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1" r:id="rId3"/>
    <p:sldId id="272" r:id="rId4"/>
    <p:sldId id="273" r:id="rId5"/>
    <p:sldId id="269" r:id="rId6"/>
    <p:sldId id="263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528742F-8E2D-45A9-9B65-5D3926948FA2}">
          <p14:sldIdLst>
            <p14:sldId id="274"/>
            <p14:sldId id="271"/>
            <p14:sldId id="272"/>
            <p14:sldId id="273"/>
            <p14:sldId id="269"/>
          </p14:sldIdLst>
        </p14:section>
        <p14:section name="Sub" id="{40156FBA-9F75-45C7-A82A-06F92F8317BE}">
          <p14:sldIdLst>
            <p14:sldId id="263"/>
          </p14:sldIdLst>
        </p14:section>
        <p14:section name="Archive" id="{72AF4CA6-4704-46D4-8585-766BA57E1153}">
          <p14:sldIdLst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, Jinhyung" initials="KJ" lastIdx="14" clrIdx="0">
    <p:extLst>
      <p:ext uri="{19B8F6BF-5375-455C-9EA6-DF929625EA0E}">
        <p15:presenceInfo xmlns:p15="http://schemas.microsoft.com/office/powerpoint/2012/main" userId="S-1-5-21-147137802-1849766200-1651252915-273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  <a:srgbClr val="25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5T18:50:24.246" idx="1">
    <p:pos x="5211" y="1342"/>
    <p:text>DSLR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0:33.066" idx="2">
    <p:pos x="5156" y="2006"/>
    <p:text>Lightroom, Photoshop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0:43.108" idx="3">
    <p:pos x="5073" y="2748"/>
    <p:text>InDesign, Illustrator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0:53.265" idx="4">
    <p:pos x="5184" y="3331"/>
    <p:text>Camtasia, Premiere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1:05.160" idx="5">
    <p:pos x="5177" y="3997"/>
    <p:text>Tinkercad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1:13.095" idx="6">
    <p:pos x="6121" y="1992"/>
    <p:text>Audacity, Garage Band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1:23.131" idx="7">
    <p:pos x="6357" y="1325"/>
    <p:text>Elyse in Wonderland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1:31.655" idx="8">
    <p:pos x="2741" y="1325"/>
    <p:text>HTML/CSS, Wordpress, Drupal, JavaScript, PHP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2:13.920" idx="9">
    <p:pos x="2857" y="1983"/>
    <p:text>C++, C#, Python, Java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2:53.530" idx="10">
    <p:pos x="1735" y="1992"/>
    <p:text>Tableau, BI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6:15.823" idx="13">
    <p:pos x="1766" y="2656"/>
    <p:text>Access, Oracle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6:31.026" idx="14">
    <p:pos x="1875" y="1325"/>
    <p:text>Excel, VBA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5T18:54:00.619" idx="11">
    <p:pos x="5961" y="1784"/>
    <p:text>PowerPoint, Prezi</p:text>
    <p:extLst>
      <p:ext uri="{C676402C-5697-4E1C-873F-D02D1690AC5C}">
        <p15:threadingInfo xmlns:p15="http://schemas.microsoft.com/office/powerpoint/2012/main" timeZoneBias="240"/>
      </p:ext>
    </p:extLst>
  </p:cm>
  <p:cm authorId="1" dt="2018-04-15T18:54:07.808" idx="12">
    <p:pos x="3963" y="1784"/>
    <p:text>Team AIDLE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227A4-DE22-498E-80F6-D96B1760CB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340D0B-5B74-459B-B092-249AD50AC5DD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Interests</a:t>
          </a:r>
          <a:endParaRPr lang="ko-KR" altLang="en-US" dirty="0"/>
        </a:p>
      </dgm:t>
    </dgm:pt>
    <dgm:pt modelId="{AD404204-A3A1-432E-9675-C2DBFA5C4870}" type="parTrans" cxnId="{7BAF4268-D930-4F98-8D0B-097459FEB558}">
      <dgm:prSet/>
      <dgm:spPr/>
      <dgm:t>
        <a:bodyPr/>
        <a:lstStyle/>
        <a:p>
          <a:endParaRPr lang="en-US"/>
        </a:p>
      </dgm:t>
    </dgm:pt>
    <dgm:pt modelId="{0A524E15-FFC8-4B4E-990E-AB7F93808A65}" type="sibTrans" cxnId="{7BAF4268-D930-4F98-8D0B-097459FEB558}">
      <dgm:prSet/>
      <dgm:spPr/>
      <dgm:t>
        <a:bodyPr/>
        <a:lstStyle/>
        <a:p>
          <a:endParaRPr lang="en-US"/>
        </a:p>
      </dgm:t>
    </dgm:pt>
    <dgm:pt modelId="{D0283D83-3F1C-43D0-BD55-0C55641B9424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Language</a:t>
          </a:r>
          <a:endParaRPr lang="ko-KR" altLang="en-US" dirty="0"/>
        </a:p>
      </dgm:t>
    </dgm:pt>
    <dgm:pt modelId="{D1562A75-223E-4F14-A0E5-10C26E0B749E}" type="parTrans" cxnId="{1D476637-ABDD-4ACB-AF66-32BAAC7C39A6}">
      <dgm:prSet/>
      <dgm:spPr/>
      <dgm:t>
        <a:bodyPr/>
        <a:lstStyle/>
        <a:p>
          <a:endParaRPr lang="en-US"/>
        </a:p>
      </dgm:t>
    </dgm:pt>
    <dgm:pt modelId="{1FB9DEF1-B4E9-41EC-A3D9-6D0BC72F45D2}" type="sibTrans" cxnId="{1D476637-ABDD-4ACB-AF66-32BAAC7C39A6}">
      <dgm:prSet/>
      <dgm:spPr/>
      <dgm:t>
        <a:bodyPr/>
        <a:lstStyle/>
        <a:p>
          <a:endParaRPr lang="en-US"/>
        </a:p>
      </dgm:t>
    </dgm:pt>
    <dgm:pt modelId="{0725B643-5C2D-4905-BE76-E8DDFD8649F6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Health</a:t>
          </a:r>
          <a:endParaRPr lang="ko-KR" altLang="en-US" dirty="0"/>
        </a:p>
      </dgm:t>
    </dgm:pt>
    <dgm:pt modelId="{88BC7210-BA48-45DE-B64B-7F27ADCFEBB9}" type="parTrans" cxnId="{CF332064-CC80-4BB8-B0E1-8E36437FEA5E}">
      <dgm:prSet/>
      <dgm:spPr/>
      <dgm:t>
        <a:bodyPr/>
        <a:lstStyle/>
        <a:p>
          <a:endParaRPr lang="en-US"/>
        </a:p>
      </dgm:t>
    </dgm:pt>
    <dgm:pt modelId="{93FD4EE2-42DB-4C6B-8B76-FBDC57A858F5}" type="sibTrans" cxnId="{CF332064-CC80-4BB8-B0E1-8E36437FEA5E}">
      <dgm:prSet/>
      <dgm:spPr/>
      <dgm:t>
        <a:bodyPr/>
        <a:lstStyle/>
        <a:p>
          <a:endParaRPr lang="en-US"/>
        </a:p>
      </dgm:t>
    </dgm:pt>
    <dgm:pt modelId="{E5068EEC-7AC6-4CA8-8924-686888D325E6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Office Admin</a:t>
          </a:r>
          <a:endParaRPr lang="ko-KR" altLang="en-US" dirty="0"/>
        </a:p>
      </dgm:t>
    </dgm:pt>
    <dgm:pt modelId="{1C4B757C-C650-457A-A87F-9119DB8CF368}" type="parTrans" cxnId="{E5DE66D8-0A3A-4841-BCEC-4DA8CEC6F6D4}">
      <dgm:prSet/>
      <dgm:spPr/>
      <dgm:t>
        <a:bodyPr/>
        <a:lstStyle/>
        <a:p>
          <a:endParaRPr lang="en-US"/>
        </a:p>
      </dgm:t>
    </dgm:pt>
    <dgm:pt modelId="{77BC826F-06CC-4AF3-8962-4324CDA0374F}" type="sibTrans" cxnId="{E5DE66D8-0A3A-4841-BCEC-4DA8CEC6F6D4}">
      <dgm:prSet/>
      <dgm:spPr/>
      <dgm:t>
        <a:bodyPr/>
        <a:lstStyle/>
        <a:p>
          <a:endParaRPr lang="en-US"/>
        </a:p>
      </dgm:t>
    </dgm:pt>
    <dgm:pt modelId="{824A88D2-9F9A-4ECF-BBDC-3FAF52DD82BA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Data Management</a:t>
          </a:r>
          <a:endParaRPr lang="ko-KR" altLang="en-US" dirty="0"/>
        </a:p>
      </dgm:t>
    </dgm:pt>
    <dgm:pt modelId="{D0F2C93A-A2D4-4405-8315-8470BA9A723A}" type="parTrans" cxnId="{7A2A3EED-2478-4E6B-A274-781F5ABD9059}">
      <dgm:prSet/>
      <dgm:spPr/>
      <dgm:t>
        <a:bodyPr/>
        <a:lstStyle/>
        <a:p>
          <a:endParaRPr lang="en-US"/>
        </a:p>
      </dgm:t>
    </dgm:pt>
    <dgm:pt modelId="{13A70E33-F5AE-4878-AF21-820D321701BC}" type="sibTrans" cxnId="{7A2A3EED-2478-4E6B-A274-781F5ABD9059}">
      <dgm:prSet/>
      <dgm:spPr/>
      <dgm:t>
        <a:bodyPr/>
        <a:lstStyle/>
        <a:p>
          <a:endParaRPr lang="en-US"/>
        </a:p>
      </dgm:t>
    </dgm:pt>
    <dgm:pt modelId="{EFADA35B-BA12-4CDF-842F-C1BAEDDC5590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Technical Support</a:t>
          </a:r>
          <a:endParaRPr lang="ko-KR" altLang="en-US" dirty="0"/>
        </a:p>
      </dgm:t>
    </dgm:pt>
    <dgm:pt modelId="{15F98731-1968-4F2C-9045-244687E40F19}" type="parTrans" cxnId="{6CBCFD0D-2E07-42CD-ACF5-D680B6484925}">
      <dgm:prSet/>
      <dgm:spPr/>
      <dgm:t>
        <a:bodyPr/>
        <a:lstStyle/>
        <a:p>
          <a:endParaRPr lang="en-US"/>
        </a:p>
      </dgm:t>
    </dgm:pt>
    <dgm:pt modelId="{D9C46D84-1505-4BD3-B5AD-B6616C0ADFB0}" type="sibTrans" cxnId="{6CBCFD0D-2E07-42CD-ACF5-D680B6484925}">
      <dgm:prSet/>
      <dgm:spPr/>
      <dgm:t>
        <a:bodyPr/>
        <a:lstStyle/>
        <a:p>
          <a:endParaRPr lang="en-US"/>
        </a:p>
      </dgm:t>
    </dgm:pt>
    <dgm:pt modelId="{4762CD34-F6EA-4787-A727-34C8CE8D27AF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Web Dev</a:t>
          </a:r>
          <a:endParaRPr lang="ko-KR" altLang="en-US" dirty="0"/>
        </a:p>
      </dgm:t>
    </dgm:pt>
    <dgm:pt modelId="{6BB5D532-A47A-4FBD-8D9C-FD83CEF87D22}" type="parTrans" cxnId="{A00B2E46-8468-4E62-88DB-3A5EE8319F07}">
      <dgm:prSet/>
      <dgm:spPr/>
      <dgm:t>
        <a:bodyPr/>
        <a:lstStyle/>
        <a:p>
          <a:endParaRPr lang="en-US"/>
        </a:p>
      </dgm:t>
    </dgm:pt>
    <dgm:pt modelId="{B3547F1E-C538-4E78-93B8-566F6B0AC9DB}" type="sibTrans" cxnId="{A00B2E46-8468-4E62-88DB-3A5EE8319F07}">
      <dgm:prSet/>
      <dgm:spPr/>
      <dgm:t>
        <a:bodyPr/>
        <a:lstStyle/>
        <a:p>
          <a:endParaRPr lang="en-US"/>
        </a:p>
      </dgm:t>
    </dgm:pt>
    <dgm:pt modelId="{8B2CDEF5-C546-4E0C-B968-033C98C9D7A4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HTML/CSS</a:t>
          </a:r>
          <a:endParaRPr lang="ko-KR" altLang="en-US" dirty="0"/>
        </a:p>
      </dgm:t>
    </dgm:pt>
    <dgm:pt modelId="{64FEB2F6-97EF-4604-97D1-5462E4231FED}" type="parTrans" cxnId="{CA9458EA-AFFD-43ED-9DF8-42280189C5F6}">
      <dgm:prSet/>
      <dgm:spPr/>
      <dgm:t>
        <a:bodyPr/>
        <a:lstStyle/>
        <a:p>
          <a:endParaRPr lang="en-US"/>
        </a:p>
      </dgm:t>
    </dgm:pt>
    <dgm:pt modelId="{F35B8F03-88BF-4B70-8927-0237A8FA7E89}" type="sibTrans" cxnId="{CA9458EA-AFFD-43ED-9DF8-42280189C5F6}">
      <dgm:prSet/>
      <dgm:spPr/>
      <dgm:t>
        <a:bodyPr/>
        <a:lstStyle/>
        <a:p>
          <a:endParaRPr lang="en-US"/>
        </a:p>
      </dgm:t>
    </dgm:pt>
    <dgm:pt modelId="{5B1013D5-DB59-458D-944D-45CAA12ADBE5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dirty="0" smtClean="0"/>
            <a:t>PHP</a:t>
          </a:r>
          <a:endParaRPr lang="ko-KR" altLang="en-US" dirty="0"/>
        </a:p>
      </dgm:t>
    </dgm:pt>
    <dgm:pt modelId="{45DCFA02-0EE2-460E-A1AE-2F69B8BBCBF0}" type="parTrans" cxnId="{B75798BA-EAD3-4D6A-8D10-F20A56B30DE3}">
      <dgm:prSet/>
      <dgm:spPr/>
      <dgm:t>
        <a:bodyPr/>
        <a:lstStyle/>
        <a:p>
          <a:endParaRPr lang="en-US"/>
        </a:p>
      </dgm:t>
    </dgm:pt>
    <dgm:pt modelId="{4D543A8D-FB77-4228-A825-9A938041B230}" type="sibTrans" cxnId="{B75798BA-EAD3-4D6A-8D10-F20A56B30DE3}">
      <dgm:prSet/>
      <dgm:spPr/>
      <dgm:t>
        <a:bodyPr/>
        <a:lstStyle/>
        <a:p>
          <a:endParaRPr lang="en-US"/>
        </a:p>
      </dgm:t>
    </dgm:pt>
    <dgm:pt modelId="{B3B408F9-0980-494C-86D8-620CE099146B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Business</a:t>
          </a:r>
          <a:endParaRPr lang="ko-KR" altLang="en-US" dirty="0"/>
        </a:p>
      </dgm:t>
    </dgm:pt>
    <dgm:pt modelId="{82501846-AFAE-432D-B810-09B45B6625A5}" type="parTrans" cxnId="{768870A2-50C7-4D0B-8A98-FD9DC7C4842B}">
      <dgm:prSet/>
      <dgm:spPr/>
      <dgm:t>
        <a:bodyPr/>
        <a:lstStyle/>
        <a:p>
          <a:endParaRPr lang="en-US"/>
        </a:p>
      </dgm:t>
    </dgm:pt>
    <dgm:pt modelId="{A919961D-0131-47D4-AEAC-3F598D973346}" type="sibTrans" cxnId="{768870A2-50C7-4D0B-8A98-FD9DC7C4842B}">
      <dgm:prSet/>
      <dgm:spPr/>
      <dgm:t>
        <a:bodyPr/>
        <a:lstStyle/>
        <a:p>
          <a:endParaRPr lang="en-US"/>
        </a:p>
      </dgm:t>
    </dgm:pt>
    <dgm:pt modelId="{4C6F93C6-0E61-4EEF-A1EB-0602E00FB722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Data refinery: Excel VBA</a:t>
          </a:r>
          <a:endParaRPr lang="ko-KR" altLang="en-US" dirty="0"/>
        </a:p>
      </dgm:t>
    </dgm:pt>
    <dgm:pt modelId="{0958CC2A-E236-4293-BF05-145DFBA38A0B}" type="parTrans" cxnId="{C335B3A1-A85B-40F2-B58C-DFB6C0A3E1F6}">
      <dgm:prSet/>
      <dgm:spPr/>
      <dgm:t>
        <a:bodyPr/>
        <a:lstStyle/>
        <a:p>
          <a:endParaRPr lang="en-US"/>
        </a:p>
      </dgm:t>
    </dgm:pt>
    <dgm:pt modelId="{4AC4DFD5-3084-4675-832D-50DC989756A3}" type="sibTrans" cxnId="{C335B3A1-A85B-40F2-B58C-DFB6C0A3E1F6}">
      <dgm:prSet/>
      <dgm:spPr/>
      <dgm:t>
        <a:bodyPr/>
        <a:lstStyle/>
        <a:p>
          <a:endParaRPr lang="en-US"/>
        </a:p>
      </dgm:t>
    </dgm:pt>
    <dgm:pt modelId="{99B0B792-4DEA-42FC-88BB-E611053C95E5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dirty="0" smtClean="0"/>
            <a:t>BI: Tableau</a:t>
          </a:r>
          <a:endParaRPr lang="ko-KR" altLang="en-US" dirty="0"/>
        </a:p>
      </dgm:t>
    </dgm:pt>
    <dgm:pt modelId="{4A3C2397-7CB5-499A-B616-2F7C6BFA1D86}" type="parTrans" cxnId="{24B5E62B-0C5E-40F9-99D9-2BB2ECCEF5A6}">
      <dgm:prSet/>
      <dgm:spPr/>
      <dgm:t>
        <a:bodyPr/>
        <a:lstStyle/>
        <a:p>
          <a:endParaRPr lang="en-US"/>
        </a:p>
      </dgm:t>
    </dgm:pt>
    <dgm:pt modelId="{ACE2F704-BDD7-4D84-9603-60C042FF9A08}" type="sibTrans" cxnId="{24B5E62B-0C5E-40F9-99D9-2BB2ECCEF5A6}">
      <dgm:prSet/>
      <dgm:spPr/>
      <dgm:t>
        <a:bodyPr/>
        <a:lstStyle/>
        <a:p>
          <a:endParaRPr lang="en-US"/>
        </a:p>
      </dgm:t>
    </dgm:pt>
    <dgm:pt modelId="{D2993C43-A10D-4D43-8763-495B8199E1F9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Troubleshoot</a:t>
          </a:r>
          <a:endParaRPr lang="ko-KR" altLang="en-US" dirty="0"/>
        </a:p>
      </dgm:t>
    </dgm:pt>
    <dgm:pt modelId="{620B8629-E128-491E-A286-E32B0C5AE733}" type="parTrans" cxnId="{B06660AF-A4DD-46DC-B063-11F6704F9FB4}">
      <dgm:prSet/>
      <dgm:spPr/>
      <dgm:t>
        <a:bodyPr/>
        <a:lstStyle/>
        <a:p>
          <a:endParaRPr lang="en-US"/>
        </a:p>
      </dgm:t>
    </dgm:pt>
    <dgm:pt modelId="{74D9B752-BCA0-4FF4-9DEA-227DA2D1D1DA}" type="sibTrans" cxnId="{B06660AF-A4DD-46DC-B063-11F6704F9FB4}">
      <dgm:prSet/>
      <dgm:spPr/>
      <dgm:t>
        <a:bodyPr/>
        <a:lstStyle/>
        <a:p>
          <a:endParaRPr lang="en-US"/>
        </a:p>
      </dgm:t>
    </dgm:pt>
    <dgm:pt modelId="{BA5C83E1-D34A-4CBE-A443-A14D976ABA5F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Email blast (</a:t>
          </a:r>
          <a:r>
            <a:rPr lang="en-US" altLang="ko-KR" dirty="0" err="1" smtClean="0"/>
            <a:t>SendBlast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6C1EBAB7-B573-43D2-B955-C11A98529ED2}" type="parTrans" cxnId="{3D56E5F7-0608-4FA3-B388-A5276F4A0E52}">
      <dgm:prSet/>
      <dgm:spPr/>
      <dgm:t>
        <a:bodyPr/>
        <a:lstStyle/>
        <a:p>
          <a:endParaRPr lang="en-US"/>
        </a:p>
      </dgm:t>
    </dgm:pt>
    <dgm:pt modelId="{8A26C46B-8E18-48F8-8220-9414AEB50E82}" type="sibTrans" cxnId="{3D56E5F7-0608-4FA3-B388-A5276F4A0E52}">
      <dgm:prSet/>
      <dgm:spPr/>
      <dgm:t>
        <a:bodyPr/>
        <a:lstStyle/>
        <a:p>
          <a:endParaRPr lang="en-US"/>
        </a:p>
      </dgm:t>
    </dgm:pt>
    <dgm:pt modelId="{80FBF834-3BF7-4D29-8145-21776875FE68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Radio hosting</a:t>
          </a:r>
          <a:endParaRPr lang="ko-KR" altLang="en-US" dirty="0"/>
        </a:p>
      </dgm:t>
    </dgm:pt>
    <dgm:pt modelId="{D159C0DA-6730-4EA8-AABA-445241D9D05C}" type="parTrans" cxnId="{2440CD4E-2157-4C12-8809-7C13E8ED9D7E}">
      <dgm:prSet/>
      <dgm:spPr/>
      <dgm:t>
        <a:bodyPr/>
        <a:lstStyle/>
        <a:p>
          <a:endParaRPr lang="en-US"/>
        </a:p>
      </dgm:t>
    </dgm:pt>
    <dgm:pt modelId="{55E9764C-0A21-4A25-AE04-81CAF04A8945}" type="sibTrans" cxnId="{2440CD4E-2157-4C12-8809-7C13E8ED9D7E}">
      <dgm:prSet/>
      <dgm:spPr/>
      <dgm:t>
        <a:bodyPr/>
        <a:lstStyle/>
        <a:p>
          <a:endParaRPr lang="en-US"/>
        </a:p>
      </dgm:t>
    </dgm:pt>
    <dgm:pt modelId="{0F41BE50-45F3-4CF3-8EA8-B8DD62581D6D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SNS Marketing</a:t>
          </a:r>
          <a:endParaRPr lang="ko-KR" altLang="en-US" dirty="0"/>
        </a:p>
      </dgm:t>
    </dgm:pt>
    <dgm:pt modelId="{C6071EBF-295B-4740-9CF7-225C90F0D25B}" type="parTrans" cxnId="{1D6A82C9-48BD-4D4C-A5DD-B4404BACB8DA}">
      <dgm:prSet/>
      <dgm:spPr/>
      <dgm:t>
        <a:bodyPr/>
        <a:lstStyle/>
        <a:p>
          <a:endParaRPr lang="en-US"/>
        </a:p>
      </dgm:t>
    </dgm:pt>
    <dgm:pt modelId="{032223E2-A4B5-4506-9A24-01802B0D658F}" type="sibTrans" cxnId="{1D6A82C9-48BD-4D4C-A5DD-B4404BACB8DA}">
      <dgm:prSet/>
      <dgm:spPr/>
      <dgm:t>
        <a:bodyPr/>
        <a:lstStyle/>
        <a:p>
          <a:endParaRPr lang="en-US"/>
        </a:p>
      </dgm:t>
    </dgm:pt>
    <dgm:pt modelId="{95954808-CA3B-4DE2-8486-A0CAAD610270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smtClean="0"/>
            <a:t>Database: Oracle, MSSQL</a:t>
          </a:r>
          <a:endParaRPr lang="ko-KR" altLang="en-US" dirty="0"/>
        </a:p>
      </dgm:t>
    </dgm:pt>
    <dgm:pt modelId="{31F3B8BA-B477-41C2-8A68-7E0A9AC86388}" type="parTrans" cxnId="{36FF8D92-47F1-4672-8EB0-A32EF6E2B127}">
      <dgm:prSet/>
      <dgm:spPr/>
      <dgm:t>
        <a:bodyPr/>
        <a:lstStyle/>
        <a:p>
          <a:endParaRPr lang="en-US"/>
        </a:p>
      </dgm:t>
    </dgm:pt>
    <dgm:pt modelId="{4E8CCD91-869F-4D18-899A-8D356E109F37}" type="sibTrans" cxnId="{36FF8D92-47F1-4672-8EB0-A32EF6E2B127}">
      <dgm:prSet/>
      <dgm:spPr/>
      <dgm:t>
        <a:bodyPr/>
        <a:lstStyle/>
        <a:p>
          <a:endParaRPr lang="en-US"/>
        </a:p>
      </dgm:t>
    </dgm:pt>
    <dgm:pt modelId="{4D919474-F206-4ABA-A8B7-C94B18689509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dirty="0" smtClean="0"/>
            <a:t>Security: Digital Signature</a:t>
          </a:r>
          <a:endParaRPr lang="ko-KR" altLang="en-US" dirty="0"/>
        </a:p>
      </dgm:t>
    </dgm:pt>
    <dgm:pt modelId="{08D3E728-C36E-4549-A5C3-A609F657BB67}" type="parTrans" cxnId="{C0B275AE-CAF1-4EEC-82AD-06BE9DD74986}">
      <dgm:prSet/>
      <dgm:spPr/>
      <dgm:t>
        <a:bodyPr/>
        <a:lstStyle/>
        <a:p>
          <a:endParaRPr lang="en-US"/>
        </a:p>
      </dgm:t>
    </dgm:pt>
    <dgm:pt modelId="{FB546E99-F49C-4A69-8348-8FDA9DDA78A7}" type="sibTrans" cxnId="{C0B275AE-CAF1-4EEC-82AD-06BE9DD74986}">
      <dgm:prSet/>
      <dgm:spPr/>
      <dgm:t>
        <a:bodyPr/>
        <a:lstStyle/>
        <a:p>
          <a:endParaRPr lang="en-US"/>
        </a:p>
      </dgm:t>
    </dgm:pt>
    <dgm:pt modelId="{76D86CA0-1B7C-4BF4-8320-9F3A505A683A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dirty="0" smtClean="0"/>
            <a:t>Media production</a:t>
          </a:r>
          <a:endParaRPr lang="ko-KR" altLang="en-US" dirty="0"/>
        </a:p>
      </dgm:t>
    </dgm:pt>
    <dgm:pt modelId="{189A4478-2ACA-4843-805B-D8EEFBF9DCC2}" type="sibTrans" cxnId="{6AA3E5AE-69A5-4C2D-8962-19A6D7B437EE}">
      <dgm:prSet/>
      <dgm:spPr/>
      <dgm:t>
        <a:bodyPr/>
        <a:lstStyle/>
        <a:p>
          <a:endParaRPr lang="en-US"/>
        </a:p>
      </dgm:t>
    </dgm:pt>
    <dgm:pt modelId="{9D69A0BB-B72C-4A75-8F5C-98D831FB81FF}" type="parTrans" cxnId="{6AA3E5AE-69A5-4C2D-8962-19A6D7B437EE}">
      <dgm:prSet/>
      <dgm:spPr/>
      <dgm:t>
        <a:bodyPr/>
        <a:lstStyle/>
        <a:p>
          <a:endParaRPr lang="en-US"/>
        </a:p>
      </dgm:t>
    </dgm:pt>
    <dgm:pt modelId="{79E90AB7-5283-4F22-AEA5-551ABD3D596E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dirty="0" smtClean="0"/>
            <a:t>Version Control: </a:t>
          </a:r>
          <a:r>
            <a:rPr lang="en-US" altLang="ko-KR" dirty="0" err="1" smtClean="0"/>
            <a:t>Git</a:t>
          </a:r>
          <a:endParaRPr lang="ko-KR" altLang="en-US" dirty="0"/>
        </a:p>
      </dgm:t>
    </dgm:pt>
    <dgm:pt modelId="{4B3BE19F-19D4-440D-B800-AE23A1607AE9}" type="parTrans" cxnId="{CFBC7B32-81D0-4863-B450-64F70642021E}">
      <dgm:prSet/>
      <dgm:spPr/>
      <dgm:t>
        <a:bodyPr/>
        <a:lstStyle/>
        <a:p>
          <a:endParaRPr lang="en-US"/>
        </a:p>
      </dgm:t>
    </dgm:pt>
    <dgm:pt modelId="{06305B7E-AF84-4518-9855-2CE70E974F3E}" type="sibTrans" cxnId="{CFBC7B32-81D0-4863-B450-64F70642021E}">
      <dgm:prSet/>
      <dgm:spPr/>
      <dgm:t>
        <a:bodyPr/>
        <a:lstStyle/>
        <a:p>
          <a:endParaRPr lang="en-US"/>
        </a:p>
      </dgm:t>
    </dgm:pt>
    <dgm:pt modelId="{28D08E8B-DFDA-4B86-A804-A3E23BE39659}">
      <dgm:prSet/>
      <dgm:spPr>
        <a:solidFill>
          <a:srgbClr val="00A2E8"/>
        </a:solidFill>
      </dgm:spPr>
      <dgm:t>
        <a:bodyPr/>
        <a:lstStyle/>
        <a:p>
          <a:pPr latinLnBrk="1"/>
          <a:r>
            <a:rPr lang="en-US" altLang="ko-KR" dirty="0" smtClean="0"/>
            <a:t>WordPress, Drupal 8</a:t>
          </a:r>
          <a:endParaRPr lang="ko-KR" altLang="en-US" dirty="0"/>
        </a:p>
      </dgm:t>
    </dgm:pt>
    <dgm:pt modelId="{AFF13C89-DDD6-4B72-8A4A-E8B67C58C69F}" type="parTrans" cxnId="{0C30AA45-ED90-4ADB-8811-A8846EF54DEB}">
      <dgm:prSet/>
      <dgm:spPr/>
      <dgm:t>
        <a:bodyPr/>
        <a:lstStyle/>
        <a:p>
          <a:endParaRPr lang="en-US"/>
        </a:p>
      </dgm:t>
    </dgm:pt>
    <dgm:pt modelId="{F6546CFF-8E74-4A6E-ADED-F690414CA0F2}" type="sibTrans" cxnId="{0C30AA45-ED90-4ADB-8811-A8846EF54DEB}">
      <dgm:prSet/>
      <dgm:spPr/>
      <dgm:t>
        <a:bodyPr/>
        <a:lstStyle/>
        <a:p>
          <a:endParaRPr lang="en-US"/>
        </a:p>
      </dgm:t>
    </dgm:pt>
    <dgm:pt modelId="{17D24EFC-56D9-4760-898C-A6BF6960EC73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dirty="0" smtClean="0"/>
            <a:t>Search Engine Optimization</a:t>
          </a:r>
          <a:endParaRPr lang="ko-KR" altLang="en-US" dirty="0"/>
        </a:p>
      </dgm:t>
    </dgm:pt>
    <dgm:pt modelId="{66BB2C61-D068-4DAE-844B-9EDAC3FA7E9E}" type="parTrans" cxnId="{21DED7B1-3D2D-420D-A621-65D74B22173A}">
      <dgm:prSet/>
      <dgm:spPr/>
      <dgm:t>
        <a:bodyPr/>
        <a:lstStyle/>
        <a:p>
          <a:endParaRPr lang="en-US"/>
        </a:p>
      </dgm:t>
    </dgm:pt>
    <dgm:pt modelId="{D9D14CB8-C94C-446C-9502-59F8E413E008}" type="sibTrans" cxnId="{21DED7B1-3D2D-420D-A621-65D74B22173A}">
      <dgm:prSet/>
      <dgm:spPr/>
      <dgm:t>
        <a:bodyPr/>
        <a:lstStyle/>
        <a:p>
          <a:endParaRPr lang="en-US"/>
        </a:p>
      </dgm:t>
    </dgm:pt>
    <dgm:pt modelId="{4D722734-FB00-4AF8-A751-9DA89FB8C5BF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dirty="0" smtClean="0"/>
            <a:t>JavaScript</a:t>
          </a:r>
          <a:endParaRPr lang="ko-KR" altLang="en-US" dirty="0"/>
        </a:p>
      </dgm:t>
    </dgm:pt>
    <dgm:pt modelId="{FC4729F5-A630-44AD-BFD7-3ABD31710CA9}" type="parTrans" cxnId="{62553D94-FB49-4728-A9B0-6D8E009B3A8D}">
      <dgm:prSet/>
      <dgm:spPr/>
      <dgm:t>
        <a:bodyPr/>
        <a:lstStyle/>
        <a:p>
          <a:endParaRPr lang="en-US"/>
        </a:p>
      </dgm:t>
    </dgm:pt>
    <dgm:pt modelId="{6883F961-C07E-4DB5-9DF5-EAC1D9F6B3C8}" type="sibTrans" cxnId="{62553D94-FB49-4728-A9B0-6D8E009B3A8D}">
      <dgm:prSet/>
      <dgm:spPr/>
      <dgm:t>
        <a:bodyPr/>
        <a:lstStyle/>
        <a:p>
          <a:endParaRPr lang="en-US"/>
        </a:p>
      </dgm:t>
    </dgm:pt>
    <dgm:pt modelId="{81C1F745-F9EA-4A21-9754-34E4F3D376CC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smtClean="0"/>
            <a:t>Project Mgmt</a:t>
          </a:r>
          <a:endParaRPr lang="ko-KR" altLang="en-US" dirty="0"/>
        </a:p>
      </dgm:t>
    </dgm:pt>
    <dgm:pt modelId="{F725491B-EE62-4B83-9D8E-59F96B0850BD}" type="parTrans" cxnId="{BB431F38-BACE-4D21-B30E-CCB8043718F5}">
      <dgm:prSet/>
      <dgm:spPr/>
      <dgm:t>
        <a:bodyPr/>
        <a:lstStyle/>
        <a:p>
          <a:endParaRPr lang="en-US"/>
        </a:p>
      </dgm:t>
    </dgm:pt>
    <dgm:pt modelId="{F2C23CBB-765D-480D-9C4E-D8A8AF8FEA18}" type="sibTrans" cxnId="{BB431F38-BACE-4D21-B30E-CCB8043718F5}">
      <dgm:prSet/>
      <dgm:spPr/>
      <dgm:t>
        <a:bodyPr/>
        <a:lstStyle/>
        <a:p>
          <a:endParaRPr lang="en-US"/>
        </a:p>
      </dgm:t>
    </dgm:pt>
    <dgm:pt modelId="{AF5F6551-77AE-473F-B7FA-A91CE017D4B6}">
      <dgm:prSet/>
      <dgm:spPr>
        <a:solidFill>
          <a:srgbClr val="25282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dirty="0" smtClean="0"/>
            <a:t>Photography</a:t>
          </a:r>
          <a:endParaRPr lang="ko-KR" altLang="en-US" dirty="0"/>
        </a:p>
      </dgm:t>
    </dgm:pt>
    <dgm:pt modelId="{1BB43B25-B81E-4543-9BA3-B8B1A65D2471}" type="parTrans" cxnId="{7E1E34D4-140C-4B45-9172-8B2CF0EC6CD3}">
      <dgm:prSet/>
      <dgm:spPr/>
      <dgm:t>
        <a:bodyPr/>
        <a:lstStyle/>
        <a:p>
          <a:endParaRPr lang="en-US"/>
        </a:p>
      </dgm:t>
    </dgm:pt>
    <dgm:pt modelId="{F17F25D0-0828-49B1-BCA8-4FDA32A91577}" type="sibTrans" cxnId="{7E1E34D4-140C-4B45-9172-8B2CF0EC6CD3}">
      <dgm:prSet/>
      <dgm:spPr/>
      <dgm:t>
        <a:bodyPr/>
        <a:lstStyle/>
        <a:p>
          <a:endParaRPr lang="en-US"/>
        </a:p>
      </dgm:t>
    </dgm:pt>
    <dgm:pt modelId="{AD8D3F4D-2DF3-4589-907B-26ADCCCBAF01}" type="pres">
      <dgm:prSet presAssocID="{BD7227A4-DE22-498E-80F6-D96B1760CB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7AB7B6-10A7-4F6B-8563-1BD116118C62}" type="pres">
      <dgm:prSet presAssocID="{824A88D2-9F9A-4ECF-BBDC-3FAF52DD82BA}" presName="hierRoot1" presStyleCnt="0">
        <dgm:presLayoutVars>
          <dgm:hierBranch val="l"/>
        </dgm:presLayoutVars>
      </dgm:prSet>
      <dgm:spPr/>
    </dgm:pt>
    <dgm:pt modelId="{31F93A4E-9B58-4822-895E-248335DC2428}" type="pres">
      <dgm:prSet presAssocID="{824A88D2-9F9A-4ECF-BBDC-3FAF52DD82BA}" presName="rootComposite1" presStyleCnt="0"/>
      <dgm:spPr/>
    </dgm:pt>
    <dgm:pt modelId="{689F6310-B7E7-44C9-9E74-E13CECA33370}" type="pres">
      <dgm:prSet presAssocID="{824A88D2-9F9A-4ECF-BBDC-3FAF52DD82BA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936C8D-2BCE-416B-AE63-D9F48F19A69A}" type="pres">
      <dgm:prSet presAssocID="{824A88D2-9F9A-4ECF-BBDC-3FAF52DD82B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5BE039-AB8A-4B25-847C-008A677A3B46}" type="pres">
      <dgm:prSet presAssocID="{824A88D2-9F9A-4ECF-BBDC-3FAF52DD82BA}" presName="hierChild2" presStyleCnt="0"/>
      <dgm:spPr/>
    </dgm:pt>
    <dgm:pt modelId="{85C78BFE-1E9C-4D05-A29A-7EC8E9C60A5F}" type="pres">
      <dgm:prSet presAssocID="{0958CC2A-E236-4293-BF05-145DFBA38A0B}" presName="Name50" presStyleLbl="parChTrans1D2" presStyleIdx="0" presStyleCnt="20"/>
      <dgm:spPr/>
      <dgm:t>
        <a:bodyPr/>
        <a:lstStyle/>
        <a:p>
          <a:endParaRPr lang="en-US"/>
        </a:p>
      </dgm:t>
    </dgm:pt>
    <dgm:pt modelId="{51522FB6-091F-401A-ACAD-65F0CB28629D}" type="pres">
      <dgm:prSet presAssocID="{4C6F93C6-0E61-4EEF-A1EB-0602E00FB722}" presName="hierRoot2" presStyleCnt="0">
        <dgm:presLayoutVars>
          <dgm:hierBranch val="l"/>
        </dgm:presLayoutVars>
      </dgm:prSet>
      <dgm:spPr/>
    </dgm:pt>
    <dgm:pt modelId="{66CF0F6C-9508-43C9-B3DF-FFEB2204BE19}" type="pres">
      <dgm:prSet presAssocID="{4C6F93C6-0E61-4EEF-A1EB-0602E00FB722}" presName="rootComposite" presStyleCnt="0"/>
      <dgm:spPr/>
    </dgm:pt>
    <dgm:pt modelId="{7F6872FE-1C35-4B34-B146-6E052A84106C}" type="pres">
      <dgm:prSet presAssocID="{4C6F93C6-0E61-4EEF-A1EB-0602E00FB722}" presName="rootText" presStyleLbl="node2" presStyleIdx="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78D06-35E1-43B1-97AD-949A7AD10D54}" type="pres">
      <dgm:prSet presAssocID="{4C6F93C6-0E61-4EEF-A1EB-0602E00FB722}" presName="rootConnector" presStyleLbl="node2" presStyleIdx="0" presStyleCnt="20"/>
      <dgm:spPr/>
      <dgm:t>
        <a:bodyPr/>
        <a:lstStyle/>
        <a:p>
          <a:endParaRPr lang="en-US"/>
        </a:p>
      </dgm:t>
    </dgm:pt>
    <dgm:pt modelId="{5641F3B9-EB7A-40C6-9650-FBD016654675}" type="pres">
      <dgm:prSet presAssocID="{4C6F93C6-0E61-4EEF-A1EB-0602E00FB722}" presName="hierChild4" presStyleCnt="0"/>
      <dgm:spPr/>
    </dgm:pt>
    <dgm:pt modelId="{FADC7E68-3399-44C9-BEBC-E7AFC6196767}" type="pres">
      <dgm:prSet presAssocID="{4C6F93C6-0E61-4EEF-A1EB-0602E00FB722}" presName="hierChild5" presStyleCnt="0"/>
      <dgm:spPr/>
    </dgm:pt>
    <dgm:pt modelId="{C5AD2355-B487-4E3D-8038-865A1816D020}" type="pres">
      <dgm:prSet presAssocID="{4A3C2397-7CB5-499A-B616-2F7C6BFA1D86}" presName="Name50" presStyleLbl="parChTrans1D2" presStyleIdx="1" presStyleCnt="20"/>
      <dgm:spPr/>
      <dgm:t>
        <a:bodyPr/>
        <a:lstStyle/>
        <a:p>
          <a:endParaRPr lang="en-US"/>
        </a:p>
      </dgm:t>
    </dgm:pt>
    <dgm:pt modelId="{6005F204-7623-4F0B-BEB6-6AC3444FFCA6}" type="pres">
      <dgm:prSet presAssocID="{99B0B792-4DEA-42FC-88BB-E611053C95E5}" presName="hierRoot2" presStyleCnt="0">
        <dgm:presLayoutVars>
          <dgm:hierBranch val="l"/>
        </dgm:presLayoutVars>
      </dgm:prSet>
      <dgm:spPr/>
    </dgm:pt>
    <dgm:pt modelId="{DA16B396-EBC2-4CD0-8303-D1B793AA4982}" type="pres">
      <dgm:prSet presAssocID="{99B0B792-4DEA-42FC-88BB-E611053C95E5}" presName="rootComposite" presStyleCnt="0"/>
      <dgm:spPr/>
    </dgm:pt>
    <dgm:pt modelId="{B75E96D1-9052-4839-B04F-320F0266337B}" type="pres">
      <dgm:prSet presAssocID="{99B0B792-4DEA-42FC-88BB-E611053C95E5}" presName="rootText" presStyleLbl="node2" presStyleIdx="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3F57A4-9961-4FC5-AAC4-05F324A92927}" type="pres">
      <dgm:prSet presAssocID="{99B0B792-4DEA-42FC-88BB-E611053C95E5}" presName="rootConnector" presStyleLbl="node2" presStyleIdx="1" presStyleCnt="20"/>
      <dgm:spPr/>
      <dgm:t>
        <a:bodyPr/>
        <a:lstStyle/>
        <a:p>
          <a:endParaRPr lang="en-US"/>
        </a:p>
      </dgm:t>
    </dgm:pt>
    <dgm:pt modelId="{1A67ACDB-B6AE-4278-8C73-DD020E2C52C0}" type="pres">
      <dgm:prSet presAssocID="{99B0B792-4DEA-42FC-88BB-E611053C95E5}" presName="hierChild4" presStyleCnt="0"/>
      <dgm:spPr/>
    </dgm:pt>
    <dgm:pt modelId="{E572CCBF-9DAD-46F8-A44D-3EB76E425799}" type="pres">
      <dgm:prSet presAssocID="{99B0B792-4DEA-42FC-88BB-E611053C95E5}" presName="hierChild5" presStyleCnt="0"/>
      <dgm:spPr/>
    </dgm:pt>
    <dgm:pt modelId="{C6EF83A2-186A-4334-A60B-787D09D0F771}" type="pres">
      <dgm:prSet presAssocID="{31F3B8BA-B477-41C2-8A68-7E0A9AC86388}" presName="Name50" presStyleLbl="parChTrans1D2" presStyleIdx="2" presStyleCnt="20"/>
      <dgm:spPr/>
      <dgm:t>
        <a:bodyPr/>
        <a:lstStyle/>
        <a:p>
          <a:endParaRPr lang="en-US"/>
        </a:p>
      </dgm:t>
    </dgm:pt>
    <dgm:pt modelId="{4668F4CE-8104-4FCF-A763-6A341DCE11DC}" type="pres">
      <dgm:prSet presAssocID="{95954808-CA3B-4DE2-8486-A0CAAD610270}" presName="hierRoot2" presStyleCnt="0">
        <dgm:presLayoutVars>
          <dgm:hierBranch val="l"/>
        </dgm:presLayoutVars>
      </dgm:prSet>
      <dgm:spPr/>
    </dgm:pt>
    <dgm:pt modelId="{9C3AF40A-5448-472C-A0FF-888D55B67862}" type="pres">
      <dgm:prSet presAssocID="{95954808-CA3B-4DE2-8486-A0CAAD610270}" presName="rootComposite" presStyleCnt="0"/>
      <dgm:spPr/>
    </dgm:pt>
    <dgm:pt modelId="{00B07559-E81D-4B2B-9DEF-8B6178F77A85}" type="pres">
      <dgm:prSet presAssocID="{95954808-CA3B-4DE2-8486-A0CAAD610270}" presName="rootText" presStyleLbl="node2" presStyleIdx="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70C76-F596-46F4-BF26-17F27B8A6B4C}" type="pres">
      <dgm:prSet presAssocID="{95954808-CA3B-4DE2-8486-A0CAAD610270}" presName="rootConnector" presStyleLbl="node2" presStyleIdx="2" presStyleCnt="20"/>
      <dgm:spPr/>
      <dgm:t>
        <a:bodyPr/>
        <a:lstStyle/>
        <a:p>
          <a:endParaRPr lang="en-US"/>
        </a:p>
      </dgm:t>
    </dgm:pt>
    <dgm:pt modelId="{9A8E2930-F659-429B-83FD-E4F90E65401E}" type="pres">
      <dgm:prSet presAssocID="{95954808-CA3B-4DE2-8486-A0CAAD610270}" presName="hierChild4" presStyleCnt="0"/>
      <dgm:spPr/>
    </dgm:pt>
    <dgm:pt modelId="{634B99C3-9727-47F0-B347-C1B9127D8912}" type="pres">
      <dgm:prSet presAssocID="{95954808-CA3B-4DE2-8486-A0CAAD610270}" presName="hierChild5" presStyleCnt="0"/>
      <dgm:spPr/>
    </dgm:pt>
    <dgm:pt modelId="{BDD671B3-FC15-40AF-B576-FD651F25CAAF}" type="pres">
      <dgm:prSet presAssocID="{824A88D2-9F9A-4ECF-BBDC-3FAF52DD82BA}" presName="hierChild3" presStyleCnt="0"/>
      <dgm:spPr/>
    </dgm:pt>
    <dgm:pt modelId="{DE2B856C-D3D9-41C2-916F-2CA349FECAEC}" type="pres">
      <dgm:prSet presAssocID="{EFADA35B-BA12-4CDF-842F-C1BAEDDC5590}" presName="hierRoot1" presStyleCnt="0">
        <dgm:presLayoutVars>
          <dgm:hierBranch val="l"/>
        </dgm:presLayoutVars>
      </dgm:prSet>
      <dgm:spPr/>
    </dgm:pt>
    <dgm:pt modelId="{71159858-53B1-40FD-B832-7A16A8EBBEC4}" type="pres">
      <dgm:prSet presAssocID="{EFADA35B-BA12-4CDF-842F-C1BAEDDC5590}" presName="rootComposite1" presStyleCnt="0"/>
      <dgm:spPr/>
    </dgm:pt>
    <dgm:pt modelId="{AF0B4CDF-5E44-4216-93FF-261C69B5BF87}" type="pres">
      <dgm:prSet presAssocID="{EFADA35B-BA12-4CDF-842F-C1BAEDDC5590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191F3-68C7-4DAA-ACBD-2205683BFFDF}" type="pres">
      <dgm:prSet presAssocID="{EFADA35B-BA12-4CDF-842F-C1BAEDDC55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14089EA-5745-4D31-B907-954437788AED}" type="pres">
      <dgm:prSet presAssocID="{EFADA35B-BA12-4CDF-842F-C1BAEDDC5590}" presName="hierChild2" presStyleCnt="0"/>
      <dgm:spPr/>
    </dgm:pt>
    <dgm:pt modelId="{AE1A14BC-911D-4854-B798-43C7A3655B39}" type="pres">
      <dgm:prSet presAssocID="{620B8629-E128-491E-A286-E32B0C5AE733}" presName="Name50" presStyleLbl="parChTrans1D2" presStyleIdx="3" presStyleCnt="20"/>
      <dgm:spPr/>
      <dgm:t>
        <a:bodyPr/>
        <a:lstStyle/>
        <a:p>
          <a:endParaRPr lang="en-US"/>
        </a:p>
      </dgm:t>
    </dgm:pt>
    <dgm:pt modelId="{D3C81C39-45E2-4A8D-9AA4-C4419C9D541D}" type="pres">
      <dgm:prSet presAssocID="{D2993C43-A10D-4D43-8763-495B8199E1F9}" presName="hierRoot2" presStyleCnt="0">
        <dgm:presLayoutVars>
          <dgm:hierBranch val="l"/>
        </dgm:presLayoutVars>
      </dgm:prSet>
      <dgm:spPr/>
    </dgm:pt>
    <dgm:pt modelId="{E1380AC8-20AE-4CAF-8D0F-ED34564FEDA6}" type="pres">
      <dgm:prSet presAssocID="{D2993C43-A10D-4D43-8763-495B8199E1F9}" presName="rootComposite" presStyleCnt="0"/>
      <dgm:spPr/>
    </dgm:pt>
    <dgm:pt modelId="{9EB10F8B-B782-45B3-AB60-ABAEF84A20EC}" type="pres">
      <dgm:prSet presAssocID="{D2993C43-A10D-4D43-8763-495B8199E1F9}" presName="rootText" presStyleLbl="node2" presStyleIdx="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95BE4-8F07-4B79-A409-42D9D7733107}" type="pres">
      <dgm:prSet presAssocID="{D2993C43-A10D-4D43-8763-495B8199E1F9}" presName="rootConnector" presStyleLbl="node2" presStyleIdx="3" presStyleCnt="20"/>
      <dgm:spPr/>
      <dgm:t>
        <a:bodyPr/>
        <a:lstStyle/>
        <a:p>
          <a:endParaRPr lang="en-US"/>
        </a:p>
      </dgm:t>
    </dgm:pt>
    <dgm:pt modelId="{EDBDCA0F-8C67-491D-9D6F-F04390847BDA}" type="pres">
      <dgm:prSet presAssocID="{D2993C43-A10D-4D43-8763-495B8199E1F9}" presName="hierChild4" presStyleCnt="0"/>
      <dgm:spPr/>
    </dgm:pt>
    <dgm:pt modelId="{22E53ECC-4030-4375-9CEB-70F58FFD1494}" type="pres">
      <dgm:prSet presAssocID="{D2993C43-A10D-4D43-8763-495B8199E1F9}" presName="hierChild5" presStyleCnt="0"/>
      <dgm:spPr/>
    </dgm:pt>
    <dgm:pt modelId="{F36E186E-5324-4FBA-957F-F5A032EEF706}" type="pres">
      <dgm:prSet presAssocID="{6C1EBAB7-B573-43D2-B955-C11A98529ED2}" presName="Name50" presStyleLbl="parChTrans1D2" presStyleIdx="4" presStyleCnt="20"/>
      <dgm:spPr/>
      <dgm:t>
        <a:bodyPr/>
        <a:lstStyle/>
        <a:p>
          <a:endParaRPr lang="en-US"/>
        </a:p>
      </dgm:t>
    </dgm:pt>
    <dgm:pt modelId="{A9EB4605-7296-4B95-9CAE-FC9522518288}" type="pres">
      <dgm:prSet presAssocID="{BA5C83E1-D34A-4CBE-A443-A14D976ABA5F}" presName="hierRoot2" presStyleCnt="0">
        <dgm:presLayoutVars>
          <dgm:hierBranch val="l"/>
        </dgm:presLayoutVars>
      </dgm:prSet>
      <dgm:spPr/>
    </dgm:pt>
    <dgm:pt modelId="{032A6A8A-BE51-4E8B-84C2-CBB57183D55C}" type="pres">
      <dgm:prSet presAssocID="{BA5C83E1-D34A-4CBE-A443-A14D976ABA5F}" presName="rootComposite" presStyleCnt="0"/>
      <dgm:spPr/>
    </dgm:pt>
    <dgm:pt modelId="{3B7BD01B-328E-4DFB-90AD-A98D682D4955}" type="pres">
      <dgm:prSet presAssocID="{BA5C83E1-D34A-4CBE-A443-A14D976ABA5F}" presName="rootText" presStyleLbl="node2" presStyleIdx="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E3266-319C-454B-91DB-9B774312862A}" type="pres">
      <dgm:prSet presAssocID="{BA5C83E1-D34A-4CBE-A443-A14D976ABA5F}" presName="rootConnector" presStyleLbl="node2" presStyleIdx="4" presStyleCnt="20"/>
      <dgm:spPr/>
      <dgm:t>
        <a:bodyPr/>
        <a:lstStyle/>
        <a:p>
          <a:endParaRPr lang="en-US"/>
        </a:p>
      </dgm:t>
    </dgm:pt>
    <dgm:pt modelId="{1E8584AF-F76B-4691-83A7-CD860829242D}" type="pres">
      <dgm:prSet presAssocID="{BA5C83E1-D34A-4CBE-A443-A14D976ABA5F}" presName="hierChild4" presStyleCnt="0"/>
      <dgm:spPr/>
    </dgm:pt>
    <dgm:pt modelId="{AFF5AA29-17E4-424A-88C3-1E9D4D9EE430}" type="pres">
      <dgm:prSet presAssocID="{BA5C83E1-D34A-4CBE-A443-A14D976ABA5F}" presName="hierChild5" presStyleCnt="0"/>
      <dgm:spPr/>
    </dgm:pt>
    <dgm:pt modelId="{4C41C0AA-AB68-4954-B3C0-A62F5E56F431}" type="pres">
      <dgm:prSet presAssocID="{9D69A0BB-B72C-4A75-8F5C-98D831FB81FF}" presName="Name50" presStyleLbl="parChTrans1D2" presStyleIdx="5" presStyleCnt="20"/>
      <dgm:spPr/>
      <dgm:t>
        <a:bodyPr/>
        <a:lstStyle/>
        <a:p>
          <a:endParaRPr lang="en-US"/>
        </a:p>
      </dgm:t>
    </dgm:pt>
    <dgm:pt modelId="{284E1582-C375-4848-93C2-D41633BE7D47}" type="pres">
      <dgm:prSet presAssocID="{76D86CA0-1B7C-4BF4-8320-9F3A505A683A}" presName="hierRoot2" presStyleCnt="0">
        <dgm:presLayoutVars>
          <dgm:hierBranch val="l"/>
        </dgm:presLayoutVars>
      </dgm:prSet>
      <dgm:spPr/>
    </dgm:pt>
    <dgm:pt modelId="{BFF9CB5A-B2A6-4800-A686-8BE5DFBE13F5}" type="pres">
      <dgm:prSet presAssocID="{76D86CA0-1B7C-4BF4-8320-9F3A505A683A}" presName="rootComposite" presStyleCnt="0"/>
      <dgm:spPr/>
    </dgm:pt>
    <dgm:pt modelId="{076A2392-80FC-49A5-B744-13125D6C59D5}" type="pres">
      <dgm:prSet presAssocID="{76D86CA0-1B7C-4BF4-8320-9F3A505A683A}" presName="rootText" presStyleLbl="node2" presStyleIdx="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6DEDA-733D-4AAD-BD06-E4CB8EBF8364}" type="pres">
      <dgm:prSet presAssocID="{76D86CA0-1B7C-4BF4-8320-9F3A505A683A}" presName="rootConnector" presStyleLbl="node2" presStyleIdx="5" presStyleCnt="20"/>
      <dgm:spPr/>
      <dgm:t>
        <a:bodyPr/>
        <a:lstStyle/>
        <a:p>
          <a:endParaRPr lang="en-US"/>
        </a:p>
      </dgm:t>
    </dgm:pt>
    <dgm:pt modelId="{2BEA56C6-BAF6-4860-B421-8F00F03F7440}" type="pres">
      <dgm:prSet presAssocID="{76D86CA0-1B7C-4BF4-8320-9F3A505A683A}" presName="hierChild4" presStyleCnt="0"/>
      <dgm:spPr/>
    </dgm:pt>
    <dgm:pt modelId="{2390FE96-A748-4B95-956C-FC0D4990773C}" type="pres">
      <dgm:prSet presAssocID="{76D86CA0-1B7C-4BF4-8320-9F3A505A683A}" presName="hierChild5" presStyleCnt="0"/>
      <dgm:spPr/>
    </dgm:pt>
    <dgm:pt modelId="{E91A234C-41D3-43C8-AB9C-39DC56D24BB8}" type="pres">
      <dgm:prSet presAssocID="{08D3E728-C36E-4549-A5C3-A609F657BB67}" presName="Name50" presStyleLbl="parChTrans1D2" presStyleIdx="6" presStyleCnt="20"/>
      <dgm:spPr/>
      <dgm:t>
        <a:bodyPr/>
        <a:lstStyle/>
        <a:p>
          <a:endParaRPr lang="en-US"/>
        </a:p>
      </dgm:t>
    </dgm:pt>
    <dgm:pt modelId="{FD2BB693-B3DB-4C64-9444-AAB475A4D9E5}" type="pres">
      <dgm:prSet presAssocID="{4D919474-F206-4ABA-A8B7-C94B18689509}" presName="hierRoot2" presStyleCnt="0">
        <dgm:presLayoutVars>
          <dgm:hierBranch val="l"/>
        </dgm:presLayoutVars>
      </dgm:prSet>
      <dgm:spPr/>
    </dgm:pt>
    <dgm:pt modelId="{F7E2C95D-492F-4E90-AFA0-CA9D448FAE2B}" type="pres">
      <dgm:prSet presAssocID="{4D919474-F206-4ABA-A8B7-C94B18689509}" presName="rootComposite" presStyleCnt="0"/>
      <dgm:spPr/>
    </dgm:pt>
    <dgm:pt modelId="{2625DA76-AC9D-4CF8-B69C-66D179B2A802}" type="pres">
      <dgm:prSet presAssocID="{4D919474-F206-4ABA-A8B7-C94B18689509}" presName="rootText" presStyleLbl="node2" presStyleIdx="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5EC71-6C18-486E-A2F0-178D886D2BB9}" type="pres">
      <dgm:prSet presAssocID="{4D919474-F206-4ABA-A8B7-C94B18689509}" presName="rootConnector" presStyleLbl="node2" presStyleIdx="6" presStyleCnt="20"/>
      <dgm:spPr/>
      <dgm:t>
        <a:bodyPr/>
        <a:lstStyle/>
        <a:p>
          <a:endParaRPr lang="en-US"/>
        </a:p>
      </dgm:t>
    </dgm:pt>
    <dgm:pt modelId="{AD857631-BC25-4BDE-B539-E770F19AFE21}" type="pres">
      <dgm:prSet presAssocID="{4D919474-F206-4ABA-A8B7-C94B18689509}" presName="hierChild4" presStyleCnt="0"/>
      <dgm:spPr/>
    </dgm:pt>
    <dgm:pt modelId="{08CF1A16-95F6-4BC3-8FC9-1C0EC02314F7}" type="pres">
      <dgm:prSet presAssocID="{4D919474-F206-4ABA-A8B7-C94B18689509}" presName="hierChild5" presStyleCnt="0"/>
      <dgm:spPr/>
    </dgm:pt>
    <dgm:pt modelId="{F92B6E6E-AA78-4331-B02E-5FD6F863A365}" type="pres">
      <dgm:prSet presAssocID="{4B3BE19F-19D4-440D-B800-AE23A1607AE9}" presName="Name50" presStyleLbl="parChTrans1D2" presStyleIdx="7" presStyleCnt="20"/>
      <dgm:spPr/>
      <dgm:t>
        <a:bodyPr/>
        <a:lstStyle/>
        <a:p>
          <a:endParaRPr lang="en-US"/>
        </a:p>
      </dgm:t>
    </dgm:pt>
    <dgm:pt modelId="{12BDD243-7967-4BE7-9D2A-C9770363C335}" type="pres">
      <dgm:prSet presAssocID="{79E90AB7-5283-4F22-AEA5-551ABD3D596E}" presName="hierRoot2" presStyleCnt="0">
        <dgm:presLayoutVars>
          <dgm:hierBranch val="l"/>
        </dgm:presLayoutVars>
      </dgm:prSet>
      <dgm:spPr/>
    </dgm:pt>
    <dgm:pt modelId="{CD7005ED-76E7-4ECF-B021-2E856D529548}" type="pres">
      <dgm:prSet presAssocID="{79E90AB7-5283-4F22-AEA5-551ABD3D596E}" presName="rootComposite" presStyleCnt="0"/>
      <dgm:spPr/>
    </dgm:pt>
    <dgm:pt modelId="{E055F098-64B9-43EC-9923-13DA07A0B9EC}" type="pres">
      <dgm:prSet presAssocID="{79E90AB7-5283-4F22-AEA5-551ABD3D596E}" presName="rootText" presStyleLbl="node2" presStyleIdx="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D20025-73AA-4DA7-8EC8-643E5098D166}" type="pres">
      <dgm:prSet presAssocID="{79E90AB7-5283-4F22-AEA5-551ABD3D596E}" presName="rootConnector" presStyleLbl="node2" presStyleIdx="7" presStyleCnt="20"/>
      <dgm:spPr/>
      <dgm:t>
        <a:bodyPr/>
        <a:lstStyle/>
        <a:p>
          <a:endParaRPr lang="en-US"/>
        </a:p>
      </dgm:t>
    </dgm:pt>
    <dgm:pt modelId="{2E037252-65C0-48D6-9F45-4E48BA12A169}" type="pres">
      <dgm:prSet presAssocID="{79E90AB7-5283-4F22-AEA5-551ABD3D596E}" presName="hierChild4" presStyleCnt="0"/>
      <dgm:spPr/>
    </dgm:pt>
    <dgm:pt modelId="{FE77F537-83A5-4283-83AE-6F70096E0A35}" type="pres">
      <dgm:prSet presAssocID="{79E90AB7-5283-4F22-AEA5-551ABD3D596E}" presName="hierChild5" presStyleCnt="0"/>
      <dgm:spPr/>
    </dgm:pt>
    <dgm:pt modelId="{5C305149-EAE0-47D3-99D8-9E55296A6BA2}" type="pres">
      <dgm:prSet presAssocID="{EFADA35B-BA12-4CDF-842F-C1BAEDDC5590}" presName="hierChild3" presStyleCnt="0"/>
      <dgm:spPr/>
    </dgm:pt>
    <dgm:pt modelId="{2B91D1F7-21C2-488C-8C22-B14C6F5184E5}" type="pres">
      <dgm:prSet presAssocID="{4762CD34-F6EA-4787-A727-34C8CE8D27AF}" presName="hierRoot1" presStyleCnt="0">
        <dgm:presLayoutVars>
          <dgm:hierBranch val="l"/>
        </dgm:presLayoutVars>
      </dgm:prSet>
      <dgm:spPr/>
    </dgm:pt>
    <dgm:pt modelId="{8429E71B-F271-4062-9964-942B6DAC4D03}" type="pres">
      <dgm:prSet presAssocID="{4762CD34-F6EA-4787-A727-34C8CE8D27AF}" presName="rootComposite1" presStyleCnt="0"/>
      <dgm:spPr/>
    </dgm:pt>
    <dgm:pt modelId="{9F494F35-1182-4175-849D-77F1C662835E}" type="pres">
      <dgm:prSet presAssocID="{4762CD34-F6EA-4787-A727-34C8CE8D27AF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B6A838-A0A9-41E0-BFDB-8A7F5EFDAB9D}" type="pres">
      <dgm:prSet presAssocID="{4762CD34-F6EA-4787-A727-34C8CE8D27A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EF9335-AD6F-4E8A-8E6F-A46BB9F3E5DA}" type="pres">
      <dgm:prSet presAssocID="{4762CD34-F6EA-4787-A727-34C8CE8D27AF}" presName="hierChild2" presStyleCnt="0"/>
      <dgm:spPr/>
    </dgm:pt>
    <dgm:pt modelId="{078821CF-4AAE-45B4-B848-441F78D9449A}" type="pres">
      <dgm:prSet presAssocID="{64FEB2F6-97EF-4604-97D1-5462E4231FED}" presName="Name50" presStyleLbl="parChTrans1D2" presStyleIdx="8" presStyleCnt="20"/>
      <dgm:spPr/>
      <dgm:t>
        <a:bodyPr/>
        <a:lstStyle/>
        <a:p>
          <a:endParaRPr lang="en-US"/>
        </a:p>
      </dgm:t>
    </dgm:pt>
    <dgm:pt modelId="{BF53B900-A0E3-4100-A7A3-DA20AF64B683}" type="pres">
      <dgm:prSet presAssocID="{8B2CDEF5-C546-4E0C-B968-033C98C9D7A4}" presName="hierRoot2" presStyleCnt="0">
        <dgm:presLayoutVars>
          <dgm:hierBranch val="l"/>
        </dgm:presLayoutVars>
      </dgm:prSet>
      <dgm:spPr/>
    </dgm:pt>
    <dgm:pt modelId="{F6D579FC-73EB-443D-88A7-64018ACB5DD1}" type="pres">
      <dgm:prSet presAssocID="{8B2CDEF5-C546-4E0C-B968-033C98C9D7A4}" presName="rootComposite" presStyleCnt="0"/>
      <dgm:spPr/>
    </dgm:pt>
    <dgm:pt modelId="{687B1BED-07B9-4524-886D-5739F06869E3}" type="pres">
      <dgm:prSet presAssocID="{8B2CDEF5-C546-4E0C-B968-033C98C9D7A4}" presName="rootText" presStyleLbl="node2" presStyleIdx="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E5F06C-E3E0-4A86-9DEA-FE5B571BD9D0}" type="pres">
      <dgm:prSet presAssocID="{8B2CDEF5-C546-4E0C-B968-033C98C9D7A4}" presName="rootConnector" presStyleLbl="node2" presStyleIdx="8" presStyleCnt="20"/>
      <dgm:spPr/>
      <dgm:t>
        <a:bodyPr/>
        <a:lstStyle/>
        <a:p>
          <a:endParaRPr lang="en-US"/>
        </a:p>
      </dgm:t>
    </dgm:pt>
    <dgm:pt modelId="{C2414F60-8484-4294-B281-B3FE1593875C}" type="pres">
      <dgm:prSet presAssocID="{8B2CDEF5-C546-4E0C-B968-033C98C9D7A4}" presName="hierChild4" presStyleCnt="0"/>
      <dgm:spPr/>
    </dgm:pt>
    <dgm:pt modelId="{FD07E4A2-392C-45DE-A969-A68390BD1FE0}" type="pres">
      <dgm:prSet presAssocID="{8B2CDEF5-C546-4E0C-B968-033C98C9D7A4}" presName="hierChild5" presStyleCnt="0"/>
      <dgm:spPr/>
    </dgm:pt>
    <dgm:pt modelId="{D845D056-6CA6-4EE8-820F-104A0E5630AA}" type="pres">
      <dgm:prSet presAssocID="{AFF13C89-DDD6-4B72-8A4A-E8B67C58C69F}" presName="Name50" presStyleLbl="parChTrans1D2" presStyleIdx="9" presStyleCnt="20"/>
      <dgm:spPr/>
      <dgm:t>
        <a:bodyPr/>
        <a:lstStyle/>
        <a:p>
          <a:endParaRPr lang="en-US"/>
        </a:p>
      </dgm:t>
    </dgm:pt>
    <dgm:pt modelId="{1507F7C5-BA87-46F8-98E1-E74C8362CA22}" type="pres">
      <dgm:prSet presAssocID="{28D08E8B-DFDA-4B86-A804-A3E23BE39659}" presName="hierRoot2" presStyleCnt="0">
        <dgm:presLayoutVars>
          <dgm:hierBranch val="l"/>
        </dgm:presLayoutVars>
      </dgm:prSet>
      <dgm:spPr/>
    </dgm:pt>
    <dgm:pt modelId="{B0034E19-70BA-4A67-B0D4-D4FB62D27F55}" type="pres">
      <dgm:prSet presAssocID="{28D08E8B-DFDA-4B86-A804-A3E23BE39659}" presName="rootComposite" presStyleCnt="0"/>
      <dgm:spPr/>
    </dgm:pt>
    <dgm:pt modelId="{3189C8B5-7A7F-4689-822B-A69B13A4BED3}" type="pres">
      <dgm:prSet presAssocID="{28D08E8B-DFDA-4B86-A804-A3E23BE39659}" presName="rootText" presStyleLbl="node2" presStyleIdx="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8E9A0A-756E-4061-8083-8B40B57AE379}" type="pres">
      <dgm:prSet presAssocID="{28D08E8B-DFDA-4B86-A804-A3E23BE39659}" presName="rootConnector" presStyleLbl="node2" presStyleIdx="9" presStyleCnt="20"/>
      <dgm:spPr/>
      <dgm:t>
        <a:bodyPr/>
        <a:lstStyle/>
        <a:p>
          <a:endParaRPr lang="en-US"/>
        </a:p>
      </dgm:t>
    </dgm:pt>
    <dgm:pt modelId="{29DD2E3D-E7F2-484D-B81E-36DD419A55C1}" type="pres">
      <dgm:prSet presAssocID="{28D08E8B-DFDA-4B86-A804-A3E23BE39659}" presName="hierChild4" presStyleCnt="0"/>
      <dgm:spPr/>
    </dgm:pt>
    <dgm:pt modelId="{8CB03AAE-4862-4912-9B82-A33247D2BD9B}" type="pres">
      <dgm:prSet presAssocID="{28D08E8B-DFDA-4B86-A804-A3E23BE39659}" presName="hierChild5" presStyleCnt="0"/>
      <dgm:spPr/>
    </dgm:pt>
    <dgm:pt modelId="{F9EE3709-EB9F-4DF2-86EB-724C93FB2D23}" type="pres">
      <dgm:prSet presAssocID="{66BB2C61-D068-4DAE-844B-9EDAC3FA7E9E}" presName="Name50" presStyleLbl="parChTrans1D2" presStyleIdx="10" presStyleCnt="20"/>
      <dgm:spPr/>
      <dgm:t>
        <a:bodyPr/>
        <a:lstStyle/>
        <a:p>
          <a:endParaRPr lang="en-US"/>
        </a:p>
      </dgm:t>
    </dgm:pt>
    <dgm:pt modelId="{34EE46BC-D049-44D7-8027-2BD59B972B41}" type="pres">
      <dgm:prSet presAssocID="{17D24EFC-56D9-4760-898C-A6BF6960EC73}" presName="hierRoot2" presStyleCnt="0">
        <dgm:presLayoutVars>
          <dgm:hierBranch val="l"/>
        </dgm:presLayoutVars>
      </dgm:prSet>
      <dgm:spPr/>
    </dgm:pt>
    <dgm:pt modelId="{B33F7623-DC4F-4374-AC92-4F2BFF8E51B6}" type="pres">
      <dgm:prSet presAssocID="{17D24EFC-56D9-4760-898C-A6BF6960EC73}" presName="rootComposite" presStyleCnt="0"/>
      <dgm:spPr/>
    </dgm:pt>
    <dgm:pt modelId="{9EBCE179-B5A1-458D-9A23-A0B78AE22F9C}" type="pres">
      <dgm:prSet presAssocID="{17D24EFC-56D9-4760-898C-A6BF6960EC73}" presName="rootText" presStyleLbl="node2" presStyleIdx="1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87B5F-4473-41FD-8721-3C19B9AAE3F2}" type="pres">
      <dgm:prSet presAssocID="{17D24EFC-56D9-4760-898C-A6BF6960EC73}" presName="rootConnector" presStyleLbl="node2" presStyleIdx="10" presStyleCnt="20"/>
      <dgm:spPr/>
      <dgm:t>
        <a:bodyPr/>
        <a:lstStyle/>
        <a:p>
          <a:endParaRPr lang="en-US"/>
        </a:p>
      </dgm:t>
    </dgm:pt>
    <dgm:pt modelId="{B0229312-B369-4BA6-9184-1E4056D3D898}" type="pres">
      <dgm:prSet presAssocID="{17D24EFC-56D9-4760-898C-A6BF6960EC73}" presName="hierChild4" presStyleCnt="0"/>
      <dgm:spPr/>
    </dgm:pt>
    <dgm:pt modelId="{079277F6-517B-4816-B938-6B68200FEF69}" type="pres">
      <dgm:prSet presAssocID="{17D24EFC-56D9-4760-898C-A6BF6960EC73}" presName="hierChild5" presStyleCnt="0"/>
      <dgm:spPr/>
    </dgm:pt>
    <dgm:pt modelId="{B5402B94-D3AB-4864-ADE6-7355BB79F9F5}" type="pres">
      <dgm:prSet presAssocID="{FC4729F5-A630-44AD-BFD7-3ABD31710CA9}" presName="Name50" presStyleLbl="parChTrans1D2" presStyleIdx="11" presStyleCnt="20"/>
      <dgm:spPr/>
      <dgm:t>
        <a:bodyPr/>
        <a:lstStyle/>
        <a:p>
          <a:endParaRPr lang="en-US"/>
        </a:p>
      </dgm:t>
    </dgm:pt>
    <dgm:pt modelId="{363EB436-D085-4B24-BE87-67A3DDE0495B}" type="pres">
      <dgm:prSet presAssocID="{4D722734-FB00-4AF8-A751-9DA89FB8C5BF}" presName="hierRoot2" presStyleCnt="0">
        <dgm:presLayoutVars>
          <dgm:hierBranch val="l"/>
        </dgm:presLayoutVars>
      </dgm:prSet>
      <dgm:spPr/>
    </dgm:pt>
    <dgm:pt modelId="{293C6C99-20D5-4287-B068-2DBE90E97A0B}" type="pres">
      <dgm:prSet presAssocID="{4D722734-FB00-4AF8-A751-9DA89FB8C5BF}" presName="rootComposite" presStyleCnt="0"/>
      <dgm:spPr/>
    </dgm:pt>
    <dgm:pt modelId="{E00A0EF5-ECFB-4523-B3BF-E822E6DF05EE}" type="pres">
      <dgm:prSet presAssocID="{4D722734-FB00-4AF8-A751-9DA89FB8C5BF}" presName="rootText" presStyleLbl="node2" presStyleIdx="1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8BCDA2-21B9-49CE-A826-A921D1858415}" type="pres">
      <dgm:prSet presAssocID="{4D722734-FB00-4AF8-A751-9DA89FB8C5BF}" presName="rootConnector" presStyleLbl="node2" presStyleIdx="11" presStyleCnt="20"/>
      <dgm:spPr/>
      <dgm:t>
        <a:bodyPr/>
        <a:lstStyle/>
        <a:p>
          <a:endParaRPr lang="en-US"/>
        </a:p>
      </dgm:t>
    </dgm:pt>
    <dgm:pt modelId="{960D42BA-1BAF-4CCC-8AFB-D0B02806DDD2}" type="pres">
      <dgm:prSet presAssocID="{4D722734-FB00-4AF8-A751-9DA89FB8C5BF}" presName="hierChild4" presStyleCnt="0"/>
      <dgm:spPr/>
    </dgm:pt>
    <dgm:pt modelId="{702B9B4B-E643-479E-828C-F8458F894FF4}" type="pres">
      <dgm:prSet presAssocID="{4D722734-FB00-4AF8-A751-9DA89FB8C5BF}" presName="hierChild5" presStyleCnt="0"/>
      <dgm:spPr/>
    </dgm:pt>
    <dgm:pt modelId="{073BB17D-0CDD-4524-B2FF-39AC0D192262}" type="pres">
      <dgm:prSet presAssocID="{45DCFA02-0EE2-460E-A1AE-2F69B8BBCBF0}" presName="Name50" presStyleLbl="parChTrans1D2" presStyleIdx="12" presStyleCnt="20"/>
      <dgm:spPr/>
      <dgm:t>
        <a:bodyPr/>
        <a:lstStyle/>
        <a:p>
          <a:endParaRPr lang="en-US"/>
        </a:p>
      </dgm:t>
    </dgm:pt>
    <dgm:pt modelId="{0935BE15-630E-427C-97EB-12F08A91EA3E}" type="pres">
      <dgm:prSet presAssocID="{5B1013D5-DB59-458D-944D-45CAA12ADBE5}" presName="hierRoot2" presStyleCnt="0">
        <dgm:presLayoutVars>
          <dgm:hierBranch val="l"/>
        </dgm:presLayoutVars>
      </dgm:prSet>
      <dgm:spPr/>
    </dgm:pt>
    <dgm:pt modelId="{67686277-D9F3-4E4F-A656-FA36AA5C50C2}" type="pres">
      <dgm:prSet presAssocID="{5B1013D5-DB59-458D-944D-45CAA12ADBE5}" presName="rootComposite" presStyleCnt="0"/>
      <dgm:spPr/>
    </dgm:pt>
    <dgm:pt modelId="{890713BA-1399-41DC-BF1A-7AF9FA382863}" type="pres">
      <dgm:prSet presAssocID="{5B1013D5-DB59-458D-944D-45CAA12ADBE5}" presName="rootText" presStyleLbl="node2" presStyleIdx="1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55DC4-31D0-42AD-B4AF-4FDBC36A209B}" type="pres">
      <dgm:prSet presAssocID="{5B1013D5-DB59-458D-944D-45CAA12ADBE5}" presName="rootConnector" presStyleLbl="node2" presStyleIdx="12" presStyleCnt="20"/>
      <dgm:spPr/>
      <dgm:t>
        <a:bodyPr/>
        <a:lstStyle/>
        <a:p>
          <a:endParaRPr lang="en-US"/>
        </a:p>
      </dgm:t>
    </dgm:pt>
    <dgm:pt modelId="{A9E42319-1F90-44CD-964A-028ABC9A6B2F}" type="pres">
      <dgm:prSet presAssocID="{5B1013D5-DB59-458D-944D-45CAA12ADBE5}" presName="hierChild4" presStyleCnt="0"/>
      <dgm:spPr/>
    </dgm:pt>
    <dgm:pt modelId="{CA607F5A-C49C-4A35-AA72-8AD072417E5C}" type="pres">
      <dgm:prSet presAssocID="{5B1013D5-DB59-458D-944D-45CAA12ADBE5}" presName="hierChild5" presStyleCnt="0"/>
      <dgm:spPr/>
    </dgm:pt>
    <dgm:pt modelId="{03CB7744-375F-43D5-B98D-A6B91BFDB505}" type="pres">
      <dgm:prSet presAssocID="{4762CD34-F6EA-4787-A727-34C8CE8D27AF}" presName="hierChild3" presStyleCnt="0"/>
      <dgm:spPr/>
    </dgm:pt>
    <dgm:pt modelId="{8D79B936-69A5-4F3F-8C73-16BFA27CBA63}" type="pres">
      <dgm:prSet presAssocID="{B3B408F9-0980-494C-86D8-620CE099146B}" presName="hierRoot1" presStyleCnt="0">
        <dgm:presLayoutVars>
          <dgm:hierBranch val="l"/>
        </dgm:presLayoutVars>
      </dgm:prSet>
      <dgm:spPr/>
    </dgm:pt>
    <dgm:pt modelId="{9567957C-4B22-4398-A42C-6C659B1AB459}" type="pres">
      <dgm:prSet presAssocID="{B3B408F9-0980-494C-86D8-620CE099146B}" presName="rootComposite1" presStyleCnt="0"/>
      <dgm:spPr/>
    </dgm:pt>
    <dgm:pt modelId="{22704506-CD29-450E-9C6C-064B38458939}" type="pres">
      <dgm:prSet presAssocID="{B3B408F9-0980-494C-86D8-620CE099146B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C6DA5-69E6-4FFC-8969-A8494C34D035}" type="pres">
      <dgm:prSet presAssocID="{B3B408F9-0980-494C-86D8-620CE099146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7907B26-2097-4EF5-BD13-5C3221F4F1B1}" type="pres">
      <dgm:prSet presAssocID="{B3B408F9-0980-494C-86D8-620CE099146B}" presName="hierChild2" presStyleCnt="0"/>
      <dgm:spPr/>
    </dgm:pt>
    <dgm:pt modelId="{4A5E9A7B-DB68-42C9-A206-921012F3DB76}" type="pres">
      <dgm:prSet presAssocID="{1C4B757C-C650-457A-A87F-9119DB8CF368}" presName="Name50" presStyleLbl="parChTrans1D2" presStyleIdx="13" presStyleCnt="20"/>
      <dgm:spPr/>
      <dgm:t>
        <a:bodyPr/>
        <a:lstStyle/>
        <a:p>
          <a:endParaRPr lang="en-US"/>
        </a:p>
      </dgm:t>
    </dgm:pt>
    <dgm:pt modelId="{D359FF69-22B5-4680-84CF-0AB685689144}" type="pres">
      <dgm:prSet presAssocID="{E5068EEC-7AC6-4CA8-8924-686888D325E6}" presName="hierRoot2" presStyleCnt="0">
        <dgm:presLayoutVars>
          <dgm:hierBranch val="l"/>
        </dgm:presLayoutVars>
      </dgm:prSet>
      <dgm:spPr/>
    </dgm:pt>
    <dgm:pt modelId="{F73681E4-027A-48B5-BF99-5A97E8613571}" type="pres">
      <dgm:prSet presAssocID="{E5068EEC-7AC6-4CA8-8924-686888D325E6}" presName="rootComposite" presStyleCnt="0"/>
      <dgm:spPr/>
    </dgm:pt>
    <dgm:pt modelId="{16FF15CD-4A31-4B12-BC41-4A910DB1823A}" type="pres">
      <dgm:prSet presAssocID="{E5068EEC-7AC6-4CA8-8924-686888D325E6}" presName="rootText" presStyleLbl="node2" presStyleIdx="1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4377E-1135-481C-8217-7C0E9C0F4E6C}" type="pres">
      <dgm:prSet presAssocID="{E5068EEC-7AC6-4CA8-8924-686888D325E6}" presName="rootConnector" presStyleLbl="node2" presStyleIdx="13" presStyleCnt="20"/>
      <dgm:spPr/>
      <dgm:t>
        <a:bodyPr/>
        <a:lstStyle/>
        <a:p>
          <a:endParaRPr lang="en-US"/>
        </a:p>
      </dgm:t>
    </dgm:pt>
    <dgm:pt modelId="{3A3131FF-8A67-4429-96E8-6BA5E32B626C}" type="pres">
      <dgm:prSet presAssocID="{E5068EEC-7AC6-4CA8-8924-686888D325E6}" presName="hierChild4" presStyleCnt="0"/>
      <dgm:spPr/>
    </dgm:pt>
    <dgm:pt modelId="{7E65921E-01C4-4BE5-A80E-E418634874F2}" type="pres">
      <dgm:prSet presAssocID="{E5068EEC-7AC6-4CA8-8924-686888D325E6}" presName="hierChild5" presStyleCnt="0"/>
      <dgm:spPr/>
    </dgm:pt>
    <dgm:pt modelId="{AFC149C6-0D2E-4119-A95C-F8B9DAF42886}" type="pres">
      <dgm:prSet presAssocID="{C6071EBF-295B-4740-9CF7-225C90F0D25B}" presName="Name50" presStyleLbl="parChTrans1D2" presStyleIdx="14" presStyleCnt="20"/>
      <dgm:spPr/>
      <dgm:t>
        <a:bodyPr/>
        <a:lstStyle/>
        <a:p>
          <a:endParaRPr lang="en-US"/>
        </a:p>
      </dgm:t>
    </dgm:pt>
    <dgm:pt modelId="{518E2FB5-A34A-42A5-8919-77EA718F8C94}" type="pres">
      <dgm:prSet presAssocID="{0F41BE50-45F3-4CF3-8EA8-B8DD62581D6D}" presName="hierRoot2" presStyleCnt="0">
        <dgm:presLayoutVars>
          <dgm:hierBranch val="l"/>
        </dgm:presLayoutVars>
      </dgm:prSet>
      <dgm:spPr/>
    </dgm:pt>
    <dgm:pt modelId="{1D0C641F-5CE7-49DD-B814-7FD93180344C}" type="pres">
      <dgm:prSet presAssocID="{0F41BE50-45F3-4CF3-8EA8-B8DD62581D6D}" presName="rootComposite" presStyleCnt="0"/>
      <dgm:spPr/>
    </dgm:pt>
    <dgm:pt modelId="{184EE9AB-BFA0-4A3D-A557-EA888FA47B63}" type="pres">
      <dgm:prSet presAssocID="{0F41BE50-45F3-4CF3-8EA8-B8DD62581D6D}" presName="rootText" presStyleLbl="node2" presStyleIdx="1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1C60EC-C962-4573-8126-1D206BBF00C2}" type="pres">
      <dgm:prSet presAssocID="{0F41BE50-45F3-4CF3-8EA8-B8DD62581D6D}" presName="rootConnector" presStyleLbl="node2" presStyleIdx="14" presStyleCnt="20"/>
      <dgm:spPr/>
      <dgm:t>
        <a:bodyPr/>
        <a:lstStyle/>
        <a:p>
          <a:endParaRPr lang="en-US"/>
        </a:p>
      </dgm:t>
    </dgm:pt>
    <dgm:pt modelId="{3E6FF48F-89B9-4CC1-995D-84332F9E28FD}" type="pres">
      <dgm:prSet presAssocID="{0F41BE50-45F3-4CF3-8EA8-B8DD62581D6D}" presName="hierChild4" presStyleCnt="0"/>
      <dgm:spPr/>
    </dgm:pt>
    <dgm:pt modelId="{71D7FF70-16F3-46C8-993C-D85CD688401B}" type="pres">
      <dgm:prSet presAssocID="{0F41BE50-45F3-4CF3-8EA8-B8DD62581D6D}" presName="hierChild5" presStyleCnt="0"/>
      <dgm:spPr/>
    </dgm:pt>
    <dgm:pt modelId="{856B21FE-0531-4991-81C4-1A59A9C82132}" type="pres">
      <dgm:prSet presAssocID="{F725491B-EE62-4B83-9D8E-59F96B0850BD}" presName="Name50" presStyleLbl="parChTrans1D2" presStyleIdx="15" presStyleCnt="20"/>
      <dgm:spPr/>
      <dgm:t>
        <a:bodyPr/>
        <a:lstStyle/>
        <a:p>
          <a:endParaRPr lang="en-US"/>
        </a:p>
      </dgm:t>
    </dgm:pt>
    <dgm:pt modelId="{91087C00-D194-49F9-904C-E1442386D83B}" type="pres">
      <dgm:prSet presAssocID="{81C1F745-F9EA-4A21-9754-34E4F3D376CC}" presName="hierRoot2" presStyleCnt="0">
        <dgm:presLayoutVars>
          <dgm:hierBranch val="l"/>
        </dgm:presLayoutVars>
      </dgm:prSet>
      <dgm:spPr/>
    </dgm:pt>
    <dgm:pt modelId="{C24A2981-94B0-4D74-A6A9-6C181FE5E5AC}" type="pres">
      <dgm:prSet presAssocID="{81C1F745-F9EA-4A21-9754-34E4F3D376CC}" presName="rootComposite" presStyleCnt="0"/>
      <dgm:spPr/>
    </dgm:pt>
    <dgm:pt modelId="{467166AD-26C3-4D08-B2AF-A349AA5532BB}" type="pres">
      <dgm:prSet presAssocID="{81C1F745-F9EA-4A21-9754-34E4F3D376CC}" presName="rootText" presStyleLbl="node2" presStyleIdx="1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FBF0A-EDF9-4F55-944F-0CF1F91550B0}" type="pres">
      <dgm:prSet presAssocID="{81C1F745-F9EA-4A21-9754-34E4F3D376CC}" presName="rootConnector" presStyleLbl="node2" presStyleIdx="15" presStyleCnt="20"/>
      <dgm:spPr/>
      <dgm:t>
        <a:bodyPr/>
        <a:lstStyle/>
        <a:p>
          <a:endParaRPr lang="en-US"/>
        </a:p>
      </dgm:t>
    </dgm:pt>
    <dgm:pt modelId="{4B43DD91-B0E2-4E59-A1D2-FC3D2C089A75}" type="pres">
      <dgm:prSet presAssocID="{81C1F745-F9EA-4A21-9754-34E4F3D376CC}" presName="hierChild4" presStyleCnt="0"/>
      <dgm:spPr/>
    </dgm:pt>
    <dgm:pt modelId="{8D9446FE-BCC6-47F8-9E41-BA81FDEAC271}" type="pres">
      <dgm:prSet presAssocID="{81C1F745-F9EA-4A21-9754-34E4F3D376CC}" presName="hierChild5" presStyleCnt="0"/>
      <dgm:spPr/>
    </dgm:pt>
    <dgm:pt modelId="{BC5E5859-BA45-45FB-87AA-A6DC800F04B0}" type="pres">
      <dgm:prSet presAssocID="{B3B408F9-0980-494C-86D8-620CE099146B}" presName="hierChild3" presStyleCnt="0"/>
      <dgm:spPr/>
    </dgm:pt>
    <dgm:pt modelId="{A5EA0C8C-5A3A-4FD9-BA10-8AD82E5F5750}" type="pres">
      <dgm:prSet presAssocID="{FB340D0B-5B74-459B-B092-249AD50AC5DD}" presName="hierRoot1" presStyleCnt="0">
        <dgm:presLayoutVars>
          <dgm:hierBranch val="l"/>
        </dgm:presLayoutVars>
      </dgm:prSet>
      <dgm:spPr/>
    </dgm:pt>
    <dgm:pt modelId="{C753EF89-04B3-44ED-9381-E2EFA810E7FF}" type="pres">
      <dgm:prSet presAssocID="{FB340D0B-5B74-459B-B092-249AD50AC5DD}" presName="rootComposite1" presStyleCnt="0"/>
      <dgm:spPr/>
    </dgm:pt>
    <dgm:pt modelId="{1C8C08EE-D2B7-4737-B3E0-8FD520BFB944}" type="pres">
      <dgm:prSet presAssocID="{FB340D0B-5B74-459B-B092-249AD50AC5DD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AF168-3310-4AE8-8C24-C3762D69EBD3}" type="pres">
      <dgm:prSet presAssocID="{FB340D0B-5B74-459B-B092-249AD50AC5D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136BDF4-FB79-470F-9509-E75E3B0B2AF1}" type="pres">
      <dgm:prSet presAssocID="{FB340D0B-5B74-459B-B092-249AD50AC5DD}" presName="hierChild2" presStyleCnt="0"/>
      <dgm:spPr/>
    </dgm:pt>
    <dgm:pt modelId="{F8590096-E8E2-46C4-BA83-747F772184B6}" type="pres">
      <dgm:prSet presAssocID="{D159C0DA-6730-4EA8-AABA-445241D9D05C}" presName="Name50" presStyleLbl="parChTrans1D2" presStyleIdx="16" presStyleCnt="20"/>
      <dgm:spPr/>
      <dgm:t>
        <a:bodyPr/>
        <a:lstStyle/>
        <a:p>
          <a:endParaRPr lang="en-US"/>
        </a:p>
      </dgm:t>
    </dgm:pt>
    <dgm:pt modelId="{94E781C5-63CA-4695-A153-0C4DF109DA92}" type="pres">
      <dgm:prSet presAssocID="{80FBF834-3BF7-4D29-8145-21776875FE68}" presName="hierRoot2" presStyleCnt="0">
        <dgm:presLayoutVars>
          <dgm:hierBranch val="l"/>
        </dgm:presLayoutVars>
      </dgm:prSet>
      <dgm:spPr/>
    </dgm:pt>
    <dgm:pt modelId="{4DA0142F-5FE1-412C-A9B9-6F14CCE2795F}" type="pres">
      <dgm:prSet presAssocID="{80FBF834-3BF7-4D29-8145-21776875FE68}" presName="rootComposite" presStyleCnt="0"/>
      <dgm:spPr/>
    </dgm:pt>
    <dgm:pt modelId="{F31929EA-BC63-49FF-83DE-5D92BD3EF39B}" type="pres">
      <dgm:prSet presAssocID="{80FBF834-3BF7-4D29-8145-21776875FE68}" presName="rootText" presStyleLbl="node2" presStyleIdx="1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B156B3-98D4-4416-8893-3330D977B418}" type="pres">
      <dgm:prSet presAssocID="{80FBF834-3BF7-4D29-8145-21776875FE68}" presName="rootConnector" presStyleLbl="node2" presStyleIdx="16" presStyleCnt="20"/>
      <dgm:spPr/>
      <dgm:t>
        <a:bodyPr/>
        <a:lstStyle/>
        <a:p>
          <a:endParaRPr lang="en-US"/>
        </a:p>
      </dgm:t>
    </dgm:pt>
    <dgm:pt modelId="{200D072E-CCBF-4149-95F1-8D138426E1A1}" type="pres">
      <dgm:prSet presAssocID="{80FBF834-3BF7-4D29-8145-21776875FE68}" presName="hierChild4" presStyleCnt="0"/>
      <dgm:spPr/>
    </dgm:pt>
    <dgm:pt modelId="{03CB3661-D3BE-4CA7-B4E3-F68A73C3725F}" type="pres">
      <dgm:prSet presAssocID="{80FBF834-3BF7-4D29-8145-21776875FE68}" presName="hierChild5" presStyleCnt="0"/>
      <dgm:spPr/>
    </dgm:pt>
    <dgm:pt modelId="{8375FC9B-ED11-4808-8C9C-B47781DC4A1C}" type="pres">
      <dgm:prSet presAssocID="{D1562A75-223E-4F14-A0E5-10C26E0B749E}" presName="Name50" presStyleLbl="parChTrans1D2" presStyleIdx="17" presStyleCnt="20"/>
      <dgm:spPr/>
      <dgm:t>
        <a:bodyPr/>
        <a:lstStyle/>
        <a:p>
          <a:endParaRPr lang="en-US"/>
        </a:p>
      </dgm:t>
    </dgm:pt>
    <dgm:pt modelId="{1E119F09-0595-4326-BC06-BBF5DF185818}" type="pres">
      <dgm:prSet presAssocID="{D0283D83-3F1C-43D0-BD55-0C55641B9424}" presName="hierRoot2" presStyleCnt="0">
        <dgm:presLayoutVars>
          <dgm:hierBranch val="l"/>
        </dgm:presLayoutVars>
      </dgm:prSet>
      <dgm:spPr/>
    </dgm:pt>
    <dgm:pt modelId="{80A7D167-D943-4B42-8974-F59AEA2A8E05}" type="pres">
      <dgm:prSet presAssocID="{D0283D83-3F1C-43D0-BD55-0C55641B9424}" presName="rootComposite" presStyleCnt="0"/>
      <dgm:spPr/>
    </dgm:pt>
    <dgm:pt modelId="{6A149146-EDE9-4A88-A385-0104DDC7D62D}" type="pres">
      <dgm:prSet presAssocID="{D0283D83-3F1C-43D0-BD55-0C55641B9424}" presName="rootText" presStyleLbl="node2" presStyleIdx="1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6589C-C058-4A1B-9355-53FDD103D2B6}" type="pres">
      <dgm:prSet presAssocID="{D0283D83-3F1C-43D0-BD55-0C55641B9424}" presName="rootConnector" presStyleLbl="node2" presStyleIdx="17" presStyleCnt="20"/>
      <dgm:spPr/>
      <dgm:t>
        <a:bodyPr/>
        <a:lstStyle/>
        <a:p>
          <a:endParaRPr lang="en-US"/>
        </a:p>
      </dgm:t>
    </dgm:pt>
    <dgm:pt modelId="{3C0C8921-9D11-47B5-946F-D568D724CF20}" type="pres">
      <dgm:prSet presAssocID="{D0283D83-3F1C-43D0-BD55-0C55641B9424}" presName="hierChild4" presStyleCnt="0"/>
      <dgm:spPr/>
    </dgm:pt>
    <dgm:pt modelId="{3B622CB0-AB77-40F6-8D10-1E9EC87D35D5}" type="pres">
      <dgm:prSet presAssocID="{D0283D83-3F1C-43D0-BD55-0C55641B9424}" presName="hierChild5" presStyleCnt="0"/>
      <dgm:spPr/>
    </dgm:pt>
    <dgm:pt modelId="{1DB0F019-C382-49A7-BACB-24BEAA6D8565}" type="pres">
      <dgm:prSet presAssocID="{88BC7210-BA48-45DE-B64B-7F27ADCFEBB9}" presName="Name50" presStyleLbl="parChTrans1D2" presStyleIdx="18" presStyleCnt="20"/>
      <dgm:spPr/>
      <dgm:t>
        <a:bodyPr/>
        <a:lstStyle/>
        <a:p>
          <a:endParaRPr lang="en-US"/>
        </a:p>
      </dgm:t>
    </dgm:pt>
    <dgm:pt modelId="{83034B9D-B741-40C1-B520-618FD30D6C43}" type="pres">
      <dgm:prSet presAssocID="{0725B643-5C2D-4905-BE76-E8DDFD8649F6}" presName="hierRoot2" presStyleCnt="0">
        <dgm:presLayoutVars>
          <dgm:hierBranch val="l"/>
        </dgm:presLayoutVars>
      </dgm:prSet>
      <dgm:spPr/>
    </dgm:pt>
    <dgm:pt modelId="{853F41D4-2894-46CE-A030-650CECC25FF0}" type="pres">
      <dgm:prSet presAssocID="{0725B643-5C2D-4905-BE76-E8DDFD8649F6}" presName="rootComposite" presStyleCnt="0"/>
      <dgm:spPr/>
    </dgm:pt>
    <dgm:pt modelId="{FF887335-6853-4A7F-A3EE-502821422A88}" type="pres">
      <dgm:prSet presAssocID="{0725B643-5C2D-4905-BE76-E8DDFD8649F6}" presName="rootText" presStyleLbl="node2" presStyleIdx="1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A7030C-1FEB-4156-AF1C-9F8AD08E58B4}" type="pres">
      <dgm:prSet presAssocID="{0725B643-5C2D-4905-BE76-E8DDFD8649F6}" presName="rootConnector" presStyleLbl="node2" presStyleIdx="18" presStyleCnt="20"/>
      <dgm:spPr/>
      <dgm:t>
        <a:bodyPr/>
        <a:lstStyle/>
        <a:p>
          <a:endParaRPr lang="en-US"/>
        </a:p>
      </dgm:t>
    </dgm:pt>
    <dgm:pt modelId="{60F39104-9E2B-45E7-B5CC-E4012D58BCDA}" type="pres">
      <dgm:prSet presAssocID="{0725B643-5C2D-4905-BE76-E8DDFD8649F6}" presName="hierChild4" presStyleCnt="0"/>
      <dgm:spPr/>
    </dgm:pt>
    <dgm:pt modelId="{4C6785C0-4586-49EB-BB48-70B007A0E6E7}" type="pres">
      <dgm:prSet presAssocID="{0725B643-5C2D-4905-BE76-E8DDFD8649F6}" presName="hierChild5" presStyleCnt="0"/>
      <dgm:spPr/>
    </dgm:pt>
    <dgm:pt modelId="{2839F475-5F15-41DA-9194-95B08A862A0E}" type="pres">
      <dgm:prSet presAssocID="{1BB43B25-B81E-4543-9BA3-B8B1A65D2471}" presName="Name50" presStyleLbl="parChTrans1D2" presStyleIdx="19" presStyleCnt="20"/>
      <dgm:spPr/>
      <dgm:t>
        <a:bodyPr/>
        <a:lstStyle/>
        <a:p>
          <a:endParaRPr lang="en-US"/>
        </a:p>
      </dgm:t>
    </dgm:pt>
    <dgm:pt modelId="{E5308B50-8639-43A5-928E-442C6C8CD601}" type="pres">
      <dgm:prSet presAssocID="{AF5F6551-77AE-473F-B7FA-A91CE017D4B6}" presName="hierRoot2" presStyleCnt="0">
        <dgm:presLayoutVars>
          <dgm:hierBranch val="l"/>
        </dgm:presLayoutVars>
      </dgm:prSet>
      <dgm:spPr/>
    </dgm:pt>
    <dgm:pt modelId="{890E82E7-EF95-49D1-B732-1652ADEA483D}" type="pres">
      <dgm:prSet presAssocID="{AF5F6551-77AE-473F-B7FA-A91CE017D4B6}" presName="rootComposite" presStyleCnt="0"/>
      <dgm:spPr/>
    </dgm:pt>
    <dgm:pt modelId="{5F38487F-2440-4536-8EF0-901E3D293BDE}" type="pres">
      <dgm:prSet presAssocID="{AF5F6551-77AE-473F-B7FA-A91CE017D4B6}" presName="rootText" presStyleLbl="node2" presStyleIdx="1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7179EC-BBD0-4ECC-A627-3BA285462E27}" type="pres">
      <dgm:prSet presAssocID="{AF5F6551-77AE-473F-B7FA-A91CE017D4B6}" presName="rootConnector" presStyleLbl="node2" presStyleIdx="19" presStyleCnt="20"/>
      <dgm:spPr/>
      <dgm:t>
        <a:bodyPr/>
        <a:lstStyle/>
        <a:p>
          <a:endParaRPr lang="en-US"/>
        </a:p>
      </dgm:t>
    </dgm:pt>
    <dgm:pt modelId="{C4AFF802-0787-4B2A-B619-B3424243B041}" type="pres">
      <dgm:prSet presAssocID="{AF5F6551-77AE-473F-B7FA-A91CE017D4B6}" presName="hierChild4" presStyleCnt="0"/>
      <dgm:spPr/>
    </dgm:pt>
    <dgm:pt modelId="{26A97179-A28E-457A-95EE-31E4A2439D6C}" type="pres">
      <dgm:prSet presAssocID="{AF5F6551-77AE-473F-B7FA-A91CE017D4B6}" presName="hierChild5" presStyleCnt="0"/>
      <dgm:spPr/>
    </dgm:pt>
    <dgm:pt modelId="{6F4C1559-3400-4514-8F35-4E7C9EE29651}" type="pres">
      <dgm:prSet presAssocID="{FB340D0B-5B74-459B-B092-249AD50AC5DD}" presName="hierChild3" presStyleCnt="0"/>
      <dgm:spPr/>
    </dgm:pt>
  </dgm:ptLst>
  <dgm:cxnLst>
    <dgm:cxn modelId="{43D0BE46-EB46-4956-B905-8083F584DF0E}" type="presOf" srcId="{FB340D0B-5B74-459B-B092-249AD50AC5DD}" destId="{1C8C08EE-D2B7-4737-B3E0-8FD520BFB944}" srcOrd="0" destOrd="0" presId="urn:microsoft.com/office/officeart/2005/8/layout/orgChart1"/>
    <dgm:cxn modelId="{3D56E5F7-0608-4FA3-B388-A5276F4A0E52}" srcId="{EFADA35B-BA12-4CDF-842F-C1BAEDDC5590}" destId="{BA5C83E1-D34A-4CBE-A443-A14D976ABA5F}" srcOrd="1" destOrd="0" parTransId="{6C1EBAB7-B573-43D2-B955-C11A98529ED2}" sibTransId="{8A26C46B-8E18-48F8-8220-9414AEB50E82}"/>
    <dgm:cxn modelId="{46580B8A-5822-4159-9743-BB41B9BBBC4F}" type="presOf" srcId="{EFADA35B-BA12-4CDF-842F-C1BAEDDC5590}" destId="{AF0B4CDF-5E44-4216-93FF-261C69B5BF87}" srcOrd="0" destOrd="0" presId="urn:microsoft.com/office/officeart/2005/8/layout/orgChart1"/>
    <dgm:cxn modelId="{2D0C438E-953F-427D-99C1-9564A6A82CB0}" type="presOf" srcId="{4D919474-F206-4ABA-A8B7-C94B18689509}" destId="{24C5EC71-6C18-486E-A2F0-178D886D2BB9}" srcOrd="1" destOrd="0" presId="urn:microsoft.com/office/officeart/2005/8/layout/orgChart1"/>
    <dgm:cxn modelId="{00B4B184-CD7F-4904-9246-836A28986674}" type="presOf" srcId="{99B0B792-4DEA-42FC-88BB-E611053C95E5}" destId="{B75E96D1-9052-4839-B04F-320F0266337B}" srcOrd="0" destOrd="0" presId="urn:microsoft.com/office/officeart/2005/8/layout/orgChart1"/>
    <dgm:cxn modelId="{332292E5-9ED7-4834-9415-BAD695D75D44}" type="presOf" srcId="{FC4729F5-A630-44AD-BFD7-3ABD31710CA9}" destId="{B5402B94-D3AB-4864-ADE6-7355BB79F9F5}" srcOrd="0" destOrd="0" presId="urn:microsoft.com/office/officeart/2005/8/layout/orgChart1"/>
    <dgm:cxn modelId="{A2DECED2-D61B-4CB5-99B2-F1D9779796E0}" type="presOf" srcId="{0725B643-5C2D-4905-BE76-E8DDFD8649F6}" destId="{E4A7030C-1FEB-4156-AF1C-9F8AD08E58B4}" srcOrd="1" destOrd="0" presId="urn:microsoft.com/office/officeart/2005/8/layout/orgChart1"/>
    <dgm:cxn modelId="{EF43AD3C-DD94-4515-8341-909487AAE9FF}" type="presOf" srcId="{824A88D2-9F9A-4ECF-BBDC-3FAF52DD82BA}" destId="{689F6310-B7E7-44C9-9E74-E13CECA33370}" srcOrd="0" destOrd="0" presId="urn:microsoft.com/office/officeart/2005/8/layout/orgChart1"/>
    <dgm:cxn modelId="{1249329A-B19B-4808-935B-341782AD077B}" type="presOf" srcId="{D2993C43-A10D-4D43-8763-495B8199E1F9}" destId="{D3895BE4-8F07-4B79-A409-42D9D7733107}" srcOrd="1" destOrd="0" presId="urn:microsoft.com/office/officeart/2005/8/layout/orgChart1"/>
    <dgm:cxn modelId="{4DE7B73D-8401-4D8C-BB5B-540B18741BED}" type="presOf" srcId="{0F41BE50-45F3-4CF3-8EA8-B8DD62581D6D}" destId="{4C1C60EC-C962-4573-8126-1D206BBF00C2}" srcOrd="1" destOrd="0" presId="urn:microsoft.com/office/officeart/2005/8/layout/orgChart1"/>
    <dgm:cxn modelId="{A3B8AC2B-8BD7-467E-A2B1-EFE9732456AB}" type="presOf" srcId="{80FBF834-3BF7-4D29-8145-21776875FE68}" destId="{F31929EA-BC63-49FF-83DE-5D92BD3EF39B}" srcOrd="0" destOrd="0" presId="urn:microsoft.com/office/officeart/2005/8/layout/orgChart1"/>
    <dgm:cxn modelId="{7E1E34D4-140C-4B45-9172-8B2CF0EC6CD3}" srcId="{FB340D0B-5B74-459B-B092-249AD50AC5DD}" destId="{AF5F6551-77AE-473F-B7FA-A91CE017D4B6}" srcOrd="3" destOrd="0" parTransId="{1BB43B25-B81E-4543-9BA3-B8B1A65D2471}" sibTransId="{F17F25D0-0828-49B1-BCA8-4FDA32A91577}"/>
    <dgm:cxn modelId="{C773A97C-F324-4BC6-BE88-621352562A5A}" type="presOf" srcId="{4C6F93C6-0E61-4EEF-A1EB-0602E00FB722}" destId="{7F6872FE-1C35-4B34-B146-6E052A84106C}" srcOrd="0" destOrd="0" presId="urn:microsoft.com/office/officeart/2005/8/layout/orgChart1"/>
    <dgm:cxn modelId="{AF1216DC-1562-4434-B871-2D922F8F1D14}" type="presOf" srcId="{76D86CA0-1B7C-4BF4-8320-9F3A505A683A}" destId="{076A2392-80FC-49A5-B744-13125D6C59D5}" srcOrd="0" destOrd="0" presId="urn:microsoft.com/office/officeart/2005/8/layout/orgChart1"/>
    <dgm:cxn modelId="{6AA3E5AE-69A5-4C2D-8962-19A6D7B437EE}" srcId="{EFADA35B-BA12-4CDF-842F-C1BAEDDC5590}" destId="{76D86CA0-1B7C-4BF4-8320-9F3A505A683A}" srcOrd="2" destOrd="0" parTransId="{9D69A0BB-B72C-4A75-8F5C-98D831FB81FF}" sibTransId="{189A4478-2ACA-4843-805B-D8EEFBF9DCC2}"/>
    <dgm:cxn modelId="{7BAF4268-D930-4F98-8D0B-097459FEB558}" srcId="{BD7227A4-DE22-498E-80F6-D96B1760CB0D}" destId="{FB340D0B-5B74-459B-B092-249AD50AC5DD}" srcOrd="4" destOrd="0" parTransId="{AD404204-A3A1-432E-9675-C2DBFA5C4870}" sibTransId="{0A524E15-FFC8-4B4E-990E-AB7F93808A65}"/>
    <dgm:cxn modelId="{1D476637-ABDD-4ACB-AF66-32BAAC7C39A6}" srcId="{FB340D0B-5B74-459B-B092-249AD50AC5DD}" destId="{D0283D83-3F1C-43D0-BD55-0C55641B9424}" srcOrd="1" destOrd="0" parTransId="{D1562A75-223E-4F14-A0E5-10C26E0B749E}" sibTransId="{1FB9DEF1-B4E9-41EC-A3D9-6D0BC72F45D2}"/>
    <dgm:cxn modelId="{BB431F38-BACE-4D21-B30E-CCB8043718F5}" srcId="{B3B408F9-0980-494C-86D8-620CE099146B}" destId="{81C1F745-F9EA-4A21-9754-34E4F3D376CC}" srcOrd="2" destOrd="0" parTransId="{F725491B-EE62-4B83-9D8E-59F96B0850BD}" sibTransId="{F2C23CBB-765D-480D-9C4E-D8A8AF8FEA18}"/>
    <dgm:cxn modelId="{234E08F5-AC5A-4246-B856-7513E9432DC7}" type="presOf" srcId="{F725491B-EE62-4B83-9D8E-59F96B0850BD}" destId="{856B21FE-0531-4991-81C4-1A59A9C82132}" srcOrd="0" destOrd="0" presId="urn:microsoft.com/office/officeart/2005/8/layout/orgChart1"/>
    <dgm:cxn modelId="{5F77100E-F466-4267-B50D-7FB688DBA183}" type="presOf" srcId="{D159C0DA-6730-4EA8-AABA-445241D9D05C}" destId="{F8590096-E8E2-46C4-BA83-747F772184B6}" srcOrd="0" destOrd="0" presId="urn:microsoft.com/office/officeart/2005/8/layout/orgChart1"/>
    <dgm:cxn modelId="{0FBCD2C7-0A89-4C72-A7E7-A8540F48504F}" type="presOf" srcId="{99B0B792-4DEA-42FC-88BB-E611053C95E5}" destId="{383F57A4-9961-4FC5-AAC4-05F324A92927}" srcOrd="1" destOrd="0" presId="urn:microsoft.com/office/officeart/2005/8/layout/orgChart1"/>
    <dgm:cxn modelId="{24B5E62B-0C5E-40F9-99D9-2BB2ECCEF5A6}" srcId="{824A88D2-9F9A-4ECF-BBDC-3FAF52DD82BA}" destId="{99B0B792-4DEA-42FC-88BB-E611053C95E5}" srcOrd="1" destOrd="0" parTransId="{4A3C2397-7CB5-499A-B616-2F7C6BFA1D86}" sibTransId="{ACE2F704-BDD7-4D84-9603-60C042FF9A08}"/>
    <dgm:cxn modelId="{2440CD4E-2157-4C12-8809-7C13E8ED9D7E}" srcId="{FB340D0B-5B74-459B-B092-249AD50AC5DD}" destId="{80FBF834-3BF7-4D29-8145-21776875FE68}" srcOrd="0" destOrd="0" parTransId="{D159C0DA-6730-4EA8-AABA-445241D9D05C}" sibTransId="{55E9764C-0A21-4A25-AE04-81CAF04A8945}"/>
    <dgm:cxn modelId="{F2CE2914-01E0-4194-BF9F-80C999E6E862}" type="presOf" srcId="{8B2CDEF5-C546-4E0C-B968-033C98C9D7A4}" destId="{687B1BED-07B9-4524-886D-5739F06869E3}" srcOrd="0" destOrd="0" presId="urn:microsoft.com/office/officeart/2005/8/layout/orgChart1"/>
    <dgm:cxn modelId="{36924470-411C-4778-8940-F52530B84151}" type="presOf" srcId="{8B2CDEF5-C546-4E0C-B968-033C98C9D7A4}" destId="{3EE5F06C-E3E0-4A86-9DEA-FE5B571BD9D0}" srcOrd="1" destOrd="0" presId="urn:microsoft.com/office/officeart/2005/8/layout/orgChart1"/>
    <dgm:cxn modelId="{7FDFC738-89CE-4C55-BD6A-9A939BF10FF5}" type="presOf" srcId="{81C1F745-F9EA-4A21-9754-34E4F3D376CC}" destId="{467166AD-26C3-4D08-B2AF-A349AA5532BB}" srcOrd="0" destOrd="0" presId="urn:microsoft.com/office/officeart/2005/8/layout/orgChart1"/>
    <dgm:cxn modelId="{CA9458EA-AFFD-43ED-9DF8-42280189C5F6}" srcId="{4762CD34-F6EA-4787-A727-34C8CE8D27AF}" destId="{8B2CDEF5-C546-4E0C-B968-033C98C9D7A4}" srcOrd="0" destOrd="0" parTransId="{64FEB2F6-97EF-4604-97D1-5462E4231FED}" sibTransId="{F35B8F03-88BF-4B70-8927-0237A8FA7E89}"/>
    <dgm:cxn modelId="{B515065B-0CAF-4EB4-9928-589FFF5DE58A}" type="presOf" srcId="{66BB2C61-D068-4DAE-844B-9EDAC3FA7E9E}" destId="{F9EE3709-EB9F-4DF2-86EB-724C93FB2D23}" srcOrd="0" destOrd="0" presId="urn:microsoft.com/office/officeart/2005/8/layout/orgChart1"/>
    <dgm:cxn modelId="{6CBCFD0D-2E07-42CD-ACF5-D680B6484925}" srcId="{BD7227A4-DE22-498E-80F6-D96B1760CB0D}" destId="{EFADA35B-BA12-4CDF-842F-C1BAEDDC5590}" srcOrd="1" destOrd="0" parTransId="{15F98731-1968-4F2C-9045-244687E40F19}" sibTransId="{D9C46D84-1505-4BD3-B5AD-B6616C0ADFB0}"/>
    <dgm:cxn modelId="{C0B275AE-CAF1-4EEC-82AD-06BE9DD74986}" srcId="{EFADA35B-BA12-4CDF-842F-C1BAEDDC5590}" destId="{4D919474-F206-4ABA-A8B7-C94B18689509}" srcOrd="3" destOrd="0" parTransId="{08D3E728-C36E-4549-A5C3-A609F657BB67}" sibTransId="{FB546E99-F49C-4A69-8348-8FDA9DDA78A7}"/>
    <dgm:cxn modelId="{B06660AF-A4DD-46DC-B063-11F6704F9FB4}" srcId="{EFADA35B-BA12-4CDF-842F-C1BAEDDC5590}" destId="{D2993C43-A10D-4D43-8763-495B8199E1F9}" srcOrd="0" destOrd="0" parTransId="{620B8629-E128-491E-A286-E32B0C5AE733}" sibTransId="{74D9B752-BCA0-4FF4-9DEA-227DA2D1D1DA}"/>
    <dgm:cxn modelId="{366C0611-30A6-4C3F-807C-9E5F15DB254A}" type="presOf" srcId="{1C4B757C-C650-457A-A87F-9119DB8CF368}" destId="{4A5E9A7B-DB68-42C9-A206-921012F3DB76}" srcOrd="0" destOrd="0" presId="urn:microsoft.com/office/officeart/2005/8/layout/orgChart1"/>
    <dgm:cxn modelId="{CFBC7B32-81D0-4863-B450-64F70642021E}" srcId="{EFADA35B-BA12-4CDF-842F-C1BAEDDC5590}" destId="{79E90AB7-5283-4F22-AEA5-551ABD3D596E}" srcOrd="4" destOrd="0" parTransId="{4B3BE19F-19D4-440D-B800-AE23A1607AE9}" sibTransId="{06305B7E-AF84-4518-9855-2CE70E974F3E}"/>
    <dgm:cxn modelId="{ADCA4CE8-F584-4142-9C3A-B480B59271BF}" type="presOf" srcId="{5B1013D5-DB59-458D-944D-45CAA12ADBE5}" destId="{29255DC4-31D0-42AD-B4AF-4FDBC36A209B}" srcOrd="1" destOrd="0" presId="urn:microsoft.com/office/officeart/2005/8/layout/orgChart1"/>
    <dgm:cxn modelId="{ED1A2EA2-D0B5-4750-BFF6-DFD5A7A5E2D4}" type="presOf" srcId="{4B3BE19F-19D4-440D-B800-AE23A1607AE9}" destId="{F92B6E6E-AA78-4331-B02E-5FD6F863A365}" srcOrd="0" destOrd="0" presId="urn:microsoft.com/office/officeart/2005/8/layout/orgChart1"/>
    <dgm:cxn modelId="{1014E303-B9CF-4D6B-8724-63AFF064A711}" type="presOf" srcId="{D0283D83-3F1C-43D0-BD55-0C55641B9424}" destId="{F466589C-C058-4A1B-9355-53FDD103D2B6}" srcOrd="1" destOrd="0" presId="urn:microsoft.com/office/officeart/2005/8/layout/orgChart1"/>
    <dgm:cxn modelId="{DD0B9302-AB4B-46C6-B5B4-00282AC1C804}" type="presOf" srcId="{31F3B8BA-B477-41C2-8A68-7E0A9AC86388}" destId="{C6EF83A2-186A-4334-A60B-787D09D0F771}" srcOrd="0" destOrd="0" presId="urn:microsoft.com/office/officeart/2005/8/layout/orgChart1"/>
    <dgm:cxn modelId="{B1CF9014-CFCF-444B-B548-BAB22CF9EF61}" type="presOf" srcId="{4D919474-F206-4ABA-A8B7-C94B18689509}" destId="{2625DA76-AC9D-4CF8-B69C-66D179B2A802}" srcOrd="0" destOrd="0" presId="urn:microsoft.com/office/officeart/2005/8/layout/orgChart1"/>
    <dgm:cxn modelId="{B75798BA-EAD3-4D6A-8D10-F20A56B30DE3}" srcId="{4762CD34-F6EA-4787-A727-34C8CE8D27AF}" destId="{5B1013D5-DB59-458D-944D-45CAA12ADBE5}" srcOrd="4" destOrd="0" parTransId="{45DCFA02-0EE2-460E-A1AE-2F69B8BBCBF0}" sibTransId="{4D543A8D-FB77-4228-A825-9A938041B230}"/>
    <dgm:cxn modelId="{D73FFC71-5361-4692-9A1A-0D69BCFBBF59}" type="presOf" srcId="{64FEB2F6-97EF-4604-97D1-5462E4231FED}" destId="{078821CF-4AAE-45B4-B848-441F78D9449A}" srcOrd="0" destOrd="0" presId="urn:microsoft.com/office/officeart/2005/8/layout/orgChart1"/>
    <dgm:cxn modelId="{41330D30-8535-4477-83C8-AE607751E0F1}" type="presOf" srcId="{17D24EFC-56D9-4760-898C-A6BF6960EC73}" destId="{9EBCE179-B5A1-458D-9A23-A0B78AE22F9C}" srcOrd="0" destOrd="0" presId="urn:microsoft.com/office/officeart/2005/8/layout/orgChart1"/>
    <dgm:cxn modelId="{09192599-E14C-485B-8CA4-BB8332FF82B2}" type="presOf" srcId="{80FBF834-3BF7-4D29-8145-21776875FE68}" destId="{FEB156B3-98D4-4416-8893-3330D977B418}" srcOrd="1" destOrd="0" presId="urn:microsoft.com/office/officeart/2005/8/layout/orgChart1"/>
    <dgm:cxn modelId="{56C62A7A-B317-4E77-AC44-14C9F2E7EDAF}" type="presOf" srcId="{B3B408F9-0980-494C-86D8-620CE099146B}" destId="{22704506-CD29-450E-9C6C-064B38458939}" srcOrd="0" destOrd="0" presId="urn:microsoft.com/office/officeart/2005/8/layout/orgChart1"/>
    <dgm:cxn modelId="{53F6BA7F-2416-4A1F-BAB4-6FFDDB2A52B3}" type="presOf" srcId="{17D24EFC-56D9-4760-898C-A6BF6960EC73}" destId="{9E587B5F-4473-41FD-8721-3C19B9AAE3F2}" srcOrd="1" destOrd="0" presId="urn:microsoft.com/office/officeart/2005/8/layout/orgChart1"/>
    <dgm:cxn modelId="{F33B7F04-11A1-43E5-B00C-914E782885EA}" type="presOf" srcId="{95954808-CA3B-4DE2-8486-A0CAAD610270}" destId="{92870C76-F596-46F4-BF26-17F27B8A6B4C}" srcOrd="1" destOrd="0" presId="urn:microsoft.com/office/officeart/2005/8/layout/orgChart1"/>
    <dgm:cxn modelId="{0168B923-D6E0-4113-9CC5-CF221C700DB4}" type="presOf" srcId="{79E90AB7-5283-4F22-AEA5-551ABD3D596E}" destId="{27D20025-73AA-4DA7-8EC8-643E5098D166}" srcOrd="1" destOrd="0" presId="urn:microsoft.com/office/officeart/2005/8/layout/orgChart1"/>
    <dgm:cxn modelId="{50C9AE83-B9E9-48CC-BAEB-5548B8756090}" type="presOf" srcId="{D1562A75-223E-4F14-A0E5-10C26E0B749E}" destId="{8375FC9B-ED11-4808-8C9C-B47781DC4A1C}" srcOrd="0" destOrd="0" presId="urn:microsoft.com/office/officeart/2005/8/layout/orgChart1"/>
    <dgm:cxn modelId="{AD182CBF-3803-4A5B-BDCC-42323D979CC7}" type="presOf" srcId="{08D3E728-C36E-4549-A5C3-A609F657BB67}" destId="{E91A234C-41D3-43C8-AB9C-39DC56D24BB8}" srcOrd="0" destOrd="0" presId="urn:microsoft.com/office/officeart/2005/8/layout/orgChart1"/>
    <dgm:cxn modelId="{17F72623-9166-48A2-AC4F-F2965567552B}" type="presOf" srcId="{4762CD34-F6EA-4787-A727-34C8CE8D27AF}" destId="{99B6A838-A0A9-41E0-BFDB-8A7F5EFDAB9D}" srcOrd="1" destOrd="0" presId="urn:microsoft.com/office/officeart/2005/8/layout/orgChart1"/>
    <dgm:cxn modelId="{B84E90DD-AF91-4BD3-9732-470CB8D50937}" type="presOf" srcId="{0F41BE50-45F3-4CF3-8EA8-B8DD62581D6D}" destId="{184EE9AB-BFA0-4A3D-A557-EA888FA47B63}" srcOrd="0" destOrd="0" presId="urn:microsoft.com/office/officeart/2005/8/layout/orgChart1"/>
    <dgm:cxn modelId="{1EE9FE4C-A968-4B3F-A770-19A1A6670BC9}" type="presOf" srcId="{79E90AB7-5283-4F22-AEA5-551ABD3D596E}" destId="{E055F098-64B9-43EC-9923-13DA07A0B9EC}" srcOrd="0" destOrd="0" presId="urn:microsoft.com/office/officeart/2005/8/layout/orgChart1"/>
    <dgm:cxn modelId="{096A51C8-D2FA-404D-9D81-383977923A00}" type="presOf" srcId="{6C1EBAB7-B573-43D2-B955-C11A98529ED2}" destId="{F36E186E-5324-4FBA-957F-F5A032EEF706}" srcOrd="0" destOrd="0" presId="urn:microsoft.com/office/officeart/2005/8/layout/orgChart1"/>
    <dgm:cxn modelId="{E5DE66D8-0A3A-4841-BCEC-4DA8CEC6F6D4}" srcId="{B3B408F9-0980-494C-86D8-620CE099146B}" destId="{E5068EEC-7AC6-4CA8-8924-686888D325E6}" srcOrd="0" destOrd="0" parTransId="{1C4B757C-C650-457A-A87F-9119DB8CF368}" sibTransId="{77BC826F-06CC-4AF3-8962-4324CDA0374F}"/>
    <dgm:cxn modelId="{3CE8FAD9-51BD-4D32-939B-1A6559482D09}" type="presOf" srcId="{4D722734-FB00-4AF8-A751-9DA89FB8C5BF}" destId="{C08BCDA2-21B9-49CE-A826-A921D1858415}" srcOrd="1" destOrd="0" presId="urn:microsoft.com/office/officeart/2005/8/layout/orgChart1"/>
    <dgm:cxn modelId="{80A9EC2D-952F-492C-B708-1B9C9B591761}" type="presOf" srcId="{FB340D0B-5B74-459B-B092-249AD50AC5DD}" destId="{92BAF168-3310-4AE8-8C24-C3762D69EBD3}" srcOrd="1" destOrd="0" presId="urn:microsoft.com/office/officeart/2005/8/layout/orgChart1"/>
    <dgm:cxn modelId="{175C7807-3871-4870-9440-B63A495CE7D7}" type="presOf" srcId="{4C6F93C6-0E61-4EEF-A1EB-0602E00FB722}" destId="{1EB78D06-35E1-43B1-97AD-949A7AD10D54}" srcOrd="1" destOrd="0" presId="urn:microsoft.com/office/officeart/2005/8/layout/orgChart1"/>
    <dgm:cxn modelId="{56401A3F-3A33-4E08-8259-0D0F76E87555}" type="presOf" srcId="{BA5C83E1-D34A-4CBE-A443-A14D976ABA5F}" destId="{F54E3266-319C-454B-91DB-9B774312862A}" srcOrd="1" destOrd="0" presId="urn:microsoft.com/office/officeart/2005/8/layout/orgChart1"/>
    <dgm:cxn modelId="{1D6A82C9-48BD-4D4C-A5DD-B4404BACB8DA}" srcId="{B3B408F9-0980-494C-86D8-620CE099146B}" destId="{0F41BE50-45F3-4CF3-8EA8-B8DD62581D6D}" srcOrd="1" destOrd="0" parTransId="{C6071EBF-295B-4740-9CF7-225C90F0D25B}" sibTransId="{032223E2-A4B5-4506-9A24-01802B0D658F}"/>
    <dgm:cxn modelId="{7A2A3EED-2478-4E6B-A274-781F5ABD9059}" srcId="{BD7227A4-DE22-498E-80F6-D96B1760CB0D}" destId="{824A88D2-9F9A-4ECF-BBDC-3FAF52DD82BA}" srcOrd="0" destOrd="0" parTransId="{D0F2C93A-A2D4-4405-8315-8470BA9A723A}" sibTransId="{13A70E33-F5AE-4878-AF21-820D321701BC}"/>
    <dgm:cxn modelId="{15CF67F1-CDAC-420F-B493-0EB9D46A1073}" type="presOf" srcId="{620B8629-E128-491E-A286-E32B0C5AE733}" destId="{AE1A14BC-911D-4854-B798-43C7A3655B39}" srcOrd="0" destOrd="0" presId="urn:microsoft.com/office/officeart/2005/8/layout/orgChart1"/>
    <dgm:cxn modelId="{0C30AA45-ED90-4ADB-8811-A8846EF54DEB}" srcId="{4762CD34-F6EA-4787-A727-34C8CE8D27AF}" destId="{28D08E8B-DFDA-4B86-A804-A3E23BE39659}" srcOrd="1" destOrd="0" parTransId="{AFF13C89-DDD6-4B72-8A4A-E8B67C58C69F}" sibTransId="{F6546CFF-8E74-4A6E-ADED-F690414CA0F2}"/>
    <dgm:cxn modelId="{6D6B7788-BD77-4A55-822D-99235BF26910}" type="presOf" srcId="{0725B643-5C2D-4905-BE76-E8DDFD8649F6}" destId="{FF887335-6853-4A7F-A3EE-502821422A88}" srcOrd="0" destOrd="0" presId="urn:microsoft.com/office/officeart/2005/8/layout/orgChart1"/>
    <dgm:cxn modelId="{768C2FD3-5F0A-48FD-91C3-11698865BDA2}" type="presOf" srcId="{81C1F745-F9EA-4A21-9754-34E4F3D376CC}" destId="{92BFBF0A-EDF9-4F55-944F-0CF1F91550B0}" srcOrd="1" destOrd="0" presId="urn:microsoft.com/office/officeart/2005/8/layout/orgChart1"/>
    <dgm:cxn modelId="{458A86F4-ADDF-4882-811E-07A898BB731E}" type="presOf" srcId="{95954808-CA3B-4DE2-8486-A0CAAD610270}" destId="{00B07559-E81D-4B2B-9DEF-8B6178F77A85}" srcOrd="0" destOrd="0" presId="urn:microsoft.com/office/officeart/2005/8/layout/orgChart1"/>
    <dgm:cxn modelId="{C335B3A1-A85B-40F2-B58C-DFB6C0A3E1F6}" srcId="{824A88D2-9F9A-4ECF-BBDC-3FAF52DD82BA}" destId="{4C6F93C6-0E61-4EEF-A1EB-0602E00FB722}" srcOrd="0" destOrd="0" parTransId="{0958CC2A-E236-4293-BF05-145DFBA38A0B}" sibTransId="{4AC4DFD5-3084-4675-832D-50DC989756A3}"/>
    <dgm:cxn modelId="{E2C0E3B1-C929-415B-BC64-B2F2A273FF45}" type="presOf" srcId="{4762CD34-F6EA-4787-A727-34C8CE8D27AF}" destId="{9F494F35-1182-4175-849D-77F1C662835E}" srcOrd="0" destOrd="0" presId="urn:microsoft.com/office/officeart/2005/8/layout/orgChart1"/>
    <dgm:cxn modelId="{E09A9578-7539-48A2-88B2-141F4D982940}" type="presOf" srcId="{4A3C2397-7CB5-499A-B616-2F7C6BFA1D86}" destId="{C5AD2355-B487-4E3D-8038-865A1816D020}" srcOrd="0" destOrd="0" presId="urn:microsoft.com/office/officeart/2005/8/layout/orgChart1"/>
    <dgm:cxn modelId="{A00B2E46-8468-4E62-88DB-3A5EE8319F07}" srcId="{BD7227A4-DE22-498E-80F6-D96B1760CB0D}" destId="{4762CD34-F6EA-4787-A727-34C8CE8D27AF}" srcOrd="2" destOrd="0" parTransId="{6BB5D532-A47A-4FBD-8D9C-FD83CEF87D22}" sibTransId="{B3547F1E-C538-4E78-93B8-566F6B0AC9DB}"/>
    <dgm:cxn modelId="{18964A53-6FC6-4AD2-B169-078E9CAC5FD2}" type="presOf" srcId="{C6071EBF-295B-4740-9CF7-225C90F0D25B}" destId="{AFC149C6-0D2E-4119-A95C-F8B9DAF42886}" srcOrd="0" destOrd="0" presId="urn:microsoft.com/office/officeart/2005/8/layout/orgChart1"/>
    <dgm:cxn modelId="{36FF8D92-47F1-4672-8EB0-A32EF6E2B127}" srcId="{824A88D2-9F9A-4ECF-BBDC-3FAF52DD82BA}" destId="{95954808-CA3B-4DE2-8486-A0CAAD610270}" srcOrd="2" destOrd="0" parTransId="{31F3B8BA-B477-41C2-8A68-7E0A9AC86388}" sibTransId="{4E8CCD91-869F-4D18-899A-8D356E109F37}"/>
    <dgm:cxn modelId="{D08FDFA6-03D2-49FF-A3C4-2A169E9D1FF8}" type="presOf" srcId="{824A88D2-9F9A-4ECF-BBDC-3FAF52DD82BA}" destId="{D4936C8D-2BCE-416B-AE63-D9F48F19A69A}" srcOrd="1" destOrd="0" presId="urn:microsoft.com/office/officeart/2005/8/layout/orgChart1"/>
    <dgm:cxn modelId="{8045CD96-44E0-4E7D-9A21-1625F7FD5D23}" type="presOf" srcId="{AFF13C89-DDD6-4B72-8A4A-E8B67C58C69F}" destId="{D845D056-6CA6-4EE8-820F-104A0E5630AA}" srcOrd="0" destOrd="0" presId="urn:microsoft.com/office/officeart/2005/8/layout/orgChart1"/>
    <dgm:cxn modelId="{768870A2-50C7-4D0B-8A98-FD9DC7C4842B}" srcId="{BD7227A4-DE22-498E-80F6-D96B1760CB0D}" destId="{B3B408F9-0980-494C-86D8-620CE099146B}" srcOrd="3" destOrd="0" parTransId="{82501846-AFAE-432D-B810-09B45B6625A5}" sibTransId="{A919961D-0131-47D4-AEAC-3F598D973346}"/>
    <dgm:cxn modelId="{AF81E1BF-871C-44B5-A739-134D79BDB37D}" type="presOf" srcId="{AF5F6551-77AE-473F-B7FA-A91CE017D4B6}" destId="{CD7179EC-BBD0-4ECC-A627-3BA285462E27}" srcOrd="1" destOrd="0" presId="urn:microsoft.com/office/officeart/2005/8/layout/orgChart1"/>
    <dgm:cxn modelId="{8CF3B915-5A27-4DC7-A88E-9FE74773ED11}" type="presOf" srcId="{45DCFA02-0EE2-460E-A1AE-2F69B8BBCBF0}" destId="{073BB17D-0CDD-4524-B2FF-39AC0D192262}" srcOrd="0" destOrd="0" presId="urn:microsoft.com/office/officeart/2005/8/layout/orgChart1"/>
    <dgm:cxn modelId="{1AC0D98A-CE73-4272-92AB-DBD6B912C223}" type="presOf" srcId="{D2993C43-A10D-4D43-8763-495B8199E1F9}" destId="{9EB10F8B-B782-45B3-AB60-ABAEF84A20EC}" srcOrd="0" destOrd="0" presId="urn:microsoft.com/office/officeart/2005/8/layout/orgChart1"/>
    <dgm:cxn modelId="{21DED7B1-3D2D-420D-A621-65D74B22173A}" srcId="{4762CD34-F6EA-4787-A727-34C8CE8D27AF}" destId="{17D24EFC-56D9-4760-898C-A6BF6960EC73}" srcOrd="2" destOrd="0" parTransId="{66BB2C61-D068-4DAE-844B-9EDAC3FA7E9E}" sibTransId="{D9D14CB8-C94C-446C-9502-59F8E413E008}"/>
    <dgm:cxn modelId="{E298D08F-E2E4-417D-AB84-EAF2B511419B}" type="presOf" srcId="{BD7227A4-DE22-498E-80F6-D96B1760CB0D}" destId="{AD8D3F4D-2DF3-4589-907B-26ADCCCBAF01}" srcOrd="0" destOrd="0" presId="urn:microsoft.com/office/officeart/2005/8/layout/orgChart1"/>
    <dgm:cxn modelId="{D4EB1891-28FE-4B54-82A6-0966FDC5048E}" type="presOf" srcId="{EFADA35B-BA12-4CDF-842F-C1BAEDDC5590}" destId="{F4B191F3-68C7-4DAA-ACBD-2205683BFFDF}" srcOrd="1" destOrd="0" presId="urn:microsoft.com/office/officeart/2005/8/layout/orgChart1"/>
    <dgm:cxn modelId="{AE8079F2-CAEA-4FF5-B8F4-3625A1B48E6C}" type="presOf" srcId="{B3B408F9-0980-494C-86D8-620CE099146B}" destId="{646C6DA5-69E6-4FFC-8969-A8494C34D035}" srcOrd="1" destOrd="0" presId="urn:microsoft.com/office/officeart/2005/8/layout/orgChart1"/>
    <dgm:cxn modelId="{D192F15C-0B38-4598-9E19-52FF9B47BBBE}" type="presOf" srcId="{BA5C83E1-D34A-4CBE-A443-A14D976ABA5F}" destId="{3B7BD01B-328E-4DFB-90AD-A98D682D4955}" srcOrd="0" destOrd="0" presId="urn:microsoft.com/office/officeart/2005/8/layout/orgChart1"/>
    <dgm:cxn modelId="{57C30DB0-8071-40FD-8FCF-A2DC166B5195}" type="presOf" srcId="{0958CC2A-E236-4293-BF05-145DFBA38A0B}" destId="{85C78BFE-1E9C-4D05-A29A-7EC8E9C60A5F}" srcOrd="0" destOrd="0" presId="urn:microsoft.com/office/officeart/2005/8/layout/orgChart1"/>
    <dgm:cxn modelId="{62553D94-FB49-4728-A9B0-6D8E009B3A8D}" srcId="{4762CD34-F6EA-4787-A727-34C8CE8D27AF}" destId="{4D722734-FB00-4AF8-A751-9DA89FB8C5BF}" srcOrd="3" destOrd="0" parTransId="{FC4729F5-A630-44AD-BFD7-3ABD31710CA9}" sibTransId="{6883F961-C07E-4DB5-9DF5-EAC1D9F6B3C8}"/>
    <dgm:cxn modelId="{30358ECC-CAC9-46E0-BADE-68909354D314}" type="presOf" srcId="{5B1013D5-DB59-458D-944D-45CAA12ADBE5}" destId="{890713BA-1399-41DC-BF1A-7AF9FA382863}" srcOrd="0" destOrd="0" presId="urn:microsoft.com/office/officeart/2005/8/layout/orgChart1"/>
    <dgm:cxn modelId="{EC5417F2-64F5-46F4-A895-5BE59ADD365B}" type="presOf" srcId="{88BC7210-BA48-45DE-B64B-7F27ADCFEBB9}" destId="{1DB0F019-C382-49A7-BACB-24BEAA6D8565}" srcOrd="0" destOrd="0" presId="urn:microsoft.com/office/officeart/2005/8/layout/orgChart1"/>
    <dgm:cxn modelId="{C4C4E5B7-B38D-4C0F-88EE-7BB0C47C8DA3}" type="presOf" srcId="{AF5F6551-77AE-473F-B7FA-A91CE017D4B6}" destId="{5F38487F-2440-4536-8EF0-901E3D293BDE}" srcOrd="0" destOrd="0" presId="urn:microsoft.com/office/officeart/2005/8/layout/orgChart1"/>
    <dgm:cxn modelId="{CF332064-CC80-4BB8-B0E1-8E36437FEA5E}" srcId="{FB340D0B-5B74-459B-B092-249AD50AC5DD}" destId="{0725B643-5C2D-4905-BE76-E8DDFD8649F6}" srcOrd="2" destOrd="0" parTransId="{88BC7210-BA48-45DE-B64B-7F27ADCFEBB9}" sibTransId="{93FD4EE2-42DB-4C6B-8B76-FBDC57A858F5}"/>
    <dgm:cxn modelId="{01099F2E-E210-48D8-AB5D-685EF1928DD1}" type="presOf" srcId="{28D08E8B-DFDA-4B86-A804-A3E23BE39659}" destId="{3189C8B5-7A7F-4689-822B-A69B13A4BED3}" srcOrd="0" destOrd="0" presId="urn:microsoft.com/office/officeart/2005/8/layout/orgChart1"/>
    <dgm:cxn modelId="{3C9D146C-A465-497D-BBFD-12CE915237FE}" type="presOf" srcId="{4D722734-FB00-4AF8-A751-9DA89FB8C5BF}" destId="{E00A0EF5-ECFB-4523-B3BF-E822E6DF05EE}" srcOrd="0" destOrd="0" presId="urn:microsoft.com/office/officeart/2005/8/layout/orgChart1"/>
    <dgm:cxn modelId="{A7A1D4ED-F88E-476D-B763-2AE0F3CCA5CD}" type="presOf" srcId="{9D69A0BB-B72C-4A75-8F5C-98D831FB81FF}" destId="{4C41C0AA-AB68-4954-B3C0-A62F5E56F431}" srcOrd="0" destOrd="0" presId="urn:microsoft.com/office/officeart/2005/8/layout/orgChart1"/>
    <dgm:cxn modelId="{9F7B5AEE-2DB8-4043-A943-2DB637B579AB}" type="presOf" srcId="{1BB43B25-B81E-4543-9BA3-B8B1A65D2471}" destId="{2839F475-5F15-41DA-9194-95B08A862A0E}" srcOrd="0" destOrd="0" presId="urn:microsoft.com/office/officeart/2005/8/layout/orgChart1"/>
    <dgm:cxn modelId="{10172228-1723-49A1-8F6D-37D07E1914D7}" type="presOf" srcId="{D0283D83-3F1C-43D0-BD55-0C55641B9424}" destId="{6A149146-EDE9-4A88-A385-0104DDC7D62D}" srcOrd="0" destOrd="0" presId="urn:microsoft.com/office/officeart/2005/8/layout/orgChart1"/>
    <dgm:cxn modelId="{15F3A7EF-65B6-40EC-A2F2-905AB30B94F5}" type="presOf" srcId="{76D86CA0-1B7C-4BF4-8320-9F3A505A683A}" destId="{79C6DEDA-733D-4AAD-BD06-E4CB8EBF8364}" srcOrd="1" destOrd="0" presId="urn:microsoft.com/office/officeart/2005/8/layout/orgChart1"/>
    <dgm:cxn modelId="{11AC1375-A546-4583-A3FD-F5EB06EA8127}" type="presOf" srcId="{E5068EEC-7AC6-4CA8-8924-686888D325E6}" destId="{16FF15CD-4A31-4B12-BC41-4A910DB1823A}" srcOrd="0" destOrd="0" presId="urn:microsoft.com/office/officeart/2005/8/layout/orgChart1"/>
    <dgm:cxn modelId="{442DC1EB-A626-40F1-80D8-2F67C7E75CDF}" type="presOf" srcId="{28D08E8B-DFDA-4B86-A804-A3E23BE39659}" destId="{DF8E9A0A-756E-4061-8083-8B40B57AE379}" srcOrd="1" destOrd="0" presId="urn:microsoft.com/office/officeart/2005/8/layout/orgChart1"/>
    <dgm:cxn modelId="{84A5E70E-4B92-49BF-B4B1-77FBFE862F6F}" type="presOf" srcId="{E5068EEC-7AC6-4CA8-8924-686888D325E6}" destId="{0D14377E-1135-481C-8217-7C0E9C0F4E6C}" srcOrd="1" destOrd="0" presId="urn:microsoft.com/office/officeart/2005/8/layout/orgChart1"/>
    <dgm:cxn modelId="{E7C56E06-0CF8-44C2-8EA7-F571466FF28E}" type="presParOf" srcId="{AD8D3F4D-2DF3-4589-907B-26ADCCCBAF01}" destId="{417AB7B6-10A7-4F6B-8563-1BD116118C62}" srcOrd="0" destOrd="0" presId="urn:microsoft.com/office/officeart/2005/8/layout/orgChart1"/>
    <dgm:cxn modelId="{945F3AC9-06F6-4A6B-9662-2EDCE6CBB16B}" type="presParOf" srcId="{417AB7B6-10A7-4F6B-8563-1BD116118C62}" destId="{31F93A4E-9B58-4822-895E-248335DC2428}" srcOrd="0" destOrd="0" presId="urn:microsoft.com/office/officeart/2005/8/layout/orgChart1"/>
    <dgm:cxn modelId="{713671B5-A458-4169-8441-179CA7845A3D}" type="presParOf" srcId="{31F93A4E-9B58-4822-895E-248335DC2428}" destId="{689F6310-B7E7-44C9-9E74-E13CECA33370}" srcOrd="0" destOrd="0" presId="urn:microsoft.com/office/officeart/2005/8/layout/orgChart1"/>
    <dgm:cxn modelId="{7D4D7ADA-9728-4E50-AACF-54533FE990BE}" type="presParOf" srcId="{31F93A4E-9B58-4822-895E-248335DC2428}" destId="{D4936C8D-2BCE-416B-AE63-D9F48F19A69A}" srcOrd="1" destOrd="0" presId="urn:microsoft.com/office/officeart/2005/8/layout/orgChart1"/>
    <dgm:cxn modelId="{B5B68D83-5606-44CB-ABA5-1D7191A1CD47}" type="presParOf" srcId="{417AB7B6-10A7-4F6B-8563-1BD116118C62}" destId="{385BE039-AB8A-4B25-847C-008A677A3B46}" srcOrd="1" destOrd="0" presId="urn:microsoft.com/office/officeart/2005/8/layout/orgChart1"/>
    <dgm:cxn modelId="{2335E4B8-2C54-4DD4-BC28-80D9993D1A3D}" type="presParOf" srcId="{385BE039-AB8A-4B25-847C-008A677A3B46}" destId="{85C78BFE-1E9C-4D05-A29A-7EC8E9C60A5F}" srcOrd="0" destOrd="0" presId="urn:microsoft.com/office/officeart/2005/8/layout/orgChart1"/>
    <dgm:cxn modelId="{66E7BA69-11C4-4B81-879E-3817754686D6}" type="presParOf" srcId="{385BE039-AB8A-4B25-847C-008A677A3B46}" destId="{51522FB6-091F-401A-ACAD-65F0CB28629D}" srcOrd="1" destOrd="0" presId="urn:microsoft.com/office/officeart/2005/8/layout/orgChart1"/>
    <dgm:cxn modelId="{60F3BB3B-C5D3-4DE5-A8D2-6E27992D12E1}" type="presParOf" srcId="{51522FB6-091F-401A-ACAD-65F0CB28629D}" destId="{66CF0F6C-9508-43C9-B3DF-FFEB2204BE19}" srcOrd="0" destOrd="0" presId="urn:microsoft.com/office/officeart/2005/8/layout/orgChart1"/>
    <dgm:cxn modelId="{4982C0B0-9D5A-495C-AA61-5565AD7BA789}" type="presParOf" srcId="{66CF0F6C-9508-43C9-B3DF-FFEB2204BE19}" destId="{7F6872FE-1C35-4B34-B146-6E052A84106C}" srcOrd="0" destOrd="0" presId="urn:microsoft.com/office/officeart/2005/8/layout/orgChart1"/>
    <dgm:cxn modelId="{99843F84-F9F0-4C5A-AD5C-B60695933B34}" type="presParOf" srcId="{66CF0F6C-9508-43C9-B3DF-FFEB2204BE19}" destId="{1EB78D06-35E1-43B1-97AD-949A7AD10D54}" srcOrd="1" destOrd="0" presId="urn:microsoft.com/office/officeart/2005/8/layout/orgChart1"/>
    <dgm:cxn modelId="{4EE59A73-BA7B-4F56-99DC-2FD3BD97F449}" type="presParOf" srcId="{51522FB6-091F-401A-ACAD-65F0CB28629D}" destId="{5641F3B9-EB7A-40C6-9650-FBD016654675}" srcOrd="1" destOrd="0" presId="urn:microsoft.com/office/officeart/2005/8/layout/orgChart1"/>
    <dgm:cxn modelId="{12B61338-A050-4B35-9238-58E97FE19DBF}" type="presParOf" srcId="{51522FB6-091F-401A-ACAD-65F0CB28629D}" destId="{FADC7E68-3399-44C9-BEBC-E7AFC6196767}" srcOrd="2" destOrd="0" presId="urn:microsoft.com/office/officeart/2005/8/layout/orgChart1"/>
    <dgm:cxn modelId="{FE7B664C-C260-457D-810B-E05A723B51B2}" type="presParOf" srcId="{385BE039-AB8A-4B25-847C-008A677A3B46}" destId="{C5AD2355-B487-4E3D-8038-865A1816D020}" srcOrd="2" destOrd="0" presId="urn:microsoft.com/office/officeart/2005/8/layout/orgChart1"/>
    <dgm:cxn modelId="{BA98D2D3-AB2C-4364-A3EE-1D3E9E7819BA}" type="presParOf" srcId="{385BE039-AB8A-4B25-847C-008A677A3B46}" destId="{6005F204-7623-4F0B-BEB6-6AC3444FFCA6}" srcOrd="3" destOrd="0" presId="urn:microsoft.com/office/officeart/2005/8/layout/orgChart1"/>
    <dgm:cxn modelId="{E2DD0051-592F-49D9-8D42-ED34C9233D77}" type="presParOf" srcId="{6005F204-7623-4F0B-BEB6-6AC3444FFCA6}" destId="{DA16B396-EBC2-4CD0-8303-D1B793AA4982}" srcOrd="0" destOrd="0" presId="urn:microsoft.com/office/officeart/2005/8/layout/orgChart1"/>
    <dgm:cxn modelId="{948E40E4-C232-4860-86EE-F8AB87CA35CF}" type="presParOf" srcId="{DA16B396-EBC2-4CD0-8303-D1B793AA4982}" destId="{B75E96D1-9052-4839-B04F-320F0266337B}" srcOrd="0" destOrd="0" presId="urn:microsoft.com/office/officeart/2005/8/layout/orgChart1"/>
    <dgm:cxn modelId="{779D67B2-3CD8-448A-8668-DD55B1AA9C9B}" type="presParOf" srcId="{DA16B396-EBC2-4CD0-8303-D1B793AA4982}" destId="{383F57A4-9961-4FC5-AAC4-05F324A92927}" srcOrd="1" destOrd="0" presId="urn:microsoft.com/office/officeart/2005/8/layout/orgChart1"/>
    <dgm:cxn modelId="{DCDA7B1C-76C2-424B-BDFF-C986FB20042F}" type="presParOf" srcId="{6005F204-7623-4F0B-BEB6-6AC3444FFCA6}" destId="{1A67ACDB-B6AE-4278-8C73-DD020E2C52C0}" srcOrd="1" destOrd="0" presId="urn:microsoft.com/office/officeart/2005/8/layout/orgChart1"/>
    <dgm:cxn modelId="{12760403-C67B-4368-80AD-F4E8AA8F7EDA}" type="presParOf" srcId="{6005F204-7623-4F0B-BEB6-6AC3444FFCA6}" destId="{E572CCBF-9DAD-46F8-A44D-3EB76E425799}" srcOrd="2" destOrd="0" presId="urn:microsoft.com/office/officeart/2005/8/layout/orgChart1"/>
    <dgm:cxn modelId="{0376D2C0-7AC9-4067-9945-70380A2CAE57}" type="presParOf" srcId="{385BE039-AB8A-4B25-847C-008A677A3B46}" destId="{C6EF83A2-186A-4334-A60B-787D09D0F771}" srcOrd="4" destOrd="0" presId="urn:microsoft.com/office/officeart/2005/8/layout/orgChart1"/>
    <dgm:cxn modelId="{7C2F23D3-CC86-4EDB-884A-C62AB65AB956}" type="presParOf" srcId="{385BE039-AB8A-4B25-847C-008A677A3B46}" destId="{4668F4CE-8104-4FCF-A763-6A341DCE11DC}" srcOrd="5" destOrd="0" presId="urn:microsoft.com/office/officeart/2005/8/layout/orgChart1"/>
    <dgm:cxn modelId="{A3DF8FB3-C4D3-4FC1-87A8-5D29C849CC17}" type="presParOf" srcId="{4668F4CE-8104-4FCF-A763-6A341DCE11DC}" destId="{9C3AF40A-5448-472C-A0FF-888D55B67862}" srcOrd="0" destOrd="0" presId="urn:microsoft.com/office/officeart/2005/8/layout/orgChart1"/>
    <dgm:cxn modelId="{894FD527-0256-4DF1-9FDE-5C0B16DBDFCC}" type="presParOf" srcId="{9C3AF40A-5448-472C-A0FF-888D55B67862}" destId="{00B07559-E81D-4B2B-9DEF-8B6178F77A85}" srcOrd="0" destOrd="0" presId="urn:microsoft.com/office/officeart/2005/8/layout/orgChart1"/>
    <dgm:cxn modelId="{CCB749DD-B48A-4995-8EAA-BEB2E0092739}" type="presParOf" srcId="{9C3AF40A-5448-472C-A0FF-888D55B67862}" destId="{92870C76-F596-46F4-BF26-17F27B8A6B4C}" srcOrd="1" destOrd="0" presId="urn:microsoft.com/office/officeart/2005/8/layout/orgChart1"/>
    <dgm:cxn modelId="{11824A17-EC17-4346-82B5-3B8259F8C2DB}" type="presParOf" srcId="{4668F4CE-8104-4FCF-A763-6A341DCE11DC}" destId="{9A8E2930-F659-429B-83FD-E4F90E65401E}" srcOrd="1" destOrd="0" presId="urn:microsoft.com/office/officeart/2005/8/layout/orgChart1"/>
    <dgm:cxn modelId="{1B4EB366-9499-4B97-A89F-0EABAC6CFF59}" type="presParOf" srcId="{4668F4CE-8104-4FCF-A763-6A341DCE11DC}" destId="{634B99C3-9727-47F0-B347-C1B9127D8912}" srcOrd="2" destOrd="0" presId="urn:microsoft.com/office/officeart/2005/8/layout/orgChart1"/>
    <dgm:cxn modelId="{A76E4101-5B9B-4149-A522-EE128689998F}" type="presParOf" srcId="{417AB7B6-10A7-4F6B-8563-1BD116118C62}" destId="{BDD671B3-FC15-40AF-B576-FD651F25CAAF}" srcOrd="2" destOrd="0" presId="urn:microsoft.com/office/officeart/2005/8/layout/orgChart1"/>
    <dgm:cxn modelId="{506C4A09-32EF-47DA-9A12-E54DBBF7E78B}" type="presParOf" srcId="{AD8D3F4D-2DF3-4589-907B-26ADCCCBAF01}" destId="{DE2B856C-D3D9-41C2-916F-2CA349FECAEC}" srcOrd="1" destOrd="0" presId="urn:microsoft.com/office/officeart/2005/8/layout/orgChart1"/>
    <dgm:cxn modelId="{98F74D2A-8A56-4FBF-9A43-17AEAB5E6BCC}" type="presParOf" srcId="{DE2B856C-D3D9-41C2-916F-2CA349FECAEC}" destId="{71159858-53B1-40FD-B832-7A16A8EBBEC4}" srcOrd="0" destOrd="0" presId="urn:microsoft.com/office/officeart/2005/8/layout/orgChart1"/>
    <dgm:cxn modelId="{67A6EB68-59E1-4ABC-A908-220F743EF821}" type="presParOf" srcId="{71159858-53B1-40FD-B832-7A16A8EBBEC4}" destId="{AF0B4CDF-5E44-4216-93FF-261C69B5BF87}" srcOrd="0" destOrd="0" presId="urn:microsoft.com/office/officeart/2005/8/layout/orgChart1"/>
    <dgm:cxn modelId="{6288C932-C96A-4E48-BCC7-8083DBE36865}" type="presParOf" srcId="{71159858-53B1-40FD-B832-7A16A8EBBEC4}" destId="{F4B191F3-68C7-4DAA-ACBD-2205683BFFDF}" srcOrd="1" destOrd="0" presId="urn:microsoft.com/office/officeart/2005/8/layout/orgChart1"/>
    <dgm:cxn modelId="{5F2D6A90-F9AF-438D-B85B-CFBA9F2AD395}" type="presParOf" srcId="{DE2B856C-D3D9-41C2-916F-2CA349FECAEC}" destId="{714089EA-5745-4D31-B907-954437788AED}" srcOrd="1" destOrd="0" presId="urn:microsoft.com/office/officeart/2005/8/layout/orgChart1"/>
    <dgm:cxn modelId="{E1C41A59-BB2A-4E66-B21E-27DCBD50A635}" type="presParOf" srcId="{714089EA-5745-4D31-B907-954437788AED}" destId="{AE1A14BC-911D-4854-B798-43C7A3655B39}" srcOrd="0" destOrd="0" presId="urn:microsoft.com/office/officeart/2005/8/layout/orgChart1"/>
    <dgm:cxn modelId="{7CE7B384-86D6-4F89-828B-CE698A47CAB4}" type="presParOf" srcId="{714089EA-5745-4D31-B907-954437788AED}" destId="{D3C81C39-45E2-4A8D-9AA4-C4419C9D541D}" srcOrd="1" destOrd="0" presId="urn:microsoft.com/office/officeart/2005/8/layout/orgChart1"/>
    <dgm:cxn modelId="{113A4909-8D03-45E7-80AF-04FD4D87C9B9}" type="presParOf" srcId="{D3C81C39-45E2-4A8D-9AA4-C4419C9D541D}" destId="{E1380AC8-20AE-4CAF-8D0F-ED34564FEDA6}" srcOrd="0" destOrd="0" presId="urn:microsoft.com/office/officeart/2005/8/layout/orgChart1"/>
    <dgm:cxn modelId="{CAB43C55-AAC7-4C70-B00F-B72A9102EF23}" type="presParOf" srcId="{E1380AC8-20AE-4CAF-8D0F-ED34564FEDA6}" destId="{9EB10F8B-B782-45B3-AB60-ABAEF84A20EC}" srcOrd="0" destOrd="0" presId="urn:microsoft.com/office/officeart/2005/8/layout/orgChart1"/>
    <dgm:cxn modelId="{795EBBC1-CEB1-4A41-9DF6-A605ECB6ADBB}" type="presParOf" srcId="{E1380AC8-20AE-4CAF-8D0F-ED34564FEDA6}" destId="{D3895BE4-8F07-4B79-A409-42D9D7733107}" srcOrd="1" destOrd="0" presId="urn:microsoft.com/office/officeart/2005/8/layout/orgChart1"/>
    <dgm:cxn modelId="{4F3A4C20-F8FA-49BA-BF3C-6F17A4AFFBC3}" type="presParOf" srcId="{D3C81C39-45E2-4A8D-9AA4-C4419C9D541D}" destId="{EDBDCA0F-8C67-491D-9D6F-F04390847BDA}" srcOrd="1" destOrd="0" presId="urn:microsoft.com/office/officeart/2005/8/layout/orgChart1"/>
    <dgm:cxn modelId="{C132E0DF-B250-4B53-B51E-77B51E3D121C}" type="presParOf" srcId="{D3C81C39-45E2-4A8D-9AA4-C4419C9D541D}" destId="{22E53ECC-4030-4375-9CEB-70F58FFD1494}" srcOrd="2" destOrd="0" presId="urn:microsoft.com/office/officeart/2005/8/layout/orgChart1"/>
    <dgm:cxn modelId="{DD5AC8B1-B426-4BAD-B659-C544B3C237CC}" type="presParOf" srcId="{714089EA-5745-4D31-B907-954437788AED}" destId="{F36E186E-5324-4FBA-957F-F5A032EEF706}" srcOrd="2" destOrd="0" presId="urn:microsoft.com/office/officeart/2005/8/layout/orgChart1"/>
    <dgm:cxn modelId="{114643D1-7385-4950-BAD4-9A29C5C18BED}" type="presParOf" srcId="{714089EA-5745-4D31-B907-954437788AED}" destId="{A9EB4605-7296-4B95-9CAE-FC9522518288}" srcOrd="3" destOrd="0" presId="urn:microsoft.com/office/officeart/2005/8/layout/orgChart1"/>
    <dgm:cxn modelId="{7B6B6965-75FA-460D-836A-BE18A1F99D5C}" type="presParOf" srcId="{A9EB4605-7296-4B95-9CAE-FC9522518288}" destId="{032A6A8A-BE51-4E8B-84C2-CBB57183D55C}" srcOrd="0" destOrd="0" presId="urn:microsoft.com/office/officeart/2005/8/layout/orgChart1"/>
    <dgm:cxn modelId="{7F0EF5EF-38D2-4DA1-B243-4046B18261CF}" type="presParOf" srcId="{032A6A8A-BE51-4E8B-84C2-CBB57183D55C}" destId="{3B7BD01B-328E-4DFB-90AD-A98D682D4955}" srcOrd="0" destOrd="0" presId="urn:microsoft.com/office/officeart/2005/8/layout/orgChart1"/>
    <dgm:cxn modelId="{DB755422-DF1E-4950-804D-3543310A5DC2}" type="presParOf" srcId="{032A6A8A-BE51-4E8B-84C2-CBB57183D55C}" destId="{F54E3266-319C-454B-91DB-9B774312862A}" srcOrd="1" destOrd="0" presId="urn:microsoft.com/office/officeart/2005/8/layout/orgChart1"/>
    <dgm:cxn modelId="{F3AFC1ED-C1EE-4680-89EC-3F0E6486DC61}" type="presParOf" srcId="{A9EB4605-7296-4B95-9CAE-FC9522518288}" destId="{1E8584AF-F76B-4691-83A7-CD860829242D}" srcOrd="1" destOrd="0" presId="urn:microsoft.com/office/officeart/2005/8/layout/orgChart1"/>
    <dgm:cxn modelId="{C88628E5-1D9C-42A5-AA86-DE29EC857AED}" type="presParOf" srcId="{A9EB4605-7296-4B95-9CAE-FC9522518288}" destId="{AFF5AA29-17E4-424A-88C3-1E9D4D9EE430}" srcOrd="2" destOrd="0" presId="urn:microsoft.com/office/officeart/2005/8/layout/orgChart1"/>
    <dgm:cxn modelId="{602E60BC-40B2-4747-853A-763CC7E2FFDC}" type="presParOf" srcId="{714089EA-5745-4D31-B907-954437788AED}" destId="{4C41C0AA-AB68-4954-B3C0-A62F5E56F431}" srcOrd="4" destOrd="0" presId="urn:microsoft.com/office/officeart/2005/8/layout/orgChart1"/>
    <dgm:cxn modelId="{2BC047BB-D271-445F-994E-5AE8DE908B78}" type="presParOf" srcId="{714089EA-5745-4D31-B907-954437788AED}" destId="{284E1582-C375-4848-93C2-D41633BE7D47}" srcOrd="5" destOrd="0" presId="urn:microsoft.com/office/officeart/2005/8/layout/orgChart1"/>
    <dgm:cxn modelId="{D8944236-9C8B-4FEA-B223-CD306A2F46B5}" type="presParOf" srcId="{284E1582-C375-4848-93C2-D41633BE7D47}" destId="{BFF9CB5A-B2A6-4800-A686-8BE5DFBE13F5}" srcOrd="0" destOrd="0" presId="urn:microsoft.com/office/officeart/2005/8/layout/orgChart1"/>
    <dgm:cxn modelId="{F20AEE82-A793-4650-9498-2D420E0EB631}" type="presParOf" srcId="{BFF9CB5A-B2A6-4800-A686-8BE5DFBE13F5}" destId="{076A2392-80FC-49A5-B744-13125D6C59D5}" srcOrd="0" destOrd="0" presId="urn:microsoft.com/office/officeart/2005/8/layout/orgChart1"/>
    <dgm:cxn modelId="{8EC7C616-9152-452F-8197-226B945F7C2F}" type="presParOf" srcId="{BFF9CB5A-B2A6-4800-A686-8BE5DFBE13F5}" destId="{79C6DEDA-733D-4AAD-BD06-E4CB8EBF8364}" srcOrd="1" destOrd="0" presId="urn:microsoft.com/office/officeart/2005/8/layout/orgChart1"/>
    <dgm:cxn modelId="{FBCAFDC5-66A3-4BDE-AC42-E89CE570077D}" type="presParOf" srcId="{284E1582-C375-4848-93C2-D41633BE7D47}" destId="{2BEA56C6-BAF6-4860-B421-8F00F03F7440}" srcOrd="1" destOrd="0" presId="urn:microsoft.com/office/officeart/2005/8/layout/orgChart1"/>
    <dgm:cxn modelId="{4F936EC1-46AA-4FEE-8D15-70E0381886EA}" type="presParOf" srcId="{284E1582-C375-4848-93C2-D41633BE7D47}" destId="{2390FE96-A748-4B95-956C-FC0D4990773C}" srcOrd="2" destOrd="0" presId="urn:microsoft.com/office/officeart/2005/8/layout/orgChart1"/>
    <dgm:cxn modelId="{87B78F2D-FF60-46B2-9972-AF38697F696B}" type="presParOf" srcId="{714089EA-5745-4D31-B907-954437788AED}" destId="{E91A234C-41D3-43C8-AB9C-39DC56D24BB8}" srcOrd="6" destOrd="0" presId="urn:microsoft.com/office/officeart/2005/8/layout/orgChart1"/>
    <dgm:cxn modelId="{E8927EBB-3F95-413E-AD03-C7239DE46D37}" type="presParOf" srcId="{714089EA-5745-4D31-B907-954437788AED}" destId="{FD2BB693-B3DB-4C64-9444-AAB475A4D9E5}" srcOrd="7" destOrd="0" presId="urn:microsoft.com/office/officeart/2005/8/layout/orgChart1"/>
    <dgm:cxn modelId="{ED6C6520-E2DE-42D8-BC50-E520096AF9B2}" type="presParOf" srcId="{FD2BB693-B3DB-4C64-9444-AAB475A4D9E5}" destId="{F7E2C95D-492F-4E90-AFA0-CA9D448FAE2B}" srcOrd="0" destOrd="0" presId="urn:microsoft.com/office/officeart/2005/8/layout/orgChart1"/>
    <dgm:cxn modelId="{AA105DA1-6733-4CFE-96E8-D9A7F2DC8B38}" type="presParOf" srcId="{F7E2C95D-492F-4E90-AFA0-CA9D448FAE2B}" destId="{2625DA76-AC9D-4CF8-B69C-66D179B2A802}" srcOrd="0" destOrd="0" presId="urn:microsoft.com/office/officeart/2005/8/layout/orgChart1"/>
    <dgm:cxn modelId="{285FA515-1C7A-4B51-BCF9-463A57DFF746}" type="presParOf" srcId="{F7E2C95D-492F-4E90-AFA0-CA9D448FAE2B}" destId="{24C5EC71-6C18-486E-A2F0-178D886D2BB9}" srcOrd="1" destOrd="0" presId="urn:microsoft.com/office/officeart/2005/8/layout/orgChart1"/>
    <dgm:cxn modelId="{55456E9A-EBFC-4FA8-898E-4175D4C59DEB}" type="presParOf" srcId="{FD2BB693-B3DB-4C64-9444-AAB475A4D9E5}" destId="{AD857631-BC25-4BDE-B539-E770F19AFE21}" srcOrd="1" destOrd="0" presId="urn:microsoft.com/office/officeart/2005/8/layout/orgChart1"/>
    <dgm:cxn modelId="{1597753C-09E9-4E6F-817F-4A0AFF6A8035}" type="presParOf" srcId="{FD2BB693-B3DB-4C64-9444-AAB475A4D9E5}" destId="{08CF1A16-95F6-4BC3-8FC9-1C0EC02314F7}" srcOrd="2" destOrd="0" presId="urn:microsoft.com/office/officeart/2005/8/layout/orgChart1"/>
    <dgm:cxn modelId="{87CB727D-A929-4511-934E-E5D6448AA7A4}" type="presParOf" srcId="{714089EA-5745-4D31-B907-954437788AED}" destId="{F92B6E6E-AA78-4331-B02E-5FD6F863A365}" srcOrd="8" destOrd="0" presId="urn:microsoft.com/office/officeart/2005/8/layout/orgChart1"/>
    <dgm:cxn modelId="{24A789AE-0E65-498B-8F1C-ADCE57A44B0A}" type="presParOf" srcId="{714089EA-5745-4D31-B907-954437788AED}" destId="{12BDD243-7967-4BE7-9D2A-C9770363C335}" srcOrd="9" destOrd="0" presId="urn:microsoft.com/office/officeart/2005/8/layout/orgChart1"/>
    <dgm:cxn modelId="{D6212C30-4FD6-40D6-AB71-807A73727D22}" type="presParOf" srcId="{12BDD243-7967-4BE7-9D2A-C9770363C335}" destId="{CD7005ED-76E7-4ECF-B021-2E856D529548}" srcOrd="0" destOrd="0" presId="urn:microsoft.com/office/officeart/2005/8/layout/orgChart1"/>
    <dgm:cxn modelId="{B3681718-9F68-4CD5-8C7F-AF53E877400F}" type="presParOf" srcId="{CD7005ED-76E7-4ECF-B021-2E856D529548}" destId="{E055F098-64B9-43EC-9923-13DA07A0B9EC}" srcOrd="0" destOrd="0" presId="urn:microsoft.com/office/officeart/2005/8/layout/orgChart1"/>
    <dgm:cxn modelId="{08A5D6C8-698A-42CD-9FDB-D54CDE93D1C5}" type="presParOf" srcId="{CD7005ED-76E7-4ECF-B021-2E856D529548}" destId="{27D20025-73AA-4DA7-8EC8-643E5098D166}" srcOrd="1" destOrd="0" presId="urn:microsoft.com/office/officeart/2005/8/layout/orgChart1"/>
    <dgm:cxn modelId="{70DF088E-00CE-4023-BDF7-EA305DE36288}" type="presParOf" srcId="{12BDD243-7967-4BE7-9D2A-C9770363C335}" destId="{2E037252-65C0-48D6-9F45-4E48BA12A169}" srcOrd="1" destOrd="0" presId="urn:microsoft.com/office/officeart/2005/8/layout/orgChart1"/>
    <dgm:cxn modelId="{1CF2FC48-1ADC-4054-81B8-AF214BD494E4}" type="presParOf" srcId="{12BDD243-7967-4BE7-9D2A-C9770363C335}" destId="{FE77F537-83A5-4283-83AE-6F70096E0A35}" srcOrd="2" destOrd="0" presId="urn:microsoft.com/office/officeart/2005/8/layout/orgChart1"/>
    <dgm:cxn modelId="{F611D6F1-3CF9-4E78-AEBB-A4F8AD24747D}" type="presParOf" srcId="{DE2B856C-D3D9-41C2-916F-2CA349FECAEC}" destId="{5C305149-EAE0-47D3-99D8-9E55296A6BA2}" srcOrd="2" destOrd="0" presId="urn:microsoft.com/office/officeart/2005/8/layout/orgChart1"/>
    <dgm:cxn modelId="{56C50E78-952C-435F-9BB2-BFF3C1BCBEC6}" type="presParOf" srcId="{AD8D3F4D-2DF3-4589-907B-26ADCCCBAF01}" destId="{2B91D1F7-21C2-488C-8C22-B14C6F5184E5}" srcOrd="2" destOrd="0" presId="urn:microsoft.com/office/officeart/2005/8/layout/orgChart1"/>
    <dgm:cxn modelId="{221A84C5-CAB8-4A03-AB2F-4E2D09DE1422}" type="presParOf" srcId="{2B91D1F7-21C2-488C-8C22-B14C6F5184E5}" destId="{8429E71B-F271-4062-9964-942B6DAC4D03}" srcOrd="0" destOrd="0" presId="urn:microsoft.com/office/officeart/2005/8/layout/orgChart1"/>
    <dgm:cxn modelId="{447A5466-B6F9-4DBF-9B05-31A15FE2A040}" type="presParOf" srcId="{8429E71B-F271-4062-9964-942B6DAC4D03}" destId="{9F494F35-1182-4175-849D-77F1C662835E}" srcOrd="0" destOrd="0" presId="urn:microsoft.com/office/officeart/2005/8/layout/orgChart1"/>
    <dgm:cxn modelId="{036CA190-4892-428E-8954-30629759D320}" type="presParOf" srcId="{8429E71B-F271-4062-9964-942B6DAC4D03}" destId="{99B6A838-A0A9-41E0-BFDB-8A7F5EFDAB9D}" srcOrd="1" destOrd="0" presId="urn:microsoft.com/office/officeart/2005/8/layout/orgChart1"/>
    <dgm:cxn modelId="{9A463A31-4821-45BC-B450-285F556BAB99}" type="presParOf" srcId="{2B91D1F7-21C2-488C-8C22-B14C6F5184E5}" destId="{81EF9335-AD6F-4E8A-8E6F-A46BB9F3E5DA}" srcOrd="1" destOrd="0" presId="urn:microsoft.com/office/officeart/2005/8/layout/orgChart1"/>
    <dgm:cxn modelId="{560F61EC-774E-4462-82C5-40202DC534B8}" type="presParOf" srcId="{81EF9335-AD6F-4E8A-8E6F-A46BB9F3E5DA}" destId="{078821CF-4AAE-45B4-B848-441F78D9449A}" srcOrd="0" destOrd="0" presId="urn:microsoft.com/office/officeart/2005/8/layout/orgChart1"/>
    <dgm:cxn modelId="{DD9AC107-7966-42A1-B790-5D43E8E320B3}" type="presParOf" srcId="{81EF9335-AD6F-4E8A-8E6F-A46BB9F3E5DA}" destId="{BF53B900-A0E3-4100-A7A3-DA20AF64B683}" srcOrd="1" destOrd="0" presId="urn:microsoft.com/office/officeart/2005/8/layout/orgChart1"/>
    <dgm:cxn modelId="{B4A98A27-5290-4950-8785-65896B8947E1}" type="presParOf" srcId="{BF53B900-A0E3-4100-A7A3-DA20AF64B683}" destId="{F6D579FC-73EB-443D-88A7-64018ACB5DD1}" srcOrd="0" destOrd="0" presId="urn:microsoft.com/office/officeart/2005/8/layout/orgChart1"/>
    <dgm:cxn modelId="{449F146D-8C71-4EE9-8B04-0E2A0DE20D26}" type="presParOf" srcId="{F6D579FC-73EB-443D-88A7-64018ACB5DD1}" destId="{687B1BED-07B9-4524-886D-5739F06869E3}" srcOrd="0" destOrd="0" presId="urn:microsoft.com/office/officeart/2005/8/layout/orgChart1"/>
    <dgm:cxn modelId="{D0C3B86C-BD9D-44A5-828A-D531B0571CAF}" type="presParOf" srcId="{F6D579FC-73EB-443D-88A7-64018ACB5DD1}" destId="{3EE5F06C-E3E0-4A86-9DEA-FE5B571BD9D0}" srcOrd="1" destOrd="0" presId="urn:microsoft.com/office/officeart/2005/8/layout/orgChart1"/>
    <dgm:cxn modelId="{5A9E5FD4-6392-46A4-8A28-5745ECDCD0E4}" type="presParOf" srcId="{BF53B900-A0E3-4100-A7A3-DA20AF64B683}" destId="{C2414F60-8484-4294-B281-B3FE1593875C}" srcOrd="1" destOrd="0" presId="urn:microsoft.com/office/officeart/2005/8/layout/orgChart1"/>
    <dgm:cxn modelId="{EBA6410A-9DC2-4A4E-A242-3CDFB7A43289}" type="presParOf" srcId="{BF53B900-A0E3-4100-A7A3-DA20AF64B683}" destId="{FD07E4A2-392C-45DE-A969-A68390BD1FE0}" srcOrd="2" destOrd="0" presId="urn:microsoft.com/office/officeart/2005/8/layout/orgChart1"/>
    <dgm:cxn modelId="{119E152C-145A-4FCE-A5E9-2E1677725FFC}" type="presParOf" srcId="{81EF9335-AD6F-4E8A-8E6F-A46BB9F3E5DA}" destId="{D845D056-6CA6-4EE8-820F-104A0E5630AA}" srcOrd="2" destOrd="0" presId="urn:microsoft.com/office/officeart/2005/8/layout/orgChart1"/>
    <dgm:cxn modelId="{2A8667D7-B2E0-4522-851B-19F98E4FF0EE}" type="presParOf" srcId="{81EF9335-AD6F-4E8A-8E6F-A46BB9F3E5DA}" destId="{1507F7C5-BA87-46F8-98E1-E74C8362CA22}" srcOrd="3" destOrd="0" presId="urn:microsoft.com/office/officeart/2005/8/layout/orgChart1"/>
    <dgm:cxn modelId="{139872E3-57CD-4010-82F0-BDD2038518ED}" type="presParOf" srcId="{1507F7C5-BA87-46F8-98E1-E74C8362CA22}" destId="{B0034E19-70BA-4A67-B0D4-D4FB62D27F55}" srcOrd="0" destOrd="0" presId="urn:microsoft.com/office/officeart/2005/8/layout/orgChart1"/>
    <dgm:cxn modelId="{8DEBF385-6779-4784-8169-BE40340221C5}" type="presParOf" srcId="{B0034E19-70BA-4A67-B0D4-D4FB62D27F55}" destId="{3189C8B5-7A7F-4689-822B-A69B13A4BED3}" srcOrd="0" destOrd="0" presId="urn:microsoft.com/office/officeart/2005/8/layout/orgChart1"/>
    <dgm:cxn modelId="{32C59259-0130-4745-BA69-5C3BE70DB7B8}" type="presParOf" srcId="{B0034E19-70BA-4A67-B0D4-D4FB62D27F55}" destId="{DF8E9A0A-756E-4061-8083-8B40B57AE379}" srcOrd="1" destOrd="0" presId="urn:microsoft.com/office/officeart/2005/8/layout/orgChart1"/>
    <dgm:cxn modelId="{EF215369-072E-49DC-AB06-D42C960BFC2F}" type="presParOf" srcId="{1507F7C5-BA87-46F8-98E1-E74C8362CA22}" destId="{29DD2E3D-E7F2-484D-B81E-36DD419A55C1}" srcOrd="1" destOrd="0" presId="urn:microsoft.com/office/officeart/2005/8/layout/orgChart1"/>
    <dgm:cxn modelId="{FC26FEF7-01AC-4A1D-9D45-1A47126723B3}" type="presParOf" srcId="{1507F7C5-BA87-46F8-98E1-E74C8362CA22}" destId="{8CB03AAE-4862-4912-9B82-A33247D2BD9B}" srcOrd="2" destOrd="0" presId="urn:microsoft.com/office/officeart/2005/8/layout/orgChart1"/>
    <dgm:cxn modelId="{89DB52A2-2693-4A5D-91D8-E8C5F92106EE}" type="presParOf" srcId="{81EF9335-AD6F-4E8A-8E6F-A46BB9F3E5DA}" destId="{F9EE3709-EB9F-4DF2-86EB-724C93FB2D23}" srcOrd="4" destOrd="0" presId="urn:microsoft.com/office/officeart/2005/8/layout/orgChart1"/>
    <dgm:cxn modelId="{2EBD3B7B-C384-4F58-9E22-25F269D8494D}" type="presParOf" srcId="{81EF9335-AD6F-4E8A-8E6F-A46BB9F3E5DA}" destId="{34EE46BC-D049-44D7-8027-2BD59B972B41}" srcOrd="5" destOrd="0" presId="urn:microsoft.com/office/officeart/2005/8/layout/orgChart1"/>
    <dgm:cxn modelId="{F9E1E620-5DB7-488E-A685-DE235F2F8258}" type="presParOf" srcId="{34EE46BC-D049-44D7-8027-2BD59B972B41}" destId="{B33F7623-DC4F-4374-AC92-4F2BFF8E51B6}" srcOrd="0" destOrd="0" presId="urn:microsoft.com/office/officeart/2005/8/layout/orgChart1"/>
    <dgm:cxn modelId="{79DE6F74-E990-4EF5-98F5-CF84265C7E02}" type="presParOf" srcId="{B33F7623-DC4F-4374-AC92-4F2BFF8E51B6}" destId="{9EBCE179-B5A1-458D-9A23-A0B78AE22F9C}" srcOrd="0" destOrd="0" presId="urn:microsoft.com/office/officeart/2005/8/layout/orgChart1"/>
    <dgm:cxn modelId="{AE3A2256-2302-4D1C-B1F5-C689EED41BDD}" type="presParOf" srcId="{B33F7623-DC4F-4374-AC92-4F2BFF8E51B6}" destId="{9E587B5F-4473-41FD-8721-3C19B9AAE3F2}" srcOrd="1" destOrd="0" presId="urn:microsoft.com/office/officeart/2005/8/layout/orgChart1"/>
    <dgm:cxn modelId="{CFFA1AD7-80A6-47CB-A2D1-994F5FE0BA35}" type="presParOf" srcId="{34EE46BC-D049-44D7-8027-2BD59B972B41}" destId="{B0229312-B369-4BA6-9184-1E4056D3D898}" srcOrd="1" destOrd="0" presId="urn:microsoft.com/office/officeart/2005/8/layout/orgChart1"/>
    <dgm:cxn modelId="{FCEBB81D-C79B-41A7-BBAE-6422A36D3034}" type="presParOf" srcId="{34EE46BC-D049-44D7-8027-2BD59B972B41}" destId="{079277F6-517B-4816-B938-6B68200FEF69}" srcOrd="2" destOrd="0" presId="urn:microsoft.com/office/officeart/2005/8/layout/orgChart1"/>
    <dgm:cxn modelId="{01711253-4BF7-4C90-8C48-9DDC6EF21685}" type="presParOf" srcId="{81EF9335-AD6F-4E8A-8E6F-A46BB9F3E5DA}" destId="{B5402B94-D3AB-4864-ADE6-7355BB79F9F5}" srcOrd="6" destOrd="0" presId="urn:microsoft.com/office/officeart/2005/8/layout/orgChart1"/>
    <dgm:cxn modelId="{EA38293E-335F-46C6-8436-2E42595266B1}" type="presParOf" srcId="{81EF9335-AD6F-4E8A-8E6F-A46BB9F3E5DA}" destId="{363EB436-D085-4B24-BE87-67A3DDE0495B}" srcOrd="7" destOrd="0" presId="urn:microsoft.com/office/officeart/2005/8/layout/orgChart1"/>
    <dgm:cxn modelId="{B6080D98-CBD0-4BAE-9A47-CBBD8395E145}" type="presParOf" srcId="{363EB436-D085-4B24-BE87-67A3DDE0495B}" destId="{293C6C99-20D5-4287-B068-2DBE90E97A0B}" srcOrd="0" destOrd="0" presId="urn:microsoft.com/office/officeart/2005/8/layout/orgChart1"/>
    <dgm:cxn modelId="{3103C1B3-4A38-4FAC-A84A-1885143D219E}" type="presParOf" srcId="{293C6C99-20D5-4287-B068-2DBE90E97A0B}" destId="{E00A0EF5-ECFB-4523-B3BF-E822E6DF05EE}" srcOrd="0" destOrd="0" presId="urn:microsoft.com/office/officeart/2005/8/layout/orgChart1"/>
    <dgm:cxn modelId="{B97E4820-F5F8-4A30-8DC7-D009ED4EF294}" type="presParOf" srcId="{293C6C99-20D5-4287-B068-2DBE90E97A0B}" destId="{C08BCDA2-21B9-49CE-A826-A921D1858415}" srcOrd="1" destOrd="0" presId="urn:microsoft.com/office/officeart/2005/8/layout/orgChart1"/>
    <dgm:cxn modelId="{186683DD-5854-4FCA-A3E3-1DEFDDAF6270}" type="presParOf" srcId="{363EB436-D085-4B24-BE87-67A3DDE0495B}" destId="{960D42BA-1BAF-4CCC-8AFB-D0B02806DDD2}" srcOrd="1" destOrd="0" presId="urn:microsoft.com/office/officeart/2005/8/layout/orgChart1"/>
    <dgm:cxn modelId="{BCA76E96-E1AD-476C-8BED-A325797C23EF}" type="presParOf" srcId="{363EB436-D085-4B24-BE87-67A3DDE0495B}" destId="{702B9B4B-E643-479E-828C-F8458F894FF4}" srcOrd="2" destOrd="0" presId="urn:microsoft.com/office/officeart/2005/8/layout/orgChart1"/>
    <dgm:cxn modelId="{B041F08F-99CA-4C89-A5ED-B9652342B7D6}" type="presParOf" srcId="{81EF9335-AD6F-4E8A-8E6F-A46BB9F3E5DA}" destId="{073BB17D-0CDD-4524-B2FF-39AC0D192262}" srcOrd="8" destOrd="0" presId="urn:microsoft.com/office/officeart/2005/8/layout/orgChart1"/>
    <dgm:cxn modelId="{57D87B14-30B5-45E5-A5F9-B0CBE996FD6E}" type="presParOf" srcId="{81EF9335-AD6F-4E8A-8E6F-A46BB9F3E5DA}" destId="{0935BE15-630E-427C-97EB-12F08A91EA3E}" srcOrd="9" destOrd="0" presId="urn:microsoft.com/office/officeart/2005/8/layout/orgChart1"/>
    <dgm:cxn modelId="{62DCF723-83CC-404D-98ED-76E8AA45E23D}" type="presParOf" srcId="{0935BE15-630E-427C-97EB-12F08A91EA3E}" destId="{67686277-D9F3-4E4F-A656-FA36AA5C50C2}" srcOrd="0" destOrd="0" presId="urn:microsoft.com/office/officeart/2005/8/layout/orgChart1"/>
    <dgm:cxn modelId="{E8F35A49-3C0B-4A97-8804-AA0204B81CE1}" type="presParOf" srcId="{67686277-D9F3-4E4F-A656-FA36AA5C50C2}" destId="{890713BA-1399-41DC-BF1A-7AF9FA382863}" srcOrd="0" destOrd="0" presId="urn:microsoft.com/office/officeart/2005/8/layout/orgChart1"/>
    <dgm:cxn modelId="{0CE3FAB4-FC35-469E-BFD9-813565BE8C57}" type="presParOf" srcId="{67686277-D9F3-4E4F-A656-FA36AA5C50C2}" destId="{29255DC4-31D0-42AD-B4AF-4FDBC36A209B}" srcOrd="1" destOrd="0" presId="urn:microsoft.com/office/officeart/2005/8/layout/orgChart1"/>
    <dgm:cxn modelId="{A0DB0FF9-B9EF-4694-9C3B-F0C352259765}" type="presParOf" srcId="{0935BE15-630E-427C-97EB-12F08A91EA3E}" destId="{A9E42319-1F90-44CD-964A-028ABC9A6B2F}" srcOrd="1" destOrd="0" presId="urn:microsoft.com/office/officeart/2005/8/layout/orgChart1"/>
    <dgm:cxn modelId="{DDBC6C3B-951A-4A60-B5C9-66FB77BB261B}" type="presParOf" srcId="{0935BE15-630E-427C-97EB-12F08A91EA3E}" destId="{CA607F5A-C49C-4A35-AA72-8AD072417E5C}" srcOrd="2" destOrd="0" presId="urn:microsoft.com/office/officeart/2005/8/layout/orgChart1"/>
    <dgm:cxn modelId="{93264186-0DB5-450C-8B22-557C8CCD4617}" type="presParOf" srcId="{2B91D1F7-21C2-488C-8C22-B14C6F5184E5}" destId="{03CB7744-375F-43D5-B98D-A6B91BFDB505}" srcOrd="2" destOrd="0" presId="urn:microsoft.com/office/officeart/2005/8/layout/orgChart1"/>
    <dgm:cxn modelId="{2843CAE0-A550-4E91-9F60-D289A278064E}" type="presParOf" srcId="{AD8D3F4D-2DF3-4589-907B-26ADCCCBAF01}" destId="{8D79B936-69A5-4F3F-8C73-16BFA27CBA63}" srcOrd="3" destOrd="0" presId="urn:microsoft.com/office/officeart/2005/8/layout/orgChart1"/>
    <dgm:cxn modelId="{F7FEE345-026A-47F8-8E6B-5E97349A387D}" type="presParOf" srcId="{8D79B936-69A5-4F3F-8C73-16BFA27CBA63}" destId="{9567957C-4B22-4398-A42C-6C659B1AB459}" srcOrd="0" destOrd="0" presId="urn:microsoft.com/office/officeart/2005/8/layout/orgChart1"/>
    <dgm:cxn modelId="{11DF79A8-9523-4560-A218-DE7E99D0C21F}" type="presParOf" srcId="{9567957C-4B22-4398-A42C-6C659B1AB459}" destId="{22704506-CD29-450E-9C6C-064B38458939}" srcOrd="0" destOrd="0" presId="urn:microsoft.com/office/officeart/2005/8/layout/orgChart1"/>
    <dgm:cxn modelId="{E6AC1AB4-52A8-4B82-8EB8-B237DC4EA84B}" type="presParOf" srcId="{9567957C-4B22-4398-A42C-6C659B1AB459}" destId="{646C6DA5-69E6-4FFC-8969-A8494C34D035}" srcOrd="1" destOrd="0" presId="urn:microsoft.com/office/officeart/2005/8/layout/orgChart1"/>
    <dgm:cxn modelId="{D0906B78-1802-4C97-9C94-B1C85FFF6861}" type="presParOf" srcId="{8D79B936-69A5-4F3F-8C73-16BFA27CBA63}" destId="{D7907B26-2097-4EF5-BD13-5C3221F4F1B1}" srcOrd="1" destOrd="0" presId="urn:microsoft.com/office/officeart/2005/8/layout/orgChart1"/>
    <dgm:cxn modelId="{2E74E03D-B7D1-48B1-BA35-925979E1F50B}" type="presParOf" srcId="{D7907B26-2097-4EF5-BD13-5C3221F4F1B1}" destId="{4A5E9A7B-DB68-42C9-A206-921012F3DB76}" srcOrd="0" destOrd="0" presId="urn:microsoft.com/office/officeart/2005/8/layout/orgChart1"/>
    <dgm:cxn modelId="{CB526F88-6C5C-48CB-82BE-B187B5980E1D}" type="presParOf" srcId="{D7907B26-2097-4EF5-BD13-5C3221F4F1B1}" destId="{D359FF69-22B5-4680-84CF-0AB685689144}" srcOrd="1" destOrd="0" presId="urn:microsoft.com/office/officeart/2005/8/layout/orgChart1"/>
    <dgm:cxn modelId="{195A9A83-77E6-427B-9F6F-9DD424A59AB2}" type="presParOf" srcId="{D359FF69-22B5-4680-84CF-0AB685689144}" destId="{F73681E4-027A-48B5-BF99-5A97E8613571}" srcOrd="0" destOrd="0" presId="urn:microsoft.com/office/officeart/2005/8/layout/orgChart1"/>
    <dgm:cxn modelId="{0A74D146-3F01-4EF9-B3B9-2AA32E4BAA80}" type="presParOf" srcId="{F73681E4-027A-48B5-BF99-5A97E8613571}" destId="{16FF15CD-4A31-4B12-BC41-4A910DB1823A}" srcOrd="0" destOrd="0" presId="urn:microsoft.com/office/officeart/2005/8/layout/orgChart1"/>
    <dgm:cxn modelId="{93540CCB-A56C-45E0-AD4C-84476E9F7B30}" type="presParOf" srcId="{F73681E4-027A-48B5-BF99-5A97E8613571}" destId="{0D14377E-1135-481C-8217-7C0E9C0F4E6C}" srcOrd="1" destOrd="0" presId="urn:microsoft.com/office/officeart/2005/8/layout/orgChart1"/>
    <dgm:cxn modelId="{F99C3A06-3B49-4DF1-B259-C67D7AC5601D}" type="presParOf" srcId="{D359FF69-22B5-4680-84CF-0AB685689144}" destId="{3A3131FF-8A67-4429-96E8-6BA5E32B626C}" srcOrd="1" destOrd="0" presId="urn:microsoft.com/office/officeart/2005/8/layout/orgChart1"/>
    <dgm:cxn modelId="{17E54818-2D09-4E91-87DE-5A616123B742}" type="presParOf" srcId="{D359FF69-22B5-4680-84CF-0AB685689144}" destId="{7E65921E-01C4-4BE5-A80E-E418634874F2}" srcOrd="2" destOrd="0" presId="urn:microsoft.com/office/officeart/2005/8/layout/orgChart1"/>
    <dgm:cxn modelId="{6C3750F7-50A4-4EE3-BF51-A64671C9EDF7}" type="presParOf" srcId="{D7907B26-2097-4EF5-BD13-5C3221F4F1B1}" destId="{AFC149C6-0D2E-4119-A95C-F8B9DAF42886}" srcOrd="2" destOrd="0" presId="urn:microsoft.com/office/officeart/2005/8/layout/orgChart1"/>
    <dgm:cxn modelId="{4F05634F-B0FD-496E-B100-78AE7FB4E9B1}" type="presParOf" srcId="{D7907B26-2097-4EF5-BD13-5C3221F4F1B1}" destId="{518E2FB5-A34A-42A5-8919-77EA718F8C94}" srcOrd="3" destOrd="0" presId="urn:microsoft.com/office/officeart/2005/8/layout/orgChart1"/>
    <dgm:cxn modelId="{1F77DCB8-44F5-4F92-9A42-0DCF09C4BEAA}" type="presParOf" srcId="{518E2FB5-A34A-42A5-8919-77EA718F8C94}" destId="{1D0C641F-5CE7-49DD-B814-7FD93180344C}" srcOrd="0" destOrd="0" presId="urn:microsoft.com/office/officeart/2005/8/layout/orgChart1"/>
    <dgm:cxn modelId="{8AA8CF37-D1D5-44E7-9958-EA9B128B1F41}" type="presParOf" srcId="{1D0C641F-5CE7-49DD-B814-7FD93180344C}" destId="{184EE9AB-BFA0-4A3D-A557-EA888FA47B63}" srcOrd="0" destOrd="0" presId="urn:microsoft.com/office/officeart/2005/8/layout/orgChart1"/>
    <dgm:cxn modelId="{8ECD5FC6-7EF8-42B4-BC9C-16357B3BF2E6}" type="presParOf" srcId="{1D0C641F-5CE7-49DD-B814-7FD93180344C}" destId="{4C1C60EC-C962-4573-8126-1D206BBF00C2}" srcOrd="1" destOrd="0" presId="urn:microsoft.com/office/officeart/2005/8/layout/orgChart1"/>
    <dgm:cxn modelId="{03444381-F22E-4071-851E-671B54CC5D72}" type="presParOf" srcId="{518E2FB5-A34A-42A5-8919-77EA718F8C94}" destId="{3E6FF48F-89B9-4CC1-995D-84332F9E28FD}" srcOrd="1" destOrd="0" presId="urn:microsoft.com/office/officeart/2005/8/layout/orgChart1"/>
    <dgm:cxn modelId="{11E9A73F-D5FF-42ED-A935-D4A562A8D371}" type="presParOf" srcId="{518E2FB5-A34A-42A5-8919-77EA718F8C94}" destId="{71D7FF70-16F3-46C8-993C-D85CD688401B}" srcOrd="2" destOrd="0" presId="urn:microsoft.com/office/officeart/2005/8/layout/orgChart1"/>
    <dgm:cxn modelId="{CB01D510-FFCB-4D0E-9A64-D8C2DD984058}" type="presParOf" srcId="{D7907B26-2097-4EF5-BD13-5C3221F4F1B1}" destId="{856B21FE-0531-4991-81C4-1A59A9C82132}" srcOrd="4" destOrd="0" presId="urn:microsoft.com/office/officeart/2005/8/layout/orgChart1"/>
    <dgm:cxn modelId="{235BC348-FC96-4FA3-8C69-ADC180CFC54E}" type="presParOf" srcId="{D7907B26-2097-4EF5-BD13-5C3221F4F1B1}" destId="{91087C00-D194-49F9-904C-E1442386D83B}" srcOrd="5" destOrd="0" presId="urn:microsoft.com/office/officeart/2005/8/layout/orgChart1"/>
    <dgm:cxn modelId="{0DBD6AC7-39D4-454D-9E5D-7BD72CF1BBB7}" type="presParOf" srcId="{91087C00-D194-49F9-904C-E1442386D83B}" destId="{C24A2981-94B0-4D74-A6A9-6C181FE5E5AC}" srcOrd="0" destOrd="0" presId="urn:microsoft.com/office/officeart/2005/8/layout/orgChart1"/>
    <dgm:cxn modelId="{5FA9C03D-7B3F-4B67-9A43-9A75DC4503AC}" type="presParOf" srcId="{C24A2981-94B0-4D74-A6A9-6C181FE5E5AC}" destId="{467166AD-26C3-4D08-B2AF-A349AA5532BB}" srcOrd="0" destOrd="0" presId="urn:microsoft.com/office/officeart/2005/8/layout/orgChart1"/>
    <dgm:cxn modelId="{F7327ABF-D55D-46C8-9AEC-050A05A11FB8}" type="presParOf" srcId="{C24A2981-94B0-4D74-A6A9-6C181FE5E5AC}" destId="{92BFBF0A-EDF9-4F55-944F-0CF1F91550B0}" srcOrd="1" destOrd="0" presId="urn:microsoft.com/office/officeart/2005/8/layout/orgChart1"/>
    <dgm:cxn modelId="{576CC1D4-8A68-4C0C-84D7-DF5AA44B907B}" type="presParOf" srcId="{91087C00-D194-49F9-904C-E1442386D83B}" destId="{4B43DD91-B0E2-4E59-A1D2-FC3D2C089A75}" srcOrd="1" destOrd="0" presId="urn:microsoft.com/office/officeart/2005/8/layout/orgChart1"/>
    <dgm:cxn modelId="{A2D17BB9-F734-4D83-A138-2EAF94229D0E}" type="presParOf" srcId="{91087C00-D194-49F9-904C-E1442386D83B}" destId="{8D9446FE-BCC6-47F8-9E41-BA81FDEAC271}" srcOrd="2" destOrd="0" presId="urn:microsoft.com/office/officeart/2005/8/layout/orgChart1"/>
    <dgm:cxn modelId="{37E74213-A21E-49F3-B05F-F896CBD30555}" type="presParOf" srcId="{8D79B936-69A5-4F3F-8C73-16BFA27CBA63}" destId="{BC5E5859-BA45-45FB-87AA-A6DC800F04B0}" srcOrd="2" destOrd="0" presId="urn:microsoft.com/office/officeart/2005/8/layout/orgChart1"/>
    <dgm:cxn modelId="{411DF053-9B8F-4447-80FD-60B89B8CC2B4}" type="presParOf" srcId="{AD8D3F4D-2DF3-4589-907B-26ADCCCBAF01}" destId="{A5EA0C8C-5A3A-4FD9-BA10-8AD82E5F5750}" srcOrd="4" destOrd="0" presId="urn:microsoft.com/office/officeart/2005/8/layout/orgChart1"/>
    <dgm:cxn modelId="{26351873-30EB-4749-9E74-BD21F5788F3B}" type="presParOf" srcId="{A5EA0C8C-5A3A-4FD9-BA10-8AD82E5F5750}" destId="{C753EF89-04B3-44ED-9381-E2EFA810E7FF}" srcOrd="0" destOrd="0" presId="urn:microsoft.com/office/officeart/2005/8/layout/orgChart1"/>
    <dgm:cxn modelId="{F831A80F-33FB-4218-931C-30E1C91FDD66}" type="presParOf" srcId="{C753EF89-04B3-44ED-9381-E2EFA810E7FF}" destId="{1C8C08EE-D2B7-4737-B3E0-8FD520BFB944}" srcOrd="0" destOrd="0" presId="urn:microsoft.com/office/officeart/2005/8/layout/orgChart1"/>
    <dgm:cxn modelId="{BE0A5C59-6AFE-4600-B7B1-5C361AA93E5D}" type="presParOf" srcId="{C753EF89-04B3-44ED-9381-E2EFA810E7FF}" destId="{92BAF168-3310-4AE8-8C24-C3762D69EBD3}" srcOrd="1" destOrd="0" presId="urn:microsoft.com/office/officeart/2005/8/layout/orgChart1"/>
    <dgm:cxn modelId="{C6569B8B-A820-4880-A4C1-04FCF09BDC41}" type="presParOf" srcId="{A5EA0C8C-5A3A-4FD9-BA10-8AD82E5F5750}" destId="{4136BDF4-FB79-470F-9509-E75E3B0B2AF1}" srcOrd="1" destOrd="0" presId="urn:microsoft.com/office/officeart/2005/8/layout/orgChart1"/>
    <dgm:cxn modelId="{E26916AA-C7E2-47B7-BA1E-F07602BC53A8}" type="presParOf" srcId="{4136BDF4-FB79-470F-9509-E75E3B0B2AF1}" destId="{F8590096-E8E2-46C4-BA83-747F772184B6}" srcOrd="0" destOrd="0" presId="urn:microsoft.com/office/officeart/2005/8/layout/orgChart1"/>
    <dgm:cxn modelId="{06F8D73B-B9D3-4384-AD3B-61539B0D3F8A}" type="presParOf" srcId="{4136BDF4-FB79-470F-9509-E75E3B0B2AF1}" destId="{94E781C5-63CA-4695-A153-0C4DF109DA92}" srcOrd="1" destOrd="0" presId="urn:microsoft.com/office/officeart/2005/8/layout/orgChart1"/>
    <dgm:cxn modelId="{794765F7-2D94-4056-8F29-5BEF83C6DEBD}" type="presParOf" srcId="{94E781C5-63CA-4695-A153-0C4DF109DA92}" destId="{4DA0142F-5FE1-412C-A9B9-6F14CCE2795F}" srcOrd="0" destOrd="0" presId="urn:microsoft.com/office/officeart/2005/8/layout/orgChart1"/>
    <dgm:cxn modelId="{72C840D6-FC8E-4740-A4BD-4B64226478C2}" type="presParOf" srcId="{4DA0142F-5FE1-412C-A9B9-6F14CCE2795F}" destId="{F31929EA-BC63-49FF-83DE-5D92BD3EF39B}" srcOrd="0" destOrd="0" presId="urn:microsoft.com/office/officeart/2005/8/layout/orgChart1"/>
    <dgm:cxn modelId="{43BDD749-0898-465B-8A51-299502AF72CC}" type="presParOf" srcId="{4DA0142F-5FE1-412C-A9B9-6F14CCE2795F}" destId="{FEB156B3-98D4-4416-8893-3330D977B418}" srcOrd="1" destOrd="0" presId="urn:microsoft.com/office/officeart/2005/8/layout/orgChart1"/>
    <dgm:cxn modelId="{BCC81D4E-9216-4ECE-9696-2E4A9DB3C5EF}" type="presParOf" srcId="{94E781C5-63CA-4695-A153-0C4DF109DA92}" destId="{200D072E-CCBF-4149-95F1-8D138426E1A1}" srcOrd="1" destOrd="0" presId="urn:microsoft.com/office/officeart/2005/8/layout/orgChart1"/>
    <dgm:cxn modelId="{5F06A25F-293D-422B-8F2D-C5C1F6755042}" type="presParOf" srcId="{94E781C5-63CA-4695-A153-0C4DF109DA92}" destId="{03CB3661-D3BE-4CA7-B4E3-F68A73C3725F}" srcOrd="2" destOrd="0" presId="urn:microsoft.com/office/officeart/2005/8/layout/orgChart1"/>
    <dgm:cxn modelId="{02D672F2-C164-4B70-A171-FAAB428467D1}" type="presParOf" srcId="{4136BDF4-FB79-470F-9509-E75E3B0B2AF1}" destId="{8375FC9B-ED11-4808-8C9C-B47781DC4A1C}" srcOrd="2" destOrd="0" presId="urn:microsoft.com/office/officeart/2005/8/layout/orgChart1"/>
    <dgm:cxn modelId="{0F6FA207-E975-4EB0-AC56-FF421E287801}" type="presParOf" srcId="{4136BDF4-FB79-470F-9509-E75E3B0B2AF1}" destId="{1E119F09-0595-4326-BC06-BBF5DF185818}" srcOrd="3" destOrd="0" presId="urn:microsoft.com/office/officeart/2005/8/layout/orgChart1"/>
    <dgm:cxn modelId="{512F57FE-15A6-4919-B54F-D2BCC7EFFD77}" type="presParOf" srcId="{1E119F09-0595-4326-BC06-BBF5DF185818}" destId="{80A7D167-D943-4B42-8974-F59AEA2A8E05}" srcOrd="0" destOrd="0" presId="urn:microsoft.com/office/officeart/2005/8/layout/orgChart1"/>
    <dgm:cxn modelId="{96E22992-1C67-4E28-BD0A-06F06E017728}" type="presParOf" srcId="{80A7D167-D943-4B42-8974-F59AEA2A8E05}" destId="{6A149146-EDE9-4A88-A385-0104DDC7D62D}" srcOrd="0" destOrd="0" presId="urn:microsoft.com/office/officeart/2005/8/layout/orgChart1"/>
    <dgm:cxn modelId="{AFA6AAC4-4B56-4DD6-9AB6-64500334F593}" type="presParOf" srcId="{80A7D167-D943-4B42-8974-F59AEA2A8E05}" destId="{F466589C-C058-4A1B-9355-53FDD103D2B6}" srcOrd="1" destOrd="0" presId="urn:microsoft.com/office/officeart/2005/8/layout/orgChart1"/>
    <dgm:cxn modelId="{7A4E3511-1306-4D54-8053-B616E821A57F}" type="presParOf" srcId="{1E119F09-0595-4326-BC06-BBF5DF185818}" destId="{3C0C8921-9D11-47B5-946F-D568D724CF20}" srcOrd="1" destOrd="0" presId="urn:microsoft.com/office/officeart/2005/8/layout/orgChart1"/>
    <dgm:cxn modelId="{7405AC35-F702-47CC-AA7A-495743E779C5}" type="presParOf" srcId="{1E119F09-0595-4326-BC06-BBF5DF185818}" destId="{3B622CB0-AB77-40F6-8D10-1E9EC87D35D5}" srcOrd="2" destOrd="0" presId="urn:microsoft.com/office/officeart/2005/8/layout/orgChart1"/>
    <dgm:cxn modelId="{6A2B10F6-4AA0-4E72-BF21-1C0E9227DB02}" type="presParOf" srcId="{4136BDF4-FB79-470F-9509-E75E3B0B2AF1}" destId="{1DB0F019-C382-49A7-BACB-24BEAA6D8565}" srcOrd="4" destOrd="0" presId="urn:microsoft.com/office/officeart/2005/8/layout/orgChart1"/>
    <dgm:cxn modelId="{33A118B6-DEDA-4F30-A7EB-B8261C102215}" type="presParOf" srcId="{4136BDF4-FB79-470F-9509-E75E3B0B2AF1}" destId="{83034B9D-B741-40C1-B520-618FD30D6C43}" srcOrd="5" destOrd="0" presId="urn:microsoft.com/office/officeart/2005/8/layout/orgChart1"/>
    <dgm:cxn modelId="{DC50150A-5530-4B44-883A-662692A4056C}" type="presParOf" srcId="{83034B9D-B741-40C1-B520-618FD30D6C43}" destId="{853F41D4-2894-46CE-A030-650CECC25FF0}" srcOrd="0" destOrd="0" presId="urn:microsoft.com/office/officeart/2005/8/layout/orgChart1"/>
    <dgm:cxn modelId="{D6B82AF5-8D92-41CC-BCE7-8E5E8F1564FF}" type="presParOf" srcId="{853F41D4-2894-46CE-A030-650CECC25FF0}" destId="{FF887335-6853-4A7F-A3EE-502821422A88}" srcOrd="0" destOrd="0" presId="urn:microsoft.com/office/officeart/2005/8/layout/orgChart1"/>
    <dgm:cxn modelId="{85CB8CDD-5377-43D1-86AB-880A91FE336A}" type="presParOf" srcId="{853F41D4-2894-46CE-A030-650CECC25FF0}" destId="{E4A7030C-1FEB-4156-AF1C-9F8AD08E58B4}" srcOrd="1" destOrd="0" presId="urn:microsoft.com/office/officeart/2005/8/layout/orgChart1"/>
    <dgm:cxn modelId="{38CA62D4-D0B2-4B8A-B63E-C5D2D94B8C95}" type="presParOf" srcId="{83034B9D-B741-40C1-B520-618FD30D6C43}" destId="{60F39104-9E2B-45E7-B5CC-E4012D58BCDA}" srcOrd="1" destOrd="0" presId="urn:microsoft.com/office/officeart/2005/8/layout/orgChart1"/>
    <dgm:cxn modelId="{39531253-E241-4B65-B6EC-F92EB016410F}" type="presParOf" srcId="{83034B9D-B741-40C1-B520-618FD30D6C43}" destId="{4C6785C0-4586-49EB-BB48-70B007A0E6E7}" srcOrd="2" destOrd="0" presId="urn:microsoft.com/office/officeart/2005/8/layout/orgChart1"/>
    <dgm:cxn modelId="{8F992C30-9A31-4802-8664-DD3AEB17223E}" type="presParOf" srcId="{4136BDF4-FB79-470F-9509-E75E3B0B2AF1}" destId="{2839F475-5F15-41DA-9194-95B08A862A0E}" srcOrd="6" destOrd="0" presId="urn:microsoft.com/office/officeart/2005/8/layout/orgChart1"/>
    <dgm:cxn modelId="{7458D65E-35D4-450B-B9E7-EEB29F0F3382}" type="presParOf" srcId="{4136BDF4-FB79-470F-9509-E75E3B0B2AF1}" destId="{E5308B50-8639-43A5-928E-442C6C8CD601}" srcOrd="7" destOrd="0" presId="urn:microsoft.com/office/officeart/2005/8/layout/orgChart1"/>
    <dgm:cxn modelId="{E3465DBB-9064-49D4-8CC8-0BD94346181B}" type="presParOf" srcId="{E5308B50-8639-43A5-928E-442C6C8CD601}" destId="{890E82E7-EF95-49D1-B732-1652ADEA483D}" srcOrd="0" destOrd="0" presId="urn:microsoft.com/office/officeart/2005/8/layout/orgChart1"/>
    <dgm:cxn modelId="{B70E36D0-B0D7-4DE8-89CE-D4B226884D49}" type="presParOf" srcId="{890E82E7-EF95-49D1-B732-1652ADEA483D}" destId="{5F38487F-2440-4536-8EF0-901E3D293BDE}" srcOrd="0" destOrd="0" presId="urn:microsoft.com/office/officeart/2005/8/layout/orgChart1"/>
    <dgm:cxn modelId="{DC5440FA-8FBF-4B0E-8E97-9F94B968C867}" type="presParOf" srcId="{890E82E7-EF95-49D1-B732-1652ADEA483D}" destId="{CD7179EC-BBD0-4ECC-A627-3BA285462E27}" srcOrd="1" destOrd="0" presId="urn:microsoft.com/office/officeart/2005/8/layout/orgChart1"/>
    <dgm:cxn modelId="{570EFD9F-AC81-4BF4-B18D-D687EBF6044A}" type="presParOf" srcId="{E5308B50-8639-43A5-928E-442C6C8CD601}" destId="{C4AFF802-0787-4B2A-B619-B3424243B041}" srcOrd="1" destOrd="0" presId="urn:microsoft.com/office/officeart/2005/8/layout/orgChart1"/>
    <dgm:cxn modelId="{7342D03A-5BD3-4CAA-B98B-9B7540AC1CC9}" type="presParOf" srcId="{E5308B50-8639-43A5-928E-442C6C8CD601}" destId="{26A97179-A28E-457A-95EE-31E4A2439D6C}" srcOrd="2" destOrd="0" presId="urn:microsoft.com/office/officeart/2005/8/layout/orgChart1"/>
    <dgm:cxn modelId="{610DDA18-925C-4583-93C6-DBE9E5B3D8D0}" type="presParOf" srcId="{A5EA0C8C-5A3A-4FD9-BA10-8AD82E5F5750}" destId="{6F4C1559-3400-4514-8F35-4E7C9EE2965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E4FF6-C996-4C86-BAA6-A8B79B60F62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87ACCE-D583-453E-90A7-FF30A7FE4594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/>
            <a:t>Specialty</a:t>
          </a:r>
          <a:endParaRPr lang="en-US" sz="1800" dirty="0"/>
        </a:p>
      </dgm:t>
    </dgm:pt>
    <dgm:pt modelId="{C054601E-1D93-4E4D-AA2E-0FC221900CA2}" type="parTrans" cxnId="{8A17A37D-F54E-43A4-86F3-32F4F3649263}">
      <dgm:prSet/>
      <dgm:spPr/>
      <dgm:t>
        <a:bodyPr/>
        <a:lstStyle/>
        <a:p>
          <a:endParaRPr lang="en-US"/>
        </a:p>
      </dgm:t>
    </dgm:pt>
    <dgm:pt modelId="{D1A6E6B7-EAB2-4EC0-9DDF-25B09B649F5C}" type="sibTrans" cxnId="{8A17A37D-F54E-43A4-86F3-32F4F3649263}">
      <dgm:prSet/>
      <dgm:spPr/>
      <dgm:t>
        <a:bodyPr/>
        <a:lstStyle/>
        <a:p>
          <a:endParaRPr lang="en-US"/>
        </a:p>
      </dgm:t>
    </dgm:pt>
    <dgm:pt modelId="{E0101B92-EC70-4402-A004-3FCD2D54371C}">
      <dgm:prSet phldrT="[Text]" custT="1"/>
      <dgm:spPr/>
      <dgm:t>
        <a:bodyPr/>
        <a:lstStyle/>
        <a:p>
          <a:r>
            <a:rPr lang="en-US" sz="1800" smtClean="0"/>
            <a:t>Still learning</a:t>
          </a:r>
          <a:endParaRPr lang="en-US" sz="1800" dirty="0"/>
        </a:p>
      </dgm:t>
    </dgm:pt>
    <dgm:pt modelId="{E423DB81-B402-46C6-A19B-0518EA32DAA2}" type="parTrans" cxnId="{A1168714-088B-466B-8A09-634A402729D0}">
      <dgm:prSet/>
      <dgm:spPr/>
      <dgm:t>
        <a:bodyPr/>
        <a:lstStyle/>
        <a:p>
          <a:endParaRPr lang="en-US"/>
        </a:p>
      </dgm:t>
    </dgm:pt>
    <dgm:pt modelId="{828FC0E9-A12B-4BC4-9A85-9B126593E925}" type="sibTrans" cxnId="{A1168714-088B-466B-8A09-634A402729D0}">
      <dgm:prSet/>
      <dgm:spPr/>
      <dgm:t>
        <a:bodyPr/>
        <a:lstStyle/>
        <a:p>
          <a:endParaRPr lang="en-US"/>
        </a:p>
      </dgm:t>
    </dgm:pt>
    <dgm:pt modelId="{31D0D702-A634-42B7-9F6A-2759400D5FB3}" type="pres">
      <dgm:prSet presAssocID="{2AFE4FF6-C996-4C86-BAA6-A8B79B60F6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31F485-385B-4258-81ED-09E39BC3B6D2}" type="pres">
      <dgm:prSet presAssocID="{4A87ACCE-D583-453E-90A7-FF30A7FE4594}" presName="node" presStyleLbl="node1" presStyleIdx="0" presStyleCnt="2" custScaleX="121869" custScaleY="10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642D5-63DA-4C72-A841-6EDFA1119197}" type="pres">
      <dgm:prSet presAssocID="{D1A6E6B7-EAB2-4EC0-9DDF-25B09B649F5C}" presName="sibTrans" presStyleCnt="0"/>
      <dgm:spPr/>
    </dgm:pt>
    <dgm:pt modelId="{03D78F3D-37AD-44F2-8215-2A5C963FD7F7}" type="pres">
      <dgm:prSet presAssocID="{E0101B92-EC70-4402-A004-3FCD2D54371C}" presName="node" presStyleLbl="node1" presStyleIdx="1" presStyleCnt="2" custScaleX="121869" custScaleY="10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7274C-B094-4BD9-B57B-A7C39E4637D5}" type="presOf" srcId="{4A87ACCE-D583-453E-90A7-FF30A7FE4594}" destId="{A531F485-385B-4258-81ED-09E39BC3B6D2}" srcOrd="0" destOrd="0" presId="urn:microsoft.com/office/officeart/2005/8/layout/default"/>
    <dgm:cxn modelId="{A1168714-088B-466B-8A09-634A402729D0}" srcId="{2AFE4FF6-C996-4C86-BAA6-A8B79B60F629}" destId="{E0101B92-EC70-4402-A004-3FCD2D54371C}" srcOrd="1" destOrd="0" parTransId="{E423DB81-B402-46C6-A19B-0518EA32DAA2}" sibTransId="{828FC0E9-A12B-4BC4-9A85-9B126593E925}"/>
    <dgm:cxn modelId="{8A17A37D-F54E-43A4-86F3-32F4F3649263}" srcId="{2AFE4FF6-C996-4C86-BAA6-A8B79B60F629}" destId="{4A87ACCE-D583-453E-90A7-FF30A7FE4594}" srcOrd="0" destOrd="0" parTransId="{C054601E-1D93-4E4D-AA2E-0FC221900CA2}" sibTransId="{D1A6E6B7-EAB2-4EC0-9DDF-25B09B649F5C}"/>
    <dgm:cxn modelId="{99514F20-C1B9-45B3-96E8-B52BCE6AB458}" type="presOf" srcId="{E0101B92-EC70-4402-A004-3FCD2D54371C}" destId="{03D78F3D-37AD-44F2-8215-2A5C963FD7F7}" srcOrd="0" destOrd="0" presId="urn:microsoft.com/office/officeart/2005/8/layout/default"/>
    <dgm:cxn modelId="{E7C14915-B6FB-4DDF-B6E5-0B8C30F8BA47}" type="presOf" srcId="{2AFE4FF6-C996-4C86-BAA6-A8B79B60F629}" destId="{31D0D702-A634-42B7-9F6A-2759400D5FB3}" srcOrd="0" destOrd="0" presId="urn:microsoft.com/office/officeart/2005/8/layout/default"/>
    <dgm:cxn modelId="{6ECA5A02-07FB-48C0-9A78-FAB22692AA57}" type="presParOf" srcId="{31D0D702-A634-42B7-9F6A-2759400D5FB3}" destId="{A531F485-385B-4258-81ED-09E39BC3B6D2}" srcOrd="0" destOrd="0" presId="urn:microsoft.com/office/officeart/2005/8/layout/default"/>
    <dgm:cxn modelId="{C109478D-F5D9-45D6-8EB8-C2C26542682E}" type="presParOf" srcId="{31D0D702-A634-42B7-9F6A-2759400D5FB3}" destId="{64B642D5-63DA-4C72-A841-6EDFA1119197}" srcOrd="1" destOrd="0" presId="urn:microsoft.com/office/officeart/2005/8/layout/default"/>
    <dgm:cxn modelId="{E3A815D4-BA4C-4450-A10D-C452B0BFEB8F}" type="presParOf" srcId="{31D0D702-A634-42B7-9F6A-2759400D5FB3}" destId="{03D78F3D-37AD-44F2-8215-2A5C963FD7F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7227A4-DE22-498E-80F6-D96B1760CB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35F5F9-6F0F-4A2E-B214-E1C90DDB9E99}">
      <dgm:prSet/>
      <dgm:spPr/>
      <dgm:t>
        <a:bodyPr/>
        <a:lstStyle/>
        <a:p>
          <a:pPr latinLnBrk="1"/>
          <a:r>
            <a:rPr lang="en-US" altLang="ko-KR" dirty="0" smtClean="0"/>
            <a:t>I.T.</a:t>
          </a:r>
          <a:endParaRPr lang="ko-KR" altLang="en-US" dirty="0"/>
        </a:p>
      </dgm:t>
    </dgm:pt>
    <dgm:pt modelId="{F9552CD3-A0BF-4EE6-BAC8-4E811EBD36CE}" type="parTrans" cxnId="{E44FE91B-16A3-4FCD-A5FC-BBF9AE14BFC7}">
      <dgm:prSet/>
      <dgm:spPr/>
      <dgm:t>
        <a:bodyPr/>
        <a:lstStyle/>
        <a:p>
          <a:endParaRPr lang="en-US"/>
        </a:p>
      </dgm:t>
    </dgm:pt>
    <dgm:pt modelId="{0AE474DC-06AD-4536-A2DE-1203B36F7150}" type="sibTrans" cxnId="{E44FE91B-16A3-4FCD-A5FC-BBF9AE14BFC7}">
      <dgm:prSet/>
      <dgm:spPr/>
      <dgm:t>
        <a:bodyPr/>
        <a:lstStyle/>
        <a:p>
          <a:endParaRPr lang="en-US"/>
        </a:p>
      </dgm:t>
    </dgm:pt>
    <dgm:pt modelId="{A83390AC-B5DC-47D3-9612-E709281A6AAA}">
      <dgm:prSet/>
      <dgm:spPr/>
      <dgm:t>
        <a:bodyPr/>
        <a:lstStyle/>
        <a:p>
          <a:pPr latinLnBrk="1"/>
          <a:r>
            <a:rPr lang="en-US" altLang="ko-KR" dirty="0" smtClean="0"/>
            <a:t>Programming</a:t>
          </a:r>
          <a:endParaRPr lang="ko-KR" altLang="en-US" dirty="0"/>
        </a:p>
      </dgm:t>
    </dgm:pt>
    <dgm:pt modelId="{3DACBDF3-EB35-49CF-8211-A6036C38A480}" type="parTrans" cxnId="{B147B331-22C3-4CD8-83C0-ABA930FF815F}">
      <dgm:prSet/>
      <dgm:spPr/>
      <dgm:t>
        <a:bodyPr/>
        <a:lstStyle/>
        <a:p>
          <a:endParaRPr lang="en-US"/>
        </a:p>
      </dgm:t>
    </dgm:pt>
    <dgm:pt modelId="{82DB1865-D656-4691-A1A4-07FCB944D46B}" type="sibTrans" cxnId="{B147B331-22C3-4CD8-83C0-ABA930FF815F}">
      <dgm:prSet/>
      <dgm:spPr/>
      <dgm:t>
        <a:bodyPr/>
        <a:lstStyle/>
        <a:p>
          <a:endParaRPr lang="en-US"/>
        </a:p>
      </dgm:t>
    </dgm:pt>
    <dgm:pt modelId="{28BDE225-DCC3-4E16-BE70-DB08EDFA9848}">
      <dgm:prSet/>
      <dgm:spPr/>
      <dgm:t>
        <a:bodyPr/>
        <a:lstStyle/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6AE7A681-36C0-4D86-963E-217EE71C9E6A}" type="parTrans" cxnId="{3B28D8BB-A860-4DD7-88DB-D71EEFA453F5}">
      <dgm:prSet/>
      <dgm:spPr/>
      <dgm:t>
        <a:bodyPr/>
        <a:lstStyle/>
        <a:p>
          <a:endParaRPr lang="en-US"/>
        </a:p>
      </dgm:t>
    </dgm:pt>
    <dgm:pt modelId="{902E06D7-A860-4CA8-8916-5BE8005F32A0}" type="sibTrans" cxnId="{3B28D8BB-A860-4DD7-88DB-D71EEFA453F5}">
      <dgm:prSet/>
      <dgm:spPr/>
      <dgm:t>
        <a:bodyPr/>
        <a:lstStyle/>
        <a:p>
          <a:endParaRPr lang="en-US"/>
        </a:p>
      </dgm:t>
    </dgm:pt>
    <dgm:pt modelId="{FB340D0B-5B74-459B-B092-249AD50AC5DD}">
      <dgm:prSet/>
      <dgm:spPr/>
      <dgm:t>
        <a:bodyPr/>
        <a:lstStyle/>
        <a:p>
          <a:pPr latinLnBrk="1"/>
          <a:r>
            <a:rPr lang="en-US" altLang="ko-KR" dirty="0" smtClean="0"/>
            <a:t>Personal</a:t>
          </a:r>
          <a:endParaRPr lang="ko-KR" altLang="en-US" dirty="0"/>
        </a:p>
      </dgm:t>
    </dgm:pt>
    <dgm:pt modelId="{AD404204-A3A1-432E-9675-C2DBFA5C4870}" type="parTrans" cxnId="{7BAF4268-D930-4F98-8D0B-097459FEB558}">
      <dgm:prSet/>
      <dgm:spPr/>
      <dgm:t>
        <a:bodyPr/>
        <a:lstStyle/>
        <a:p>
          <a:endParaRPr lang="en-US"/>
        </a:p>
      </dgm:t>
    </dgm:pt>
    <dgm:pt modelId="{0A524E15-FFC8-4B4E-990E-AB7F93808A65}" type="sibTrans" cxnId="{7BAF4268-D930-4F98-8D0B-097459FEB558}">
      <dgm:prSet/>
      <dgm:spPr/>
      <dgm:t>
        <a:bodyPr/>
        <a:lstStyle/>
        <a:p>
          <a:endParaRPr lang="en-US"/>
        </a:p>
      </dgm:t>
    </dgm:pt>
    <dgm:pt modelId="{3A89688C-389A-4A13-A279-DC1F30139B2C}">
      <dgm:prSet/>
      <dgm:spPr/>
      <dgm:t>
        <a:bodyPr/>
        <a:lstStyle/>
        <a:p>
          <a:pPr latinLnBrk="1"/>
          <a:r>
            <a:rPr lang="en-US" altLang="ko-KR" dirty="0" smtClean="0"/>
            <a:t>Business</a:t>
          </a:r>
          <a:endParaRPr lang="ko-KR" altLang="en-US" dirty="0"/>
        </a:p>
      </dgm:t>
    </dgm:pt>
    <dgm:pt modelId="{5BFF50BA-155B-4BFC-96EC-CAD6B690C294}" type="parTrans" cxnId="{D812A1D9-7AA1-4919-8884-C75F0AA17D75}">
      <dgm:prSet/>
      <dgm:spPr/>
      <dgm:t>
        <a:bodyPr/>
        <a:lstStyle/>
        <a:p>
          <a:endParaRPr lang="en-US"/>
        </a:p>
      </dgm:t>
    </dgm:pt>
    <dgm:pt modelId="{10853E17-E164-48AE-A5FF-80D25F31A49C}" type="sibTrans" cxnId="{D812A1D9-7AA1-4919-8884-C75F0AA17D75}">
      <dgm:prSet/>
      <dgm:spPr/>
      <dgm:t>
        <a:bodyPr/>
        <a:lstStyle/>
        <a:p>
          <a:endParaRPr lang="en-US"/>
        </a:p>
      </dgm:t>
    </dgm:pt>
    <dgm:pt modelId="{15B708DC-B10D-437F-8EC5-2904284FD824}">
      <dgm:prSet/>
      <dgm:spPr/>
      <dgm:t>
        <a:bodyPr/>
        <a:lstStyle/>
        <a:p>
          <a:pPr latinLnBrk="1"/>
          <a:r>
            <a:rPr lang="en-US" altLang="ko-KR" dirty="0" smtClean="0"/>
            <a:t>Hobby</a:t>
          </a:r>
          <a:endParaRPr lang="ko-KR" altLang="en-US" dirty="0"/>
        </a:p>
      </dgm:t>
    </dgm:pt>
    <dgm:pt modelId="{3AD636F9-F97A-49F4-8879-C32021CE06AE}" type="parTrans" cxnId="{BD008E2F-B43D-43CB-8429-48F6FF8D5785}">
      <dgm:prSet/>
      <dgm:spPr/>
      <dgm:t>
        <a:bodyPr/>
        <a:lstStyle/>
        <a:p>
          <a:endParaRPr lang="en-US"/>
        </a:p>
      </dgm:t>
    </dgm:pt>
    <dgm:pt modelId="{91DD4194-4C67-4AD3-A248-141495CF50E1}" type="sibTrans" cxnId="{BD008E2F-B43D-43CB-8429-48F6FF8D5785}">
      <dgm:prSet/>
      <dgm:spPr/>
      <dgm:t>
        <a:bodyPr/>
        <a:lstStyle/>
        <a:p>
          <a:endParaRPr lang="en-US"/>
        </a:p>
      </dgm:t>
    </dgm:pt>
    <dgm:pt modelId="{D0283D83-3F1C-43D0-BD55-0C55641B9424}">
      <dgm:prSet/>
      <dgm:spPr/>
      <dgm:t>
        <a:bodyPr/>
        <a:lstStyle/>
        <a:p>
          <a:pPr latinLnBrk="1"/>
          <a:r>
            <a:rPr lang="en-US" altLang="ko-KR" dirty="0" smtClean="0"/>
            <a:t>Language</a:t>
          </a:r>
          <a:endParaRPr lang="ko-KR" altLang="en-US" dirty="0"/>
        </a:p>
      </dgm:t>
    </dgm:pt>
    <dgm:pt modelId="{D1562A75-223E-4F14-A0E5-10C26E0B749E}" type="parTrans" cxnId="{1D476637-ABDD-4ACB-AF66-32BAAC7C39A6}">
      <dgm:prSet/>
      <dgm:spPr/>
      <dgm:t>
        <a:bodyPr/>
        <a:lstStyle/>
        <a:p>
          <a:endParaRPr lang="en-US"/>
        </a:p>
      </dgm:t>
    </dgm:pt>
    <dgm:pt modelId="{1FB9DEF1-B4E9-41EC-A3D9-6D0BC72F45D2}" type="sibTrans" cxnId="{1D476637-ABDD-4ACB-AF66-32BAAC7C39A6}">
      <dgm:prSet/>
      <dgm:spPr/>
      <dgm:t>
        <a:bodyPr/>
        <a:lstStyle/>
        <a:p>
          <a:endParaRPr lang="en-US"/>
        </a:p>
      </dgm:t>
    </dgm:pt>
    <dgm:pt modelId="{0725B643-5C2D-4905-BE76-E8DDFD8649F6}">
      <dgm:prSet/>
      <dgm:spPr/>
      <dgm:t>
        <a:bodyPr/>
        <a:lstStyle/>
        <a:p>
          <a:pPr latinLnBrk="1"/>
          <a:r>
            <a:rPr lang="en-US" altLang="ko-KR" dirty="0" smtClean="0"/>
            <a:t>Health</a:t>
          </a:r>
          <a:endParaRPr lang="ko-KR" altLang="en-US" dirty="0"/>
        </a:p>
      </dgm:t>
    </dgm:pt>
    <dgm:pt modelId="{88BC7210-BA48-45DE-B64B-7F27ADCFEBB9}" type="parTrans" cxnId="{CF332064-CC80-4BB8-B0E1-8E36437FEA5E}">
      <dgm:prSet/>
      <dgm:spPr/>
      <dgm:t>
        <a:bodyPr/>
        <a:lstStyle/>
        <a:p>
          <a:endParaRPr lang="en-US"/>
        </a:p>
      </dgm:t>
    </dgm:pt>
    <dgm:pt modelId="{93FD4EE2-42DB-4C6B-8B76-FBDC57A858F5}" type="sibTrans" cxnId="{CF332064-CC80-4BB8-B0E1-8E36437FEA5E}">
      <dgm:prSet/>
      <dgm:spPr/>
      <dgm:t>
        <a:bodyPr/>
        <a:lstStyle/>
        <a:p>
          <a:endParaRPr lang="en-US"/>
        </a:p>
      </dgm:t>
    </dgm:pt>
    <dgm:pt modelId="{F1E66A1A-4EA1-49D1-85D6-13DD651D9FA0}">
      <dgm:prSet/>
      <dgm:spPr/>
      <dgm:t>
        <a:bodyPr/>
        <a:lstStyle/>
        <a:p>
          <a:pPr latinLnBrk="1"/>
          <a:r>
            <a:rPr lang="en-US" altLang="ko-KR" dirty="0" smtClean="0"/>
            <a:t>Management</a:t>
          </a:r>
          <a:endParaRPr lang="ko-KR" altLang="en-US" dirty="0"/>
        </a:p>
      </dgm:t>
    </dgm:pt>
    <dgm:pt modelId="{0F24472A-2A81-45BB-9F16-C359AB3E16FC}" type="parTrans" cxnId="{1E3D8B9A-6DA2-4996-BA25-A5B388B1C238}">
      <dgm:prSet/>
      <dgm:spPr/>
      <dgm:t>
        <a:bodyPr/>
        <a:lstStyle/>
        <a:p>
          <a:endParaRPr lang="en-US"/>
        </a:p>
      </dgm:t>
    </dgm:pt>
    <dgm:pt modelId="{1046AED6-76DE-472B-B099-8EE09664EBD3}" type="sibTrans" cxnId="{1E3D8B9A-6DA2-4996-BA25-A5B388B1C238}">
      <dgm:prSet/>
      <dgm:spPr/>
      <dgm:t>
        <a:bodyPr/>
        <a:lstStyle/>
        <a:p>
          <a:endParaRPr lang="en-US"/>
        </a:p>
      </dgm:t>
    </dgm:pt>
    <dgm:pt modelId="{3CEB5494-1622-4CDB-AB6C-61120A9220D4}">
      <dgm:prSet/>
      <dgm:spPr/>
      <dgm:t>
        <a:bodyPr/>
        <a:lstStyle/>
        <a:p>
          <a:pPr latinLnBrk="1"/>
          <a:r>
            <a:rPr lang="en-US" altLang="ko-KR" dirty="0" smtClean="0"/>
            <a:t>Database</a:t>
          </a:r>
          <a:endParaRPr lang="ko-KR" altLang="en-US" dirty="0"/>
        </a:p>
      </dgm:t>
    </dgm:pt>
    <dgm:pt modelId="{38E661D9-8EB0-47B1-A059-8BBFC96DA9D9}" type="parTrans" cxnId="{184830DC-1B8B-493B-840B-EA7A5019C846}">
      <dgm:prSet/>
      <dgm:spPr/>
      <dgm:t>
        <a:bodyPr/>
        <a:lstStyle/>
        <a:p>
          <a:endParaRPr lang="en-US"/>
        </a:p>
      </dgm:t>
    </dgm:pt>
    <dgm:pt modelId="{9F64822A-8ACC-49A0-A108-B920590AB5AE}" type="sibTrans" cxnId="{184830DC-1B8B-493B-840B-EA7A5019C846}">
      <dgm:prSet/>
      <dgm:spPr/>
      <dgm:t>
        <a:bodyPr/>
        <a:lstStyle/>
        <a:p>
          <a:endParaRPr lang="en-US"/>
        </a:p>
      </dgm:t>
    </dgm:pt>
    <dgm:pt modelId="{E5068EEC-7AC6-4CA8-8924-686888D325E6}">
      <dgm:prSet/>
      <dgm:spPr/>
      <dgm:t>
        <a:bodyPr/>
        <a:lstStyle/>
        <a:p>
          <a:pPr latinLnBrk="1"/>
          <a:r>
            <a:rPr lang="en-US" altLang="ko-KR" dirty="0" smtClean="0"/>
            <a:t>Office Admin</a:t>
          </a:r>
          <a:endParaRPr lang="ko-KR" altLang="en-US" dirty="0"/>
        </a:p>
      </dgm:t>
    </dgm:pt>
    <dgm:pt modelId="{1C4B757C-C650-457A-A87F-9119DB8CF368}" type="parTrans" cxnId="{E5DE66D8-0A3A-4841-BCEC-4DA8CEC6F6D4}">
      <dgm:prSet/>
      <dgm:spPr/>
      <dgm:t>
        <a:bodyPr/>
        <a:lstStyle/>
        <a:p>
          <a:endParaRPr lang="en-US"/>
        </a:p>
      </dgm:t>
    </dgm:pt>
    <dgm:pt modelId="{77BC826F-06CC-4AF3-8962-4324CDA0374F}" type="sibTrans" cxnId="{E5DE66D8-0A3A-4841-BCEC-4DA8CEC6F6D4}">
      <dgm:prSet/>
      <dgm:spPr/>
      <dgm:t>
        <a:bodyPr/>
        <a:lstStyle/>
        <a:p>
          <a:endParaRPr lang="en-US"/>
        </a:p>
      </dgm:t>
    </dgm:pt>
    <dgm:pt modelId="{1DCAB1BD-E8AF-4BC1-A57C-3E303C7040D1}">
      <dgm:prSet/>
      <dgm:spPr/>
      <dgm:t>
        <a:bodyPr/>
        <a:lstStyle/>
        <a:p>
          <a:pPr latinLnBrk="1"/>
          <a:r>
            <a:rPr lang="en-US" altLang="ko-KR" dirty="0" smtClean="0"/>
            <a:t>Technician</a:t>
          </a:r>
          <a:endParaRPr lang="ko-KR" altLang="en-US" dirty="0"/>
        </a:p>
      </dgm:t>
    </dgm:pt>
    <dgm:pt modelId="{38E68838-FF3B-48C3-AB2C-AFC16A5CCA83}" type="parTrans" cxnId="{665A5B85-8FF3-4B1C-8968-D890F78D720C}">
      <dgm:prSet/>
      <dgm:spPr/>
      <dgm:t>
        <a:bodyPr/>
        <a:lstStyle/>
        <a:p>
          <a:endParaRPr lang="en-US"/>
        </a:p>
      </dgm:t>
    </dgm:pt>
    <dgm:pt modelId="{1EE26B6E-971C-40D1-AFA1-1D1FE7576024}" type="sibTrans" cxnId="{665A5B85-8FF3-4B1C-8968-D890F78D720C}">
      <dgm:prSet/>
      <dgm:spPr/>
      <dgm:t>
        <a:bodyPr/>
        <a:lstStyle/>
        <a:p>
          <a:endParaRPr lang="en-US"/>
        </a:p>
      </dgm:t>
    </dgm:pt>
    <dgm:pt modelId="{A18AB534-D311-46FC-9884-85D30405B78E}">
      <dgm:prSet/>
      <dgm:spPr/>
      <dgm:t>
        <a:bodyPr/>
        <a:lstStyle/>
        <a:p>
          <a:pPr latinLnBrk="1"/>
          <a:r>
            <a:rPr lang="en-US" altLang="ko-KR" dirty="0" smtClean="0"/>
            <a:t>People</a:t>
          </a:r>
          <a:endParaRPr lang="ko-KR" altLang="en-US" dirty="0"/>
        </a:p>
      </dgm:t>
    </dgm:pt>
    <dgm:pt modelId="{861A7ECF-3035-43C2-8EA2-C7F13B44CF8D}" type="parTrans" cxnId="{CD8A8475-60DE-4FE8-8521-4C12AEDF37D0}">
      <dgm:prSet/>
      <dgm:spPr/>
      <dgm:t>
        <a:bodyPr/>
        <a:lstStyle/>
        <a:p>
          <a:endParaRPr lang="en-US"/>
        </a:p>
      </dgm:t>
    </dgm:pt>
    <dgm:pt modelId="{51C08A7E-8E1F-4A45-9BE3-C45270BA7984}" type="sibTrans" cxnId="{CD8A8475-60DE-4FE8-8521-4C12AEDF37D0}">
      <dgm:prSet/>
      <dgm:spPr/>
      <dgm:t>
        <a:bodyPr/>
        <a:lstStyle/>
        <a:p>
          <a:endParaRPr lang="en-US"/>
        </a:p>
      </dgm:t>
    </dgm:pt>
    <dgm:pt modelId="{2730934A-7E6B-44CE-8DF6-9F688C6C4558}">
      <dgm:prSet/>
      <dgm:spPr/>
      <dgm:t>
        <a:bodyPr/>
        <a:lstStyle/>
        <a:p>
          <a:pPr latinLnBrk="1"/>
          <a:r>
            <a:rPr lang="en-US" altLang="ko-KR" dirty="0" smtClean="0"/>
            <a:t>Audio</a:t>
          </a:r>
          <a:endParaRPr lang="ko-KR" altLang="en-US" dirty="0"/>
        </a:p>
      </dgm:t>
    </dgm:pt>
    <dgm:pt modelId="{73BE2588-F4E9-40BC-BC91-0F830EE8BF9C}" type="parTrans" cxnId="{C9CB9303-FFFC-416B-9D28-E7F9906EFF32}">
      <dgm:prSet/>
      <dgm:spPr/>
      <dgm:t>
        <a:bodyPr/>
        <a:lstStyle/>
        <a:p>
          <a:endParaRPr lang="en-US"/>
        </a:p>
      </dgm:t>
    </dgm:pt>
    <dgm:pt modelId="{EEDFC270-B729-447B-9AD2-BF3FE28CBE32}" type="sibTrans" cxnId="{C9CB9303-FFFC-416B-9D28-E7F9906EFF32}">
      <dgm:prSet/>
      <dgm:spPr/>
      <dgm:t>
        <a:bodyPr/>
        <a:lstStyle/>
        <a:p>
          <a:endParaRPr lang="en-US"/>
        </a:p>
      </dgm:t>
    </dgm:pt>
    <dgm:pt modelId="{AD8D3F4D-2DF3-4589-907B-26ADCCCBAF01}" type="pres">
      <dgm:prSet presAssocID="{BD7227A4-DE22-498E-80F6-D96B1760CB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09F0E6-936E-4A30-AFA8-C3F5BFE96EC7}" type="pres">
      <dgm:prSet presAssocID="{D035F5F9-6F0F-4A2E-B214-E1C90DDB9E99}" presName="hierRoot1" presStyleCnt="0">
        <dgm:presLayoutVars>
          <dgm:hierBranch val="hang"/>
        </dgm:presLayoutVars>
      </dgm:prSet>
      <dgm:spPr/>
    </dgm:pt>
    <dgm:pt modelId="{8230CBE1-364B-4D56-B289-FCFA25DEC3F5}" type="pres">
      <dgm:prSet presAssocID="{D035F5F9-6F0F-4A2E-B214-E1C90DDB9E99}" presName="rootComposite1" presStyleCnt="0"/>
      <dgm:spPr/>
    </dgm:pt>
    <dgm:pt modelId="{F6E18BEE-F13B-4022-BE44-2347F8AE1136}" type="pres">
      <dgm:prSet presAssocID="{D035F5F9-6F0F-4A2E-B214-E1C90DDB9E99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3DD90-F419-4A39-903E-CC5792B544B2}" type="pres">
      <dgm:prSet presAssocID="{D035F5F9-6F0F-4A2E-B214-E1C90DDB9E9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1A767B-0434-4280-807E-35490655DB63}" type="pres">
      <dgm:prSet presAssocID="{D035F5F9-6F0F-4A2E-B214-E1C90DDB9E99}" presName="hierChild2" presStyleCnt="0"/>
      <dgm:spPr/>
    </dgm:pt>
    <dgm:pt modelId="{966B2DE9-7A63-4C54-9B05-3A2F1AD954E0}" type="pres">
      <dgm:prSet presAssocID="{38E661D9-8EB0-47B1-A059-8BBFC96DA9D9}" presName="Name48" presStyleLbl="parChTrans1D2" presStyleIdx="0" presStyleCnt="11"/>
      <dgm:spPr/>
      <dgm:t>
        <a:bodyPr/>
        <a:lstStyle/>
        <a:p>
          <a:endParaRPr lang="en-US"/>
        </a:p>
      </dgm:t>
    </dgm:pt>
    <dgm:pt modelId="{8CC44378-80AE-40AE-89B5-99DF509E3453}" type="pres">
      <dgm:prSet presAssocID="{3CEB5494-1622-4CDB-AB6C-61120A9220D4}" presName="hierRoot2" presStyleCnt="0">
        <dgm:presLayoutVars>
          <dgm:hierBranch val="hang"/>
        </dgm:presLayoutVars>
      </dgm:prSet>
      <dgm:spPr/>
    </dgm:pt>
    <dgm:pt modelId="{5598D95E-2A35-41FF-9FB6-73C351753E9B}" type="pres">
      <dgm:prSet presAssocID="{3CEB5494-1622-4CDB-AB6C-61120A9220D4}" presName="rootComposite" presStyleCnt="0"/>
      <dgm:spPr/>
    </dgm:pt>
    <dgm:pt modelId="{D5956048-BFD5-460D-8487-43EA25C03150}" type="pres">
      <dgm:prSet presAssocID="{3CEB5494-1622-4CDB-AB6C-61120A9220D4}" presName="rootText" presStyleLbl="node2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DC80D2-0016-4F9E-80FA-BE03CDF26D4A}" type="pres">
      <dgm:prSet presAssocID="{3CEB5494-1622-4CDB-AB6C-61120A9220D4}" presName="rootConnector" presStyleLbl="node2" presStyleIdx="0" presStyleCnt="11"/>
      <dgm:spPr/>
      <dgm:t>
        <a:bodyPr/>
        <a:lstStyle/>
        <a:p>
          <a:endParaRPr lang="en-US"/>
        </a:p>
      </dgm:t>
    </dgm:pt>
    <dgm:pt modelId="{9DC533B1-037F-467A-870D-9A66404BBEB5}" type="pres">
      <dgm:prSet presAssocID="{3CEB5494-1622-4CDB-AB6C-61120A9220D4}" presName="hierChild4" presStyleCnt="0"/>
      <dgm:spPr/>
    </dgm:pt>
    <dgm:pt modelId="{55F14ED8-34AE-49A9-A725-2FD3B79DAD69}" type="pres">
      <dgm:prSet presAssocID="{3CEB5494-1622-4CDB-AB6C-61120A9220D4}" presName="hierChild5" presStyleCnt="0"/>
      <dgm:spPr/>
    </dgm:pt>
    <dgm:pt modelId="{B9724E6C-B946-48B6-8C07-6BABF17A2976}" type="pres">
      <dgm:prSet presAssocID="{3DACBDF3-EB35-49CF-8211-A6036C38A480}" presName="Name48" presStyleLbl="parChTrans1D2" presStyleIdx="1" presStyleCnt="11"/>
      <dgm:spPr/>
      <dgm:t>
        <a:bodyPr/>
        <a:lstStyle/>
        <a:p>
          <a:endParaRPr lang="en-US"/>
        </a:p>
      </dgm:t>
    </dgm:pt>
    <dgm:pt modelId="{0A77D58E-EF27-466D-840B-FD1424AFC931}" type="pres">
      <dgm:prSet presAssocID="{A83390AC-B5DC-47D3-9612-E709281A6AAA}" presName="hierRoot2" presStyleCnt="0">
        <dgm:presLayoutVars>
          <dgm:hierBranch val="hang"/>
        </dgm:presLayoutVars>
      </dgm:prSet>
      <dgm:spPr/>
    </dgm:pt>
    <dgm:pt modelId="{1D07D347-E515-4BEA-92D5-C721B79F4F85}" type="pres">
      <dgm:prSet presAssocID="{A83390AC-B5DC-47D3-9612-E709281A6AAA}" presName="rootComposite" presStyleCnt="0"/>
      <dgm:spPr/>
    </dgm:pt>
    <dgm:pt modelId="{D20B1A6B-CCD1-48CC-AFA5-2AB2546B987A}" type="pres">
      <dgm:prSet presAssocID="{A83390AC-B5DC-47D3-9612-E709281A6AAA}" presName="rootText" presStyleLbl="node2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22908-D84E-4924-984C-6F4078075970}" type="pres">
      <dgm:prSet presAssocID="{A83390AC-B5DC-47D3-9612-E709281A6AAA}" presName="rootConnector" presStyleLbl="node2" presStyleIdx="1" presStyleCnt="11"/>
      <dgm:spPr/>
      <dgm:t>
        <a:bodyPr/>
        <a:lstStyle/>
        <a:p>
          <a:endParaRPr lang="en-US"/>
        </a:p>
      </dgm:t>
    </dgm:pt>
    <dgm:pt modelId="{A17A6576-F886-43DB-9FDC-FCDF28F4E44E}" type="pres">
      <dgm:prSet presAssocID="{A83390AC-B5DC-47D3-9612-E709281A6AAA}" presName="hierChild4" presStyleCnt="0"/>
      <dgm:spPr/>
    </dgm:pt>
    <dgm:pt modelId="{46E98048-0040-4CF1-A8D1-6DD98701DF12}" type="pres">
      <dgm:prSet presAssocID="{A83390AC-B5DC-47D3-9612-E709281A6AAA}" presName="hierChild5" presStyleCnt="0"/>
      <dgm:spPr/>
    </dgm:pt>
    <dgm:pt modelId="{C2F04DB3-D20A-4F73-AAD3-195925BDEC48}" type="pres">
      <dgm:prSet presAssocID="{6AE7A681-36C0-4D86-963E-217EE71C9E6A}" presName="Name48" presStyleLbl="parChTrans1D2" presStyleIdx="2" presStyleCnt="11"/>
      <dgm:spPr/>
      <dgm:t>
        <a:bodyPr/>
        <a:lstStyle/>
        <a:p>
          <a:endParaRPr lang="en-US"/>
        </a:p>
      </dgm:t>
    </dgm:pt>
    <dgm:pt modelId="{B1E0B36C-514E-470D-9F74-59F58B7352C5}" type="pres">
      <dgm:prSet presAssocID="{28BDE225-DCC3-4E16-BE70-DB08EDFA9848}" presName="hierRoot2" presStyleCnt="0">
        <dgm:presLayoutVars>
          <dgm:hierBranch val="hang"/>
        </dgm:presLayoutVars>
      </dgm:prSet>
      <dgm:spPr/>
    </dgm:pt>
    <dgm:pt modelId="{DF418087-35E6-481B-BF3B-D4451531EB03}" type="pres">
      <dgm:prSet presAssocID="{28BDE225-DCC3-4E16-BE70-DB08EDFA9848}" presName="rootComposite" presStyleCnt="0"/>
      <dgm:spPr/>
    </dgm:pt>
    <dgm:pt modelId="{BF881064-DB25-4911-A831-431093E52793}" type="pres">
      <dgm:prSet presAssocID="{28BDE225-DCC3-4E16-BE70-DB08EDFA9848}" presName="rootText" presStyleLbl="node2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8363BE-1403-42BA-854D-BA9FE7C9E67D}" type="pres">
      <dgm:prSet presAssocID="{28BDE225-DCC3-4E16-BE70-DB08EDFA9848}" presName="rootConnector" presStyleLbl="node2" presStyleIdx="2" presStyleCnt="11"/>
      <dgm:spPr/>
      <dgm:t>
        <a:bodyPr/>
        <a:lstStyle/>
        <a:p>
          <a:endParaRPr lang="en-US"/>
        </a:p>
      </dgm:t>
    </dgm:pt>
    <dgm:pt modelId="{8C0FB6C5-2C0D-496A-97DB-11A2F6582C49}" type="pres">
      <dgm:prSet presAssocID="{28BDE225-DCC3-4E16-BE70-DB08EDFA9848}" presName="hierChild4" presStyleCnt="0"/>
      <dgm:spPr/>
    </dgm:pt>
    <dgm:pt modelId="{862E6168-66BB-4B4C-8A16-01A3869B0732}" type="pres">
      <dgm:prSet presAssocID="{28BDE225-DCC3-4E16-BE70-DB08EDFA9848}" presName="hierChild5" presStyleCnt="0"/>
      <dgm:spPr/>
    </dgm:pt>
    <dgm:pt modelId="{CFB3B3DE-EF06-4316-B7CE-547B5C396529}" type="pres">
      <dgm:prSet presAssocID="{73BE2588-F4E9-40BC-BC91-0F830EE8BF9C}" presName="Name48" presStyleLbl="parChTrans1D2" presStyleIdx="3" presStyleCnt="11"/>
      <dgm:spPr/>
      <dgm:t>
        <a:bodyPr/>
        <a:lstStyle/>
        <a:p>
          <a:endParaRPr lang="en-US"/>
        </a:p>
      </dgm:t>
    </dgm:pt>
    <dgm:pt modelId="{2EEE2FFE-2E8A-40FD-AEED-302B2AF422E7}" type="pres">
      <dgm:prSet presAssocID="{2730934A-7E6B-44CE-8DF6-9F688C6C4558}" presName="hierRoot2" presStyleCnt="0">
        <dgm:presLayoutVars>
          <dgm:hierBranch val="init"/>
        </dgm:presLayoutVars>
      </dgm:prSet>
      <dgm:spPr/>
    </dgm:pt>
    <dgm:pt modelId="{B2975513-DEF1-412F-A402-63008C1A3314}" type="pres">
      <dgm:prSet presAssocID="{2730934A-7E6B-44CE-8DF6-9F688C6C4558}" presName="rootComposite" presStyleCnt="0"/>
      <dgm:spPr/>
    </dgm:pt>
    <dgm:pt modelId="{8A7E641D-4C23-4B71-BDC0-20574E561D54}" type="pres">
      <dgm:prSet presAssocID="{2730934A-7E6B-44CE-8DF6-9F688C6C4558}" presName="rootText" presStyleLbl="node2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0DFECF-E8EF-4857-B605-40DA21B863D9}" type="pres">
      <dgm:prSet presAssocID="{2730934A-7E6B-44CE-8DF6-9F688C6C4558}" presName="rootConnector" presStyleLbl="node2" presStyleIdx="3" presStyleCnt="11"/>
      <dgm:spPr/>
      <dgm:t>
        <a:bodyPr/>
        <a:lstStyle/>
        <a:p>
          <a:endParaRPr lang="en-US"/>
        </a:p>
      </dgm:t>
    </dgm:pt>
    <dgm:pt modelId="{4E49BADF-CE7C-4D2C-AF74-B50E1EB9240D}" type="pres">
      <dgm:prSet presAssocID="{2730934A-7E6B-44CE-8DF6-9F688C6C4558}" presName="hierChild4" presStyleCnt="0"/>
      <dgm:spPr/>
    </dgm:pt>
    <dgm:pt modelId="{6897D419-6458-4477-A190-B6A3155FE3B4}" type="pres">
      <dgm:prSet presAssocID="{2730934A-7E6B-44CE-8DF6-9F688C6C4558}" presName="hierChild5" presStyleCnt="0"/>
      <dgm:spPr/>
    </dgm:pt>
    <dgm:pt modelId="{E4F735DF-C201-4D2D-823F-9FD08B79AD25}" type="pres">
      <dgm:prSet presAssocID="{38E68838-FF3B-48C3-AB2C-AFC16A5CCA83}" presName="Name48" presStyleLbl="parChTrans1D2" presStyleIdx="4" presStyleCnt="11"/>
      <dgm:spPr/>
      <dgm:t>
        <a:bodyPr/>
        <a:lstStyle/>
        <a:p>
          <a:endParaRPr lang="en-US"/>
        </a:p>
      </dgm:t>
    </dgm:pt>
    <dgm:pt modelId="{46C3A534-048A-4132-A4BC-FBB058653B7A}" type="pres">
      <dgm:prSet presAssocID="{1DCAB1BD-E8AF-4BC1-A57C-3E303C7040D1}" presName="hierRoot2" presStyleCnt="0">
        <dgm:presLayoutVars>
          <dgm:hierBranch val="init"/>
        </dgm:presLayoutVars>
      </dgm:prSet>
      <dgm:spPr/>
    </dgm:pt>
    <dgm:pt modelId="{5EEFE1E5-CE02-4773-A6F5-3EF0F07922A8}" type="pres">
      <dgm:prSet presAssocID="{1DCAB1BD-E8AF-4BC1-A57C-3E303C7040D1}" presName="rootComposite" presStyleCnt="0"/>
      <dgm:spPr/>
    </dgm:pt>
    <dgm:pt modelId="{B23E50A5-5A4B-4271-BECB-9E1E36EC8D57}" type="pres">
      <dgm:prSet presAssocID="{1DCAB1BD-E8AF-4BC1-A57C-3E303C7040D1}" presName="rootText" presStyleLbl="node2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45216-9457-4903-849D-F987AE08F149}" type="pres">
      <dgm:prSet presAssocID="{1DCAB1BD-E8AF-4BC1-A57C-3E303C7040D1}" presName="rootConnector" presStyleLbl="node2" presStyleIdx="4" presStyleCnt="11"/>
      <dgm:spPr/>
      <dgm:t>
        <a:bodyPr/>
        <a:lstStyle/>
        <a:p>
          <a:endParaRPr lang="en-US"/>
        </a:p>
      </dgm:t>
    </dgm:pt>
    <dgm:pt modelId="{4324FD5C-6586-4536-96CB-518535765E75}" type="pres">
      <dgm:prSet presAssocID="{1DCAB1BD-E8AF-4BC1-A57C-3E303C7040D1}" presName="hierChild4" presStyleCnt="0"/>
      <dgm:spPr/>
    </dgm:pt>
    <dgm:pt modelId="{62EF5FE8-37BB-469C-8E28-1365A998DAAD}" type="pres">
      <dgm:prSet presAssocID="{1DCAB1BD-E8AF-4BC1-A57C-3E303C7040D1}" presName="hierChild5" presStyleCnt="0"/>
      <dgm:spPr/>
    </dgm:pt>
    <dgm:pt modelId="{42149867-532E-4110-82A7-8E0563BED060}" type="pres">
      <dgm:prSet presAssocID="{D035F5F9-6F0F-4A2E-B214-E1C90DDB9E99}" presName="hierChild3" presStyleCnt="0"/>
      <dgm:spPr/>
    </dgm:pt>
    <dgm:pt modelId="{1F12EAA1-4010-4501-B183-5954F346522C}" type="pres">
      <dgm:prSet presAssocID="{3A89688C-389A-4A13-A279-DC1F30139B2C}" presName="hierRoot1" presStyleCnt="0">
        <dgm:presLayoutVars>
          <dgm:hierBranch val="hang"/>
        </dgm:presLayoutVars>
      </dgm:prSet>
      <dgm:spPr/>
    </dgm:pt>
    <dgm:pt modelId="{149B7541-8101-4155-8B1E-A9201FBA8C42}" type="pres">
      <dgm:prSet presAssocID="{3A89688C-389A-4A13-A279-DC1F30139B2C}" presName="rootComposite1" presStyleCnt="0"/>
      <dgm:spPr/>
    </dgm:pt>
    <dgm:pt modelId="{F3E921E3-211B-4208-AED1-1480A823D0B8}" type="pres">
      <dgm:prSet presAssocID="{3A89688C-389A-4A13-A279-DC1F30139B2C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9B64E-25E6-4321-84A0-3F4B77D397E2}" type="pres">
      <dgm:prSet presAssocID="{3A89688C-389A-4A13-A279-DC1F30139B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251DEC0-4D08-41B2-9255-B095AC687FE4}" type="pres">
      <dgm:prSet presAssocID="{3A89688C-389A-4A13-A279-DC1F30139B2C}" presName="hierChild2" presStyleCnt="0"/>
      <dgm:spPr/>
    </dgm:pt>
    <dgm:pt modelId="{76FDB755-B56A-4800-9B74-6BF0B4170DE0}" type="pres">
      <dgm:prSet presAssocID="{0F24472A-2A81-45BB-9F16-C359AB3E16FC}" presName="Name48" presStyleLbl="parChTrans1D2" presStyleIdx="5" presStyleCnt="11"/>
      <dgm:spPr/>
      <dgm:t>
        <a:bodyPr/>
        <a:lstStyle/>
        <a:p>
          <a:endParaRPr lang="en-US"/>
        </a:p>
      </dgm:t>
    </dgm:pt>
    <dgm:pt modelId="{1E6F6A7C-59BB-4A27-AA3B-4C0E3D9EA82F}" type="pres">
      <dgm:prSet presAssocID="{F1E66A1A-4EA1-49D1-85D6-13DD651D9FA0}" presName="hierRoot2" presStyleCnt="0">
        <dgm:presLayoutVars>
          <dgm:hierBranch val="hang"/>
        </dgm:presLayoutVars>
      </dgm:prSet>
      <dgm:spPr/>
    </dgm:pt>
    <dgm:pt modelId="{EBAFA62C-3374-4E57-962D-98BF23BC04D5}" type="pres">
      <dgm:prSet presAssocID="{F1E66A1A-4EA1-49D1-85D6-13DD651D9FA0}" presName="rootComposite" presStyleCnt="0"/>
      <dgm:spPr/>
    </dgm:pt>
    <dgm:pt modelId="{97CF2421-C072-493F-898A-1BA099D5777C}" type="pres">
      <dgm:prSet presAssocID="{F1E66A1A-4EA1-49D1-85D6-13DD651D9FA0}" presName="rootText" presStyleLbl="node2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00412-14CA-441C-AE9A-1DCD88B4AC5D}" type="pres">
      <dgm:prSet presAssocID="{F1E66A1A-4EA1-49D1-85D6-13DD651D9FA0}" presName="rootConnector" presStyleLbl="node2" presStyleIdx="5" presStyleCnt="11"/>
      <dgm:spPr/>
      <dgm:t>
        <a:bodyPr/>
        <a:lstStyle/>
        <a:p>
          <a:endParaRPr lang="en-US"/>
        </a:p>
      </dgm:t>
    </dgm:pt>
    <dgm:pt modelId="{F9013CAC-FCA7-4399-A038-85E347C17696}" type="pres">
      <dgm:prSet presAssocID="{F1E66A1A-4EA1-49D1-85D6-13DD651D9FA0}" presName="hierChild4" presStyleCnt="0"/>
      <dgm:spPr/>
    </dgm:pt>
    <dgm:pt modelId="{C3E22BD8-B1F6-4930-A950-CAE9C0411614}" type="pres">
      <dgm:prSet presAssocID="{F1E66A1A-4EA1-49D1-85D6-13DD651D9FA0}" presName="hierChild5" presStyleCnt="0"/>
      <dgm:spPr/>
    </dgm:pt>
    <dgm:pt modelId="{7E4987A7-6F09-46C4-8315-F84A219797AA}" type="pres">
      <dgm:prSet presAssocID="{1C4B757C-C650-457A-A87F-9119DB8CF368}" presName="Name48" presStyleLbl="parChTrans1D2" presStyleIdx="6" presStyleCnt="11"/>
      <dgm:spPr/>
      <dgm:t>
        <a:bodyPr/>
        <a:lstStyle/>
        <a:p>
          <a:endParaRPr lang="en-US"/>
        </a:p>
      </dgm:t>
    </dgm:pt>
    <dgm:pt modelId="{D359FF69-22B5-4680-84CF-0AB685689144}" type="pres">
      <dgm:prSet presAssocID="{E5068EEC-7AC6-4CA8-8924-686888D325E6}" presName="hierRoot2" presStyleCnt="0">
        <dgm:presLayoutVars>
          <dgm:hierBranch val="hang"/>
        </dgm:presLayoutVars>
      </dgm:prSet>
      <dgm:spPr/>
    </dgm:pt>
    <dgm:pt modelId="{F73681E4-027A-48B5-BF99-5A97E8613571}" type="pres">
      <dgm:prSet presAssocID="{E5068EEC-7AC6-4CA8-8924-686888D325E6}" presName="rootComposite" presStyleCnt="0"/>
      <dgm:spPr/>
    </dgm:pt>
    <dgm:pt modelId="{16FF15CD-4A31-4B12-BC41-4A910DB1823A}" type="pres">
      <dgm:prSet presAssocID="{E5068EEC-7AC6-4CA8-8924-686888D325E6}" presName="rootText" presStyleLbl="node2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4377E-1135-481C-8217-7C0E9C0F4E6C}" type="pres">
      <dgm:prSet presAssocID="{E5068EEC-7AC6-4CA8-8924-686888D325E6}" presName="rootConnector" presStyleLbl="node2" presStyleIdx="6" presStyleCnt="11"/>
      <dgm:spPr/>
      <dgm:t>
        <a:bodyPr/>
        <a:lstStyle/>
        <a:p>
          <a:endParaRPr lang="en-US"/>
        </a:p>
      </dgm:t>
    </dgm:pt>
    <dgm:pt modelId="{3A3131FF-8A67-4429-96E8-6BA5E32B626C}" type="pres">
      <dgm:prSet presAssocID="{E5068EEC-7AC6-4CA8-8924-686888D325E6}" presName="hierChild4" presStyleCnt="0"/>
      <dgm:spPr/>
    </dgm:pt>
    <dgm:pt modelId="{7E65921E-01C4-4BE5-A80E-E418634874F2}" type="pres">
      <dgm:prSet presAssocID="{E5068EEC-7AC6-4CA8-8924-686888D325E6}" presName="hierChild5" presStyleCnt="0"/>
      <dgm:spPr/>
    </dgm:pt>
    <dgm:pt modelId="{681543A2-F3A2-41C2-80A8-058C1B6FEA3A}" type="pres">
      <dgm:prSet presAssocID="{861A7ECF-3035-43C2-8EA2-C7F13B44CF8D}" presName="Name48" presStyleLbl="parChTrans1D2" presStyleIdx="7" presStyleCnt="11"/>
      <dgm:spPr/>
      <dgm:t>
        <a:bodyPr/>
        <a:lstStyle/>
        <a:p>
          <a:endParaRPr lang="en-US"/>
        </a:p>
      </dgm:t>
    </dgm:pt>
    <dgm:pt modelId="{3EFA00B8-A521-4DC8-9C7E-8C497A308111}" type="pres">
      <dgm:prSet presAssocID="{A18AB534-D311-46FC-9884-85D30405B78E}" presName="hierRoot2" presStyleCnt="0">
        <dgm:presLayoutVars>
          <dgm:hierBranch val="init"/>
        </dgm:presLayoutVars>
      </dgm:prSet>
      <dgm:spPr/>
    </dgm:pt>
    <dgm:pt modelId="{6265617A-3EF8-439A-A9C1-329B6D866669}" type="pres">
      <dgm:prSet presAssocID="{A18AB534-D311-46FC-9884-85D30405B78E}" presName="rootComposite" presStyleCnt="0"/>
      <dgm:spPr/>
    </dgm:pt>
    <dgm:pt modelId="{7DB2FC98-BC90-41E9-A96E-4377C6F1D5AE}" type="pres">
      <dgm:prSet presAssocID="{A18AB534-D311-46FC-9884-85D30405B78E}" presName="rootText" presStyleLbl="node2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0B40A6-62E7-4051-AD70-79C6507CB024}" type="pres">
      <dgm:prSet presAssocID="{A18AB534-D311-46FC-9884-85D30405B78E}" presName="rootConnector" presStyleLbl="node2" presStyleIdx="7" presStyleCnt="11"/>
      <dgm:spPr/>
      <dgm:t>
        <a:bodyPr/>
        <a:lstStyle/>
        <a:p>
          <a:endParaRPr lang="en-US"/>
        </a:p>
      </dgm:t>
    </dgm:pt>
    <dgm:pt modelId="{13F51D4C-33DF-4914-B9FC-DA1F94CDC02F}" type="pres">
      <dgm:prSet presAssocID="{A18AB534-D311-46FC-9884-85D30405B78E}" presName="hierChild4" presStyleCnt="0"/>
      <dgm:spPr/>
    </dgm:pt>
    <dgm:pt modelId="{718D4442-3B97-44CF-A855-D4732B863710}" type="pres">
      <dgm:prSet presAssocID="{A18AB534-D311-46FC-9884-85D30405B78E}" presName="hierChild5" presStyleCnt="0"/>
      <dgm:spPr/>
    </dgm:pt>
    <dgm:pt modelId="{D677EFFF-39DE-4C88-929A-E6ED1416106E}" type="pres">
      <dgm:prSet presAssocID="{3A89688C-389A-4A13-A279-DC1F30139B2C}" presName="hierChild3" presStyleCnt="0"/>
      <dgm:spPr/>
    </dgm:pt>
    <dgm:pt modelId="{A5EA0C8C-5A3A-4FD9-BA10-8AD82E5F5750}" type="pres">
      <dgm:prSet presAssocID="{FB340D0B-5B74-459B-B092-249AD50AC5DD}" presName="hierRoot1" presStyleCnt="0">
        <dgm:presLayoutVars>
          <dgm:hierBranch val="hang"/>
        </dgm:presLayoutVars>
      </dgm:prSet>
      <dgm:spPr/>
    </dgm:pt>
    <dgm:pt modelId="{C753EF89-04B3-44ED-9381-E2EFA810E7FF}" type="pres">
      <dgm:prSet presAssocID="{FB340D0B-5B74-459B-B092-249AD50AC5DD}" presName="rootComposite1" presStyleCnt="0"/>
      <dgm:spPr/>
    </dgm:pt>
    <dgm:pt modelId="{1C8C08EE-D2B7-4737-B3E0-8FD520BFB944}" type="pres">
      <dgm:prSet presAssocID="{FB340D0B-5B74-459B-B092-249AD50AC5DD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AF168-3310-4AE8-8C24-C3762D69EBD3}" type="pres">
      <dgm:prSet presAssocID="{FB340D0B-5B74-459B-B092-249AD50AC5D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136BDF4-FB79-470F-9509-E75E3B0B2AF1}" type="pres">
      <dgm:prSet presAssocID="{FB340D0B-5B74-459B-B092-249AD50AC5DD}" presName="hierChild2" presStyleCnt="0"/>
      <dgm:spPr/>
    </dgm:pt>
    <dgm:pt modelId="{0EC7A567-7B59-4B3E-A366-7DDFAA187F42}" type="pres">
      <dgm:prSet presAssocID="{3AD636F9-F97A-49F4-8879-C32021CE06AE}" presName="Name48" presStyleLbl="parChTrans1D2" presStyleIdx="8" presStyleCnt="11"/>
      <dgm:spPr/>
      <dgm:t>
        <a:bodyPr/>
        <a:lstStyle/>
        <a:p>
          <a:endParaRPr lang="en-US"/>
        </a:p>
      </dgm:t>
    </dgm:pt>
    <dgm:pt modelId="{6DD95B11-831C-4507-BB28-40FE3D3160A3}" type="pres">
      <dgm:prSet presAssocID="{15B708DC-B10D-437F-8EC5-2904284FD824}" presName="hierRoot2" presStyleCnt="0">
        <dgm:presLayoutVars>
          <dgm:hierBranch val="hang"/>
        </dgm:presLayoutVars>
      </dgm:prSet>
      <dgm:spPr/>
    </dgm:pt>
    <dgm:pt modelId="{43660B6C-FE31-4F29-9CED-D8F6E8830EAC}" type="pres">
      <dgm:prSet presAssocID="{15B708DC-B10D-437F-8EC5-2904284FD824}" presName="rootComposite" presStyleCnt="0"/>
      <dgm:spPr/>
    </dgm:pt>
    <dgm:pt modelId="{42A14226-B10E-4792-8806-F6A285C1F74C}" type="pres">
      <dgm:prSet presAssocID="{15B708DC-B10D-437F-8EC5-2904284FD824}" presName="rootText" presStyleLbl="node2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6CC09D-74EA-4089-A40D-E643C1011C4A}" type="pres">
      <dgm:prSet presAssocID="{15B708DC-B10D-437F-8EC5-2904284FD824}" presName="rootConnector" presStyleLbl="node2" presStyleIdx="8" presStyleCnt="11"/>
      <dgm:spPr/>
      <dgm:t>
        <a:bodyPr/>
        <a:lstStyle/>
        <a:p>
          <a:endParaRPr lang="en-US"/>
        </a:p>
      </dgm:t>
    </dgm:pt>
    <dgm:pt modelId="{BE4EA6A9-8AAF-4860-9FDD-9BC5C04B5CE8}" type="pres">
      <dgm:prSet presAssocID="{15B708DC-B10D-437F-8EC5-2904284FD824}" presName="hierChild4" presStyleCnt="0"/>
      <dgm:spPr/>
    </dgm:pt>
    <dgm:pt modelId="{1BD88D09-6381-47BA-9879-78ABCE4CF8AB}" type="pres">
      <dgm:prSet presAssocID="{15B708DC-B10D-437F-8EC5-2904284FD824}" presName="hierChild5" presStyleCnt="0"/>
      <dgm:spPr/>
    </dgm:pt>
    <dgm:pt modelId="{999B0229-B9A6-4E38-BFF8-D2D1D4170727}" type="pres">
      <dgm:prSet presAssocID="{D1562A75-223E-4F14-A0E5-10C26E0B749E}" presName="Name48" presStyleLbl="parChTrans1D2" presStyleIdx="9" presStyleCnt="11"/>
      <dgm:spPr/>
      <dgm:t>
        <a:bodyPr/>
        <a:lstStyle/>
        <a:p>
          <a:endParaRPr lang="en-US"/>
        </a:p>
      </dgm:t>
    </dgm:pt>
    <dgm:pt modelId="{1E119F09-0595-4326-BC06-BBF5DF185818}" type="pres">
      <dgm:prSet presAssocID="{D0283D83-3F1C-43D0-BD55-0C55641B9424}" presName="hierRoot2" presStyleCnt="0">
        <dgm:presLayoutVars>
          <dgm:hierBranch val="hang"/>
        </dgm:presLayoutVars>
      </dgm:prSet>
      <dgm:spPr/>
    </dgm:pt>
    <dgm:pt modelId="{80A7D167-D943-4B42-8974-F59AEA2A8E05}" type="pres">
      <dgm:prSet presAssocID="{D0283D83-3F1C-43D0-BD55-0C55641B9424}" presName="rootComposite" presStyleCnt="0"/>
      <dgm:spPr/>
    </dgm:pt>
    <dgm:pt modelId="{6A149146-EDE9-4A88-A385-0104DDC7D62D}" type="pres">
      <dgm:prSet presAssocID="{D0283D83-3F1C-43D0-BD55-0C55641B9424}" presName="rootText" presStyleLbl="node2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6589C-C058-4A1B-9355-53FDD103D2B6}" type="pres">
      <dgm:prSet presAssocID="{D0283D83-3F1C-43D0-BD55-0C55641B9424}" presName="rootConnector" presStyleLbl="node2" presStyleIdx="9" presStyleCnt="11"/>
      <dgm:spPr/>
      <dgm:t>
        <a:bodyPr/>
        <a:lstStyle/>
        <a:p>
          <a:endParaRPr lang="en-US"/>
        </a:p>
      </dgm:t>
    </dgm:pt>
    <dgm:pt modelId="{3C0C8921-9D11-47B5-946F-D568D724CF20}" type="pres">
      <dgm:prSet presAssocID="{D0283D83-3F1C-43D0-BD55-0C55641B9424}" presName="hierChild4" presStyleCnt="0"/>
      <dgm:spPr/>
    </dgm:pt>
    <dgm:pt modelId="{3B622CB0-AB77-40F6-8D10-1E9EC87D35D5}" type="pres">
      <dgm:prSet presAssocID="{D0283D83-3F1C-43D0-BD55-0C55641B9424}" presName="hierChild5" presStyleCnt="0"/>
      <dgm:spPr/>
    </dgm:pt>
    <dgm:pt modelId="{CED8B19A-79AE-43CF-9ECC-676F9739FBFD}" type="pres">
      <dgm:prSet presAssocID="{88BC7210-BA48-45DE-B64B-7F27ADCFEBB9}" presName="Name48" presStyleLbl="parChTrans1D2" presStyleIdx="10" presStyleCnt="11"/>
      <dgm:spPr/>
      <dgm:t>
        <a:bodyPr/>
        <a:lstStyle/>
        <a:p>
          <a:endParaRPr lang="en-US"/>
        </a:p>
      </dgm:t>
    </dgm:pt>
    <dgm:pt modelId="{83034B9D-B741-40C1-B520-618FD30D6C43}" type="pres">
      <dgm:prSet presAssocID="{0725B643-5C2D-4905-BE76-E8DDFD8649F6}" presName="hierRoot2" presStyleCnt="0">
        <dgm:presLayoutVars>
          <dgm:hierBranch val="hang"/>
        </dgm:presLayoutVars>
      </dgm:prSet>
      <dgm:spPr/>
    </dgm:pt>
    <dgm:pt modelId="{853F41D4-2894-46CE-A030-650CECC25FF0}" type="pres">
      <dgm:prSet presAssocID="{0725B643-5C2D-4905-BE76-E8DDFD8649F6}" presName="rootComposite" presStyleCnt="0"/>
      <dgm:spPr/>
    </dgm:pt>
    <dgm:pt modelId="{FF887335-6853-4A7F-A3EE-502821422A88}" type="pres">
      <dgm:prSet presAssocID="{0725B643-5C2D-4905-BE76-E8DDFD8649F6}" presName="rootText" presStyleLbl="node2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A7030C-1FEB-4156-AF1C-9F8AD08E58B4}" type="pres">
      <dgm:prSet presAssocID="{0725B643-5C2D-4905-BE76-E8DDFD8649F6}" presName="rootConnector" presStyleLbl="node2" presStyleIdx="10" presStyleCnt="11"/>
      <dgm:spPr/>
      <dgm:t>
        <a:bodyPr/>
        <a:lstStyle/>
        <a:p>
          <a:endParaRPr lang="en-US"/>
        </a:p>
      </dgm:t>
    </dgm:pt>
    <dgm:pt modelId="{60F39104-9E2B-45E7-B5CC-E4012D58BCDA}" type="pres">
      <dgm:prSet presAssocID="{0725B643-5C2D-4905-BE76-E8DDFD8649F6}" presName="hierChild4" presStyleCnt="0"/>
      <dgm:spPr/>
    </dgm:pt>
    <dgm:pt modelId="{4C6785C0-4586-49EB-BB48-70B007A0E6E7}" type="pres">
      <dgm:prSet presAssocID="{0725B643-5C2D-4905-BE76-E8DDFD8649F6}" presName="hierChild5" presStyleCnt="0"/>
      <dgm:spPr/>
    </dgm:pt>
    <dgm:pt modelId="{6F4C1559-3400-4514-8F35-4E7C9EE29651}" type="pres">
      <dgm:prSet presAssocID="{FB340D0B-5B74-459B-B092-249AD50AC5DD}" presName="hierChild3" presStyleCnt="0"/>
      <dgm:spPr/>
    </dgm:pt>
  </dgm:ptLst>
  <dgm:cxnLst>
    <dgm:cxn modelId="{41EE2992-C144-4AC3-B957-750B154D5BE9}" type="presOf" srcId="{F1E66A1A-4EA1-49D1-85D6-13DD651D9FA0}" destId="{18700412-14CA-441C-AE9A-1DCD88B4AC5D}" srcOrd="1" destOrd="0" presId="urn:microsoft.com/office/officeart/2005/8/layout/orgChart1"/>
    <dgm:cxn modelId="{E127F053-DC73-40BC-A6EA-B99485175484}" type="presOf" srcId="{3DACBDF3-EB35-49CF-8211-A6036C38A480}" destId="{B9724E6C-B946-48B6-8C07-6BABF17A2976}" srcOrd="0" destOrd="0" presId="urn:microsoft.com/office/officeart/2005/8/layout/orgChart1"/>
    <dgm:cxn modelId="{6D6B7788-BD77-4A55-822D-99235BF26910}" type="presOf" srcId="{0725B643-5C2D-4905-BE76-E8DDFD8649F6}" destId="{FF887335-6853-4A7F-A3EE-502821422A88}" srcOrd="0" destOrd="0" presId="urn:microsoft.com/office/officeart/2005/8/layout/orgChart1"/>
    <dgm:cxn modelId="{6B6DDC38-DF36-4FA5-A5A6-895DD412922E}" type="presOf" srcId="{38E661D9-8EB0-47B1-A059-8BBFC96DA9D9}" destId="{966B2DE9-7A63-4C54-9B05-3A2F1AD954E0}" srcOrd="0" destOrd="0" presId="urn:microsoft.com/office/officeart/2005/8/layout/orgChart1"/>
    <dgm:cxn modelId="{5334F2DC-1A88-4B5C-A604-6392C4E91395}" type="presOf" srcId="{A18AB534-D311-46FC-9884-85D30405B78E}" destId="{7DB2FC98-BC90-41E9-A96E-4377C6F1D5AE}" srcOrd="0" destOrd="0" presId="urn:microsoft.com/office/officeart/2005/8/layout/orgChart1"/>
    <dgm:cxn modelId="{E440C50B-7343-4851-80AA-143E6847F046}" type="presOf" srcId="{861A7ECF-3035-43C2-8EA2-C7F13B44CF8D}" destId="{681543A2-F3A2-41C2-80A8-058C1B6FEA3A}" srcOrd="0" destOrd="0" presId="urn:microsoft.com/office/officeart/2005/8/layout/orgChart1"/>
    <dgm:cxn modelId="{0204470F-CC5C-4725-B325-0E818616197A}" type="presOf" srcId="{1C4B757C-C650-457A-A87F-9119DB8CF368}" destId="{7E4987A7-6F09-46C4-8315-F84A219797AA}" srcOrd="0" destOrd="0" presId="urn:microsoft.com/office/officeart/2005/8/layout/orgChart1"/>
    <dgm:cxn modelId="{E44FE91B-16A3-4FCD-A5FC-BBF9AE14BFC7}" srcId="{BD7227A4-DE22-498E-80F6-D96B1760CB0D}" destId="{D035F5F9-6F0F-4A2E-B214-E1C90DDB9E99}" srcOrd="0" destOrd="0" parTransId="{F9552CD3-A0BF-4EE6-BAC8-4E811EBD36CE}" sibTransId="{0AE474DC-06AD-4536-A2DE-1203B36F7150}"/>
    <dgm:cxn modelId="{A2DECED2-D61B-4CB5-99B2-F1D9779796E0}" type="presOf" srcId="{0725B643-5C2D-4905-BE76-E8DDFD8649F6}" destId="{E4A7030C-1FEB-4156-AF1C-9F8AD08E58B4}" srcOrd="1" destOrd="0" presId="urn:microsoft.com/office/officeart/2005/8/layout/orgChart1"/>
    <dgm:cxn modelId="{E298D08F-E2E4-417D-AB84-EAF2B511419B}" type="presOf" srcId="{BD7227A4-DE22-498E-80F6-D96B1760CB0D}" destId="{AD8D3F4D-2DF3-4589-907B-26ADCCCBAF01}" srcOrd="0" destOrd="0" presId="urn:microsoft.com/office/officeart/2005/8/layout/orgChart1"/>
    <dgm:cxn modelId="{6A76347A-1637-474B-B5BE-AE561483D226}" type="presOf" srcId="{D035F5F9-6F0F-4A2E-B214-E1C90DDB9E99}" destId="{F6E18BEE-F13B-4022-BE44-2347F8AE1136}" srcOrd="0" destOrd="0" presId="urn:microsoft.com/office/officeart/2005/8/layout/orgChart1"/>
    <dgm:cxn modelId="{5A608B7C-65A7-40C0-99C2-A92B663AD8B5}" type="presOf" srcId="{28BDE225-DCC3-4E16-BE70-DB08EDFA9848}" destId="{978363BE-1403-42BA-854D-BA9FE7C9E67D}" srcOrd="1" destOrd="0" presId="urn:microsoft.com/office/officeart/2005/8/layout/orgChart1"/>
    <dgm:cxn modelId="{3D758C3C-2274-4994-A302-11FC777E58F8}" type="presOf" srcId="{3A89688C-389A-4A13-A279-DC1F30139B2C}" destId="{F3E921E3-211B-4208-AED1-1480A823D0B8}" srcOrd="0" destOrd="0" presId="urn:microsoft.com/office/officeart/2005/8/layout/orgChart1"/>
    <dgm:cxn modelId="{443F44E4-94FE-49A9-8849-8CBBCF29BFBD}" type="presOf" srcId="{D1562A75-223E-4F14-A0E5-10C26E0B749E}" destId="{999B0229-B9A6-4E38-BFF8-D2D1D4170727}" srcOrd="0" destOrd="0" presId="urn:microsoft.com/office/officeart/2005/8/layout/orgChart1"/>
    <dgm:cxn modelId="{EC775DC6-83F2-4F2C-B49A-787EE2A4AEF2}" type="presOf" srcId="{88BC7210-BA48-45DE-B64B-7F27ADCFEBB9}" destId="{CED8B19A-79AE-43CF-9ECC-676F9739FBFD}" srcOrd="0" destOrd="0" presId="urn:microsoft.com/office/officeart/2005/8/layout/orgChart1"/>
    <dgm:cxn modelId="{A1BF79AF-82B9-4E49-80BB-1171D0594E74}" type="presOf" srcId="{0F24472A-2A81-45BB-9F16-C359AB3E16FC}" destId="{76FDB755-B56A-4800-9B74-6BF0B4170DE0}" srcOrd="0" destOrd="0" presId="urn:microsoft.com/office/officeart/2005/8/layout/orgChart1"/>
    <dgm:cxn modelId="{63F87143-E837-4D84-BC9B-3EAC4D5E1AE2}" type="presOf" srcId="{E5068EEC-7AC6-4CA8-8924-686888D325E6}" destId="{16FF15CD-4A31-4B12-BC41-4A910DB1823A}" srcOrd="0" destOrd="0" presId="urn:microsoft.com/office/officeart/2005/8/layout/orgChart1"/>
    <dgm:cxn modelId="{56ACC943-8AD1-4E79-B9DD-27C9749FA95A}" type="presOf" srcId="{D035F5F9-6F0F-4A2E-B214-E1C90DDB9E99}" destId="{6B53DD90-F419-4A39-903E-CC5792B544B2}" srcOrd="1" destOrd="0" presId="urn:microsoft.com/office/officeart/2005/8/layout/orgChart1"/>
    <dgm:cxn modelId="{7BAF4268-D930-4F98-8D0B-097459FEB558}" srcId="{BD7227A4-DE22-498E-80F6-D96B1760CB0D}" destId="{FB340D0B-5B74-459B-B092-249AD50AC5DD}" srcOrd="2" destOrd="0" parTransId="{AD404204-A3A1-432E-9675-C2DBFA5C4870}" sibTransId="{0A524E15-FFC8-4B4E-990E-AB7F93808A65}"/>
    <dgm:cxn modelId="{277D187C-301A-4FE8-9342-A182E77AE026}" type="presOf" srcId="{3CEB5494-1622-4CDB-AB6C-61120A9220D4}" destId="{BBDC80D2-0016-4F9E-80FA-BE03CDF26D4A}" srcOrd="1" destOrd="0" presId="urn:microsoft.com/office/officeart/2005/8/layout/orgChart1"/>
    <dgm:cxn modelId="{CD8A8475-60DE-4FE8-8521-4C12AEDF37D0}" srcId="{3A89688C-389A-4A13-A279-DC1F30139B2C}" destId="{A18AB534-D311-46FC-9884-85D30405B78E}" srcOrd="2" destOrd="0" parTransId="{861A7ECF-3035-43C2-8EA2-C7F13B44CF8D}" sibTransId="{51C08A7E-8E1F-4A45-9BE3-C45270BA7984}"/>
    <dgm:cxn modelId="{4EF320DB-05B0-4F18-BE1B-0A4C5D562D53}" type="presOf" srcId="{38E68838-FF3B-48C3-AB2C-AFC16A5CCA83}" destId="{E4F735DF-C201-4D2D-823F-9FD08B79AD25}" srcOrd="0" destOrd="0" presId="urn:microsoft.com/office/officeart/2005/8/layout/orgChart1"/>
    <dgm:cxn modelId="{9969AB76-EE06-4579-91F0-3B0E5CEE05C6}" type="presOf" srcId="{73BE2588-F4E9-40BC-BC91-0F830EE8BF9C}" destId="{CFB3B3DE-EF06-4316-B7CE-547B5C396529}" srcOrd="0" destOrd="0" presId="urn:microsoft.com/office/officeart/2005/8/layout/orgChart1"/>
    <dgm:cxn modelId="{FEBB1509-FDD1-495A-93CC-7ADD3F837EB0}" type="presOf" srcId="{A83390AC-B5DC-47D3-9612-E709281A6AAA}" destId="{D20B1A6B-CCD1-48CC-AFA5-2AB2546B987A}" srcOrd="0" destOrd="0" presId="urn:microsoft.com/office/officeart/2005/8/layout/orgChart1"/>
    <dgm:cxn modelId="{CF332064-CC80-4BB8-B0E1-8E36437FEA5E}" srcId="{FB340D0B-5B74-459B-B092-249AD50AC5DD}" destId="{0725B643-5C2D-4905-BE76-E8DDFD8649F6}" srcOrd="2" destOrd="0" parTransId="{88BC7210-BA48-45DE-B64B-7F27ADCFEBB9}" sibTransId="{93FD4EE2-42DB-4C6B-8B76-FBDC57A858F5}"/>
    <dgm:cxn modelId="{10172228-1723-49A1-8F6D-37D07E1914D7}" type="presOf" srcId="{D0283D83-3F1C-43D0-BD55-0C55641B9424}" destId="{6A149146-EDE9-4A88-A385-0104DDC7D62D}" srcOrd="0" destOrd="0" presId="urn:microsoft.com/office/officeart/2005/8/layout/orgChart1"/>
    <dgm:cxn modelId="{43D0BE46-EB46-4956-B905-8083F584DF0E}" type="presOf" srcId="{FB340D0B-5B74-459B-B092-249AD50AC5DD}" destId="{1C8C08EE-D2B7-4737-B3E0-8FD520BFB944}" srcOrd="0" destOrd="0" presId="urn:microsoft.com/office/officeart/2005/8/layout/orgChart1"/>
    <dgm:cxn modelId="{21EAA78F-2628-43BC-A135-6C0ADE64DE33}" type="presOf" srcId="{2730934A-7E6B-44CE-8DF6-9F688C6C4558}" destId="{8A7E641D-4C23-4B71-BDC0-20574E561D54}" srcOrd="0" destOrd="0" presId="urn:microsoft.com/office/officeart/2005/8/layout/orgChart1"/>
    <dgm:cxn modelId="{97F796D1-8891-4F7C-AFBF-3AF02070E8B3}" type="presOf" srcId="{2730934A-7E6B-44CE-8DF6-9F688C6C4558}" destId="{7B0DFECF-E8EF-4857-B605-40DA21B863D9}" srcOrd="1" destOrd="0" presId="urn:microsoft.com/office/officeart/2005/8/layout/orgChart1"/>
    <dgm:cxn modelId="{184830DC-1B8B-493B-840B-EA7A5019C846}" srcId="{D035F5F9-6F0F-4A2E-B214-E1C90DDB9E99}" destId="{3CEB5494-1622-4CDB-AB6C-61120A9220D4}" srcOrd="0" destOrd="0" parTransId="{38E661D9-8EB0-47B1-A059-8BBFC96DA9D9}" sibTransId="{9F64822A-8ACC-49A0-A108-B920590AB5AE}"/>
    <dgm:cxn modelId="{1014E303-B9CF-4D6B-8724-63AFF064A711}" type="presOf" srcId="{D0283D83-3F1C-43D0-BD55-0C55641B9424}" destId="{F466589C-C058-4A1B-9355-53FDD103D2B6}" srcOrd="1" destOrd="0" presId="urn:microsoft.com/office/officeart/2005/8/layout/orgChart1"/>
    <dgm:cxn modelId="{E5DE66D8-0A3A-4841-BCEC-4DA8CEC6F6D4}" srcId="{3A89688C-389A-4A13-A279-DC1F30139B2C}" destId="{E5068EEC-7AC6-4CA8-8924-686888D325E6}" srcOrd="1" destOrd="0" parTransId="{1C4B757C-C650-457A-A87F-9119DB8CF368}" sibTransId="{77BC826F-06CC-4AF3-8962-4324CDA0374F}"/>
    <dgm:cxn modelId="{26E496ED-2D51-4530-9E61-D83A15CD2813}" type="presOf" srcId="{3A89688C-389A-4A13-A279-DC1F30139B2C}" destId="{2759B64E-25E6-4321-84A0-3F4B77D397E2}" srcOrd="1" destOrd="0" presId="urn:microsoft.com/office/officeart/2005/8/layout/orgChart1"/>
    <dgm:cxn modelId="{F9DEC77E-5BF2-41C2-82EC-0C97BB4E3F61}" type="presOf" srcId="{28BDE225-DCC3-4E16-BE70-DB08EDFA9848}" destId="{BF881064-DB25-4911-A831-431093E52793}" srcOrd="0" destOrd="0" presId="urn:microsoft.com/office/officeart/2005/8/layout/orgChart1"/>
    <dgm:cxn modelId="{3B28D8BB-A860-4DD7-88DB-D71EEFA453F5}" srcId="{D035F5F9-6F0F-4A2E-B214-E1C90DDB9E99}" destId="{28BDE225-DCC3-4E16-BE70-DB08EDFA9848}" srcOrd="2" destOrd="0" parTransId="{6AE7A681-36C0-4D86-963E-217EE71C9E6A}" sibTransId="{902E06D7-A860-4CA8-8916-5BE8005F32A0}"/>
    <dgm:cxn modelId="{1E3D8B9A-6DA2-4996-BA25-A5B388B1C238}" srcId="{3A89688C-389A-4A13-A279-DC1F30139B2C}" destId="{F1E66A1A-4EA1-49D1-85D6-13DD651D9FA0}" srcOrd="0" destOrd="0" parTransId="{0F24472A-2A81-45BB-9F16-C359AB3E16FC}" sibTransId="{1046AED6-76DE-472B-B099-8EE09664EBD3}"/>
    <dgm:cxn modelId="{B10E0B68-122D-4D9A-AA25-6940C264878D}" type="presOf" srcId="{1DCAB1BD-E8AF-4BC1-A57C-3E303C7040D1}" destId="{B23E50A5-5A4B-4271-BECB-9E1E36EC8D57}" srcOrd="0" destOrd="0" presId="urn:microsoft.com/office/officeart/2005/8/layout/orgChart1"/>
    <dgm:cxn modelId="{B147B331-22C3-4CD8-83C0-ABA930FF815F}" srcId="{D035F5F9-6F0F-4A2E-B214-E1C90DDB9E99}" destId="{A83390AC-B5DC-47D3-9612-E709281A6AAA}" srcOrd="1" destOrd="0" parTransId="{3DACBDF3-EB35-49CF-8211-A6036C38A480}" sibTransId="{82DB1865-D656-4691-A1A4-07FCB944D46B}"/>
    <dgm:cxn modelId="{D812A1D9-7AA1-4919-8884-C75F0AA17D75}" srcId="{BD7227A4-DE22-498E-80F6-D96B1760CB0D}" destId="{3A89688C-389A-4A13-A279-DC1F30139B2C}" srcOrd="1" destOrd="0" parTransId="{5BFF50BA-155B-4BFC-96EC-CAD6B690C294}" sibTransId="{10853E17-E164-48AE-A5FF-80D25F31A49C}"/>
    <dgm:cxn modelId="{80A9EC2D-952F-492C-B708-1B9C9B591761}" type="presOf" srcId="{FB340D0B-5B74-459B-B092-249AD50AC5DD}" destId="{92BAF168-3310-4AE8-8C24-C3762D69EBD3}" srcOrd="1" destOrd="0" presId="urn:microsoft.com/office/officeart/2005/8/layout/orgChart1"/>
    <dgm:cxn modelId="{BD008E2F-B43D-43CB-8429-48F6FF8D5785}" srcId="{FB340D0B-5B74-459B-B092-249AD50AC5DD}" destId="{15B708DC-B10D-437F-8EC5-2904284FD824}" srcOrd="0" destOrd="0" parTransId="{3AD636F9-F97A-49F4-8879-C32021CE06AE}" sibTransId="{91DD4194-4C67-4AD3-A248-141495CF50E1}"/>
    <dgm:cxn modelId="{1D476637-ABDD-4ACB-AF66-32BAAC7C39A6}" srcId="{FB340D0B-5B74-459B-B092-249AD50AC5DD}" destId="{D0283D83-3F1C-43D0-BD55-0C55641B9424}" srcOrd="1" destOrd="0" parTransId="{D1562A75-223E-4F14-A0E5-10C26E0B749E}" sibTransId="{1FB9DEF1-B4E9-41EC-A3D9-6D0BC72F45D2}"/>
    <dgm:cxn modelId="{69410BA9-9A0F-443C-9F66-438F4343A636}" type="presOf" srcId="{A18AB534-D311-46FC-9884-85D30405B78E}" destId="{B60B40A6-62E7-4051-AD70-79C6507CB024}" srcOrd="1" destOrd="0" presId="urn:microsoft.com/office/officeart/2005/8/layout/orgChart1"/>
    <dgm:cxn modelId="{665A5B85-8FF3-4B1C-8968-D890F78D720C}" srcId="{D035F5F9-6F0F-4A2E-B214-E1C90DDB9E99}" destId="{1DCAB1BD-E8AF-4BC1-A57C-3E303C7040D1}" srcOrd="4" destOrd="0" parTransId="{38E68838-FF3B-48C3-AB2C-AFC16A5CCA83}" sibTransId="{1EE26B6E-971C-40D1-AFA1-1D1FE7576024}"/>
    <dgm:cxn modelId="{C9CB9303-FFFC-416B-9D28-E7F9906EFF32}" srcId="{D035F5F9-6F0F-4A2E-B214-E1C90DDB9E99}" destId="{2730934A-7E6B-44CE-8DF6-9F688C6C4558}" srcOrd="3" destOrd="0" parTransId="{73BE2588-F4E9-40BC-BC91-0F830EE8BF9C}" sibTransId="{EEDFC270-B729-447B-9AD2-BF3FE28CBE32}"/>
    <dgm:cxn modelId="{CC32142D-D316-4103-BD82-ECB7E75706AE}" type="presOf" srcId="{1DCAB1BD-E8AF-4BC1-A57C-3E303C7040D1}" destId="{97345216-9457-4903-849D-F987AE08F149}" srcOrd="1" destOrd="0" presId="urn:microsoft.com/office/officeart/2005/8/layout/orgChart1"/>
    <dgm:cxn modelId="{4DB43B96-C28B-4F4B-B6B5-4C196A81A4E9}" type="presOf" srcId="{6AE7A681-36C0-4D86-963E-217EE71C9E6A}" destId="{C2F04DB3-D20A-4F73-AAD3-195925BDEC48}" srcOrd="0" destOrd="0" presId="urn:microsoft.com/office/officeart/2005/8/layout/orgChart1"/>
    <dgm:cxn modelId="{92099DB3-FAC8-49BB-A213-D5A43BDE7CB4}" type="presOf" srcId="{3AD636F9-F97A-49F4-8879-C32021CE06AE}" destId="{0EC7A567-7B59-4B3E-A366-7DDFAA187F42}" srcOrd="0" destOrd="0" presId="urn:microsoft.com/office/officeart/2005/8/layout/orgChart1"/>
    <dgm:cxn modelId="{D1112018-D7C3-41E9-BF7F-A60CA4A90F5B}" type="presOf" srcId="{15B708DC-B10D-437F-8EC5-2904284FD824}" destId="{42A14226-B10E-4792-8806-F6A285C1F74C}" srcOrd="0" destOrd="0" presId="urn:microsoft.com/office/officeart/2005/8/layout/orgChart1"/>
    <dgm:cxn modelId="{87C2B9F1-1443-4942-9C1C-3B9E62FC646C}" type="presOf" srcId="{A83390AC-B5DC-47D3-9612-E709281A6AAA}" destId="{B8622908-D84E-4924-984C-6F4078075970}" srcOrd="1" destOrd="0" presId="urn:microsoft.com/office/officeart/2005/8/layout/orgChart1"/>
    <dgm:cxn modelId="{DA8BA0FA-4BA1-4BA9-BF6C-675BF4114BAB}" type="presOf" srcId="{15B708DC-B10D-437F-8EC5-2904284FD824}" destId="{826CC09D-74EA-4089-A40D-E643C1011C4A}" srcOrd="1" destOrd="0" presId="urn:microsoft.com/office/officeart/2005/8/layout/orgChart1"/>
    <dgm:cxn modelId="{2FAD38D1-72FB-49B8-A6F3-009E7FC51983}" type="presOf" srcId="{E5068EEC-7AC6-4CA8-8924-686888D325E6}" destId="{0D14377E-1135-481C-8217-7C0E9C0F4E6C}" srcOrd="1" destOrd="0" presId="urn:microsoft.com/office/officeart/2005/8/layout/orgChart1"/>
    <dgm:cxn modelId="{93FF4C49-6668-420C-A7A9-890742CE75EB}" type="presOf" srcId="{F1E66A1A-4EA1-49D1-85D6-13DD651D9FA0}" destId="{97CF2421-C072-493F-898A-1BA099D5777C}" srcOrd="0" destOrd="0" presId="urn:microsoft.com/office/officeart/2005/8/layout/orgChart1"/>
    <dgm:cxn modelId="{737E3D32-4097-4397-A713-ABDBE44667C0}" type="presOf" srcId="{3CEB5494-1622-4CDB-AB6C-61120A9220D4}" destId="{D5956048-BFD5-460D-8487-43EA25C03150}" srcOrd="0" destOrd="0" presId="urn:microsoft.com/office/officeart/2005/8/layout/orgChart1"/>
    <dgm:cxn modelId="{DD4AE683-E64A-448F-B839-B973B9D0E166}" type="presParOf" srcId="{AD8D3F4D-2DF3-4589-907B-26ADCCCBAF01}" destId="{3409F0E6-936E-4A30-AFA8-C3F5BFE96EC7}" srcOrd="0" destOrd="0" presId="urn:microsoft.com/office/officeart/2005/8/layout/orgChart1"/>
    <dgm:cxn modelId="{B0D35E24-8BFA-4731-A596-DCE1E8F6D1E9}" type="presParOf" srcId="{3409F0E6-936E-4A30-AFA8-C3F5BFE96EC7}" destId="{8230CBE1-364B-4D56-B289-FCFA25DEC3F5}" srcOrd="0" destOrd="0" presId="urn:microsoft.com/office/officeart/2005/8/layout/orgChart1"/>
    <dgm:cxn modelId="{30E09AB4-7347-4674-85C0-956986922DC8}" type="presParOf" srcId="{8230CBE1-364B-4D56-B289-FCFA25DEC3F5}" destId="{F6E18BEE-F13B-4022-BE44-2347F8AE1136}" srcOrd="0" destOrd="0" presId="urn:microsoft.com/office/officeart/2005/8/layout/orgChart1"/>
    <dgm:cxn modelId="{27F71EEF-AA1A-4C8D-8FFC-0C4FC1D92373}" type="presParOf" srcId="{8230CBE1-364B-4D56-B289-FCFA25DEC3F5}" destId="{6B53DD90-F419-4A39-903E-CC5792B544B2}" srcOrd="1" destOrd="0" presId="urn:microsoft.com/office/officeart/2005/8/layout/orgChart1"/>
    <dgm:cxn modelId="{9578BD9F-8616-42D4-8210-A18F46B30732}" type="presParOf" srcId="{3409F0E6-936E-4A30-AFA8-C3F5BFE96EC7}" destId="{661A767B-0434-4280-807E-35490655DB63}" srcOrd="1" destOrd="0" presId="urn:microsoft.com/office/officeart/2005/8/layout/orgChart1"/>
    <dgm:cxn modelId="{FFC2AC8F-AB6E-4A43-AC2F-16223CE92560}" type="presParOf" srcId="{661A767B-0434-4280-807E-35490655DB63}" destId="{966B2DE9-7A63-4C54-9B05-3A2F1AD954E0}" srcOrd="0" destOrd="0" presId="urn:microsoft.com/office/officeart/2005/8/layout/orgChart1"/>
    <dgm:cxn modelId="{80C62FCA-EE54-453D-A931-22F59825FC85}" type="presParOf" srcId="{661A767B-0434-4280-807E-35490655DB63}" destId="{8CC44378-80AE-40AE-89B5-99DF509E3453}" srcOrd="1" destOrd="0" presId="urn:microsoft.com/office/officeart/2005/8/layout/orgChart1"/>
    <dgm:cxn modelId="{AEEDF443-6D5C-47A5-A12D-8F5CA17CA185}" type="presParOf" srcId="{8CC44378-80AE-40AE-89B5-99DF509E3453}" destId="{5598D95E-2A35-41FF-9FB6-73C351753E9B}" srcOrd="0" destOrd="0" presId="urn:microsoft.com/office/officeart/2005/8/layout/orgChart1"/>
    <dgm:cxn modelId="{2570962B-61FC-432F-93D7-325B1B0303FD}" type="presParOf" srcId="{5598D95E-2A35-41FF-9FB6-73C351753E9B}" destId="{D5956048-BFD5-460D-8487-43EA25C03150}" srcOrd="0" destOrd="0" presId="urn:microsoft.com/office/officeart/2005/8/layout/orgChart1"/>
    <dgm:cxn modelId="{2173323E-B47C-46DF-89DC-420C97B3C11B}" type="presParOf" srcId="{5598D95E-2A35-41FF-9FB6-73C351753E9B}" destId="{BBDC80D2-0016-4F9E-80FA-BE03CDF26D4A}" srcOrd="1" destOrd="0" presId="urn:microsoft.com/office/officeart/2005/8/layout/orgChart1"/>
    <dgm:cxn modelId="{8169C679-11B7-4434-8537-69341DB6A57B}" type="presParOf" srcId="{8CC44378-80AE-40AE-89B5-99DF509E3453}" destId="{9DC533B1-037F-467A-870D-9A66404BBEB5}" srcOrd="1" destOrd="0" presId="urn:microsoft.com/office/officeart/2005/8/layout/orgChart1"/>
    <dgm:cxn modelId="{3DF7EECA-B9A8-4131-9548-4B7A6086FA8D}" type="presParOf" srcId="{8CC44378-80AE-40AE-89B5-99DF509E3453}" destId="{55F14ED8-34AE-49A9-A725-2FD3B79DAD69}" srcOrd="2" destOrd="0" presId="urn:microsoft.com/office/officeart/2005/8/layout/orgChart1"/>
    <dgm:cxn modelId="{210ED41C-9D2B-4489-8C60-9CDA264D0536}" type="presParOf" srcId="{661A767B-0434-4280-807E-35490655DB63}" destId="{B9724E6C-B946-48B6-8C07-6BABF17A2976}" srcOrd="2" destOrd="0" presId="urn:microsoft.com/office/officeart/2005/8/layout/orgChart1"/>
    <dgm:cxn modelId="{644B65F6-C7DD-461F-9CF3-9AEC54589398}" type="presParOf" srcId="{661A767B-0434-4280-807E-35490655DB63}" destId="{0A77D58E-EF27-466D-840B-FD1424AFC931}" srcOrd="3" destOrd="0" presId="urn:microsoft.com/office/officeart/2005/8/layout/orgChart1"/>
    <dgm:cxn modelId="{2D2E65B2-B573-4EE6-9046-47376E19DC49}" type="presParOf" srcId="{0A77D58E-EF27-466D-840B-FD1424AFC931}" destId="{1D07D347-E515-4BEA-92D5-C721B79F4F85}" srcOrd="0" destOrd="0" presId="urn:microsoft.com/office/officeart/2005/8/layout/orgChart1"/>
    <dgm:cxn modelId="{DC9F169F-EFE0-43BF-B2DD-ED8BEAD7450D}" type="presParOf" srcId="{1D07D347-E515-4BEA-92D5-C721B79F4F85}" destId="{D20B1A6B-CCD1-48CC-AFA5-2AB2546B987A}" srcOrd="0" destOrd="0" presId="urn:microsoft.com/office/officeart/2005/8/layout/orgChart1"/>
    <dgm:cxn modelId="{4EDA24A5-0C02-41B9-96AA-D6C45660509A}" type="presParOf" srcId="{1D07D347-E515-4BEA-92D5-C721B79F4F85}" destId="{B8622908-D84E-4924-984C-6F4078075970}" srcOrd="1" destOrd="0" presId="urn:microsoft.com/office/officeart/2005/8/layout/orgChart1"/>
    <dgm:cxn modelId="{EF62AF19-ABB8-4A0F-AF35-4D8265E187DC}" type="presParOf" srcId="{0A77D58E-EF27-466D-840B-FD1424AFC931}" destId="{A17A6576-F886-43DB-9FDC-FCDF28F4E44E}" srcOrd="1" destOrd="0" presId="urn:microsoft.com/office/officeart/2005/8/layout/orgChart1"/>
    <dgm:cxn modelId="{96F5C0DD-CC6A-4D20-AC1F-6FFC40A56CDC}" type="presParOf" srcId="{0A77D58E-EF27-466D-840B-FD1424AFC931}" destId="{46E98048-0040-4CF1-A8D1-6DD98701DF12}" srcOrd="2" destOrd="0" presId="urn:microsoft.com/office/officeart/2005/8/layout/orgChart1"/>
    <dgm:cxn modelId="{46CB433C-3868-4056-93AB-04DDF64701BF}" type="presParOf" srcId="{661A767B-0434-4280-807E-35490655DB63}" destId="{C2F04DB3-D20A-4F73-AAD3-195925BDEC48}" srcOrd="4" destOrd="0" presId="urn:microsoft.com/office/officeart/2005/8/layout/orgChart1"/>
    <dgm:cxn modelId="{91C5ADF1-8CAC-4DDE-802E-6E84A30EC12E}" type="presParOf" srcId="{661A767B-0434-4280-807E-35490655DB63}" destId="{B1E0B36C-514E-470D-9F74-59F58B7352C5}" srcOrd="5" destOrd="0" presId="urn:microsoft.com/office/officeart/2005/8/layout/orgChart1"/>
    <dgm:cxn modelId="{C77C8FA3-FB2A-4A9F-9B99-2C053D0DA77F}" type="presParOf" srcId="{B1E0B36C-514E-470D-9F74-59F58B7352C5}" destId="{DF418087-35E6-481B-BF3B-D4451531EB03}" srcOrd="0" destOrd="0" presId="urn:microsoft.com/office/officeart/2005/8/layout/orgChart1"/>
    <dgm:cxn modelId="{35BE16AF-C25C-4222-80A0-479CFA0353BB}" type="presParOf" srcId="{DF418087-35E6-481B-BF3B-D4451531EB03}" destId="{BF881064-DB25-4911-A831-431093E52793}" srcOrd="0" destOrd="0" presId="urn:microsoft.com/office/officeart/2005/8/layout/orgChart1"/>
    <dgm:cxn modelId="{2BA8DA60-DBC6-4F40-A42E-593A332803B5}" type="presParOf" srcId="{DF418087-35E6-481B-BF3B-D4451531EB03}" destId="{978363BE-1403-42BA-854D-BA9FE7C9E67D}" srcOrd="1" destOrd="0" presId="urn:microsoft.com/office/officeart/2005/8/layout/orgChart1"/>
    <dgm:cxn modelId="{9BF229DB-74E4-4C4D-8DD0-C04F6914795E}" type="presParOf" srcId="{B1E0B36C-514E-470D-9F74-59F58B7352C5}" destId="{8C0FB6C5-2C0D-496A-97DB-11A2F6582C49}" srcOrd="1" destOrd="0" presId="urn:microsoft.com/office/officeart/2005/8/layout/orgChart1"/>
    <dgm:cxn modelId="{B7C9B990-409D-44C6-AABA-6EF668020F1B}" type="presParOf" srcId="{B1E0B36C-514E-470D-9F74-59F58B7352C5}" destId="{862E6168-66BB-4B4C-8A16-01A3869B0732}" srcOrd="2" destOrd="0" presId="urn:microsoft.com/office/officeart/2005/8/layout/orgChart1"/>
    <dgm:cxn modelId="{F74ADA01-6447-4958-9A39-0BDA054C0A3E}" type="presParOf" srcId="{661A767B-0434-4280-807E-35490655DB63}" destId="{CFB3B3DE-EF06-4316-B7CE-547B5C396529}" srcOrd="6" destOrd="0" presId="urn:microsoft.com/office/officeart/2005/8/layout/orgChart1"/>
    <dgm:cxn modelId="{87ABBF28-A1F9-4897-A7BE-3AFF1C4C575D}" type="presParOf" srcId="{661A767B-0434-4280-807E-35490655DB63}" destId="{2EEE2FFE-2E8A-40FD-AEED-302B2AF422E7}" srcOrd="7" destOrd="0" presId="urn:microsoft.com/office/officeart/2005/8/layout/orgChart1"/>
    <dgm:cxn modelId="{BD9FC6ED-B55C-4E55-840F-8244A406AFBC}" type="presParOf" srcId="{2EEE2FFE-2E8A-40FD-AEED-302B2AF422E7}" destId="{B2975513-DEF1-412F-A402-63008C1A3314}" srcOrd="0" destOrd="0" presId="urn:microsoft.com/office/officeart/2005/8/layout/orgChart1"/>
    <dgm:cxn modelId="{DC221B4E-5FDA-403C-A578-B731E0115B37}" type="presParOf" srcId="{B2975513-DEF1-412F-A402-63008C1A3314}" destId="{8A7E641D-4C23-4B71-BDC0-20574E561D54}" srcOrd="0" destOrd="0" presId="urn:microsoft.com/office/officeart/2005/8/layout/orgChart1"/>
    <dgm:cxn modelId="{0EE64094-751F-42A4-B0B7-8396BFC66F67}" type="presParOf" srcId="{B2975513-DEF1-412F-A402-63008C1A3314}" destId="{7B0DFECF-E8EF-4857-B605-40DA21B863D9}" srcOrd="1" destOrd="0" presId="urn:microsoft.com/office/officeart/2005/8/layout/orgChart1"/>
    <dgm:cxn modelId="{6774C7D0-AE74-4827-AE34-6557EDB857E2}" type="presParOf" srcId="{2EEE2FFE-2E8A-40FD-AEED-302B2AF422E7}" destId="{4E49BADF-CE7C-4D2C-AF74-B50E1EB9240D}" srcOrd="1" destOrd="0" presId="urn:microsoft.com/office/officeart/2005/8/layout/orgChart1"/>
    <dgm:cxn modelId="{D4E3348B-A715-411D-9069-296B55F44A69}" type="presParOf" srcId="{2EEE2FFE-2E8A-40FD-AEED-302B2AF422E7}" destId="{6897D419-6458-4477-A190-B6A3155FE3B4}" srcOrd="2" destOrd="0" presId="urn:microsoft.com/office/officeart/2005/8/layout/orgChart1"/>
    <dgm:cxn modelId="{17F40800-F231-4BA8-95C4-C9F6E08AA56A}" type="presParOf" srcId="{661A767B-0434-4280-807E-35490655DB63}" destId="{E4F735DF-C201-4D2D-823F-9FD08B79AD25}" srcOrd="8" destOrd="0" presId="urn:microsoft.com/office/officeart/2005/8/layout/orgChart1"/>
    <dgm:cxn modelId="{4C5C6FDE-FA04-4189-9332-DC690EFFA621}" type="presParOf" srcId="{661A767B-0434-4280-807E-35490655DB63}" destId="{46C3A534-048A-4132-A4BC-FBB058653B7A}" srcOrd="9" destOrd="0" presId="urn:microsoft.com/office/officeart/2005/8/layout/orgChart1"/>
    <dgm:cxn modelId="{3DB22005-C3CE-4ADB-9127-44507AC9AEDF}" type="presParOf" srcId="{46C3A534-048A-4132-A4BC-FBB058653B7A}" destId="{5EEFE1E5-CE02-4773-A6F5-3EF0F07922A8}" srcOrd="0" destOrd="0" presId="urn:microsoft.com/office/officeart/2005/8/layout/orgChart1"/>
    <dgm:cxn modelId="{5918A9AA-DBBB-4264-A3DE-7C15E5732369}" type="presParOf" srcId="{5EEFE1E5-CE02-4773-A6F5-3EF0F07922A8}" destId="{B23E50A5-5A4B-4271-BECB-9E1E36EC8D57}" srcOrd="0" destOrd="0" presId="urn:microsoft.com/office/officeart/2005/8/layout/orgChart1"/>
    <dgm:cxn modelId="{E0243461-1038-4BBC-A878-4D04938D6444}" type="presParOf" srcId="{5EEFE1E5-CE02-4773-A6F5-3EF0F07922A8}" destId="{97345216-9457-4903-849D-F987AE08F149}" srcOrd="1" destOrd="0" presId="urn:microsoft.com/office/officeart/2005/8/layout/orgChart1"/>
    <dgm:cxn modelId="{6C2AEC48-0E92-4879-9BA1-346EF017B733}" type="presParOf" srcId="{46C3A534-048A-4132-A4BC-FBB058653B7A}" destId="{4324FD5C-6586-4536-96CB-518535765E75}" srcOrd="1" destOrd="0" presId="urn:microsoft.com/office/officeart/2005/8/layout/orgChart1"/>
    <dgm:cxn modelId="{7A5A95B1-39FB-45D6-BBFD-C32EC4EDC70E}" type="presParOf" srcId="{46C3A534-048A-4132-A4BC-FBB058653B7A}" destId="{62EF5FE8-37BB-469C-8E28-1365A998DAAD}" srcOrd="2" destOrd="0" presId="urn:microsoft.com/office/officeart/2005/8/layout/orgChart1"/>
    <dgm:cxn modelId="{37BED887-17F4-4B07-AC69-2EB55CE99D21}" type="presParOf" srcId="{3409F0E6-936E-4A30-AFA8-C3F5BFE96EC7}" destId="{42149867-532E-4110-82A7-8E0563BED060}" srcOrd="2" destOrd="0" presId="urn:microsoft.com/office/officeart/2005/8/layout/orgChart1"/>
    <dgm:cxn modelId="{7CA49D1D-CC79-492A-8011-568ED3C0F1C4}" type="presParOf" srcId="{AD8D3F4D-2DF3-4589-907B-26ADCCCBAF01}" destId="{1F12EAA1-4010-4501-B183-5954F346522C}" srcOrd="1" destOrd="0" presId="urn:microsoft.com/office/officeart/2005/8/layout/orgChart1"/>
    <dgm:cxn modelId="{49761F29-7EEA-4C69-9BFB-15588A21D4CD}" type="presParOf" srcId="{1F12EAA1-4010-4501-B183-5954F346522C}" destId="{149B7541-8101-4155-8B1E-A9201FBA8C42}" srcOrd="0" destOrd="0" presId="urn:microsoft.com/office/officeart/2005/8/layout/orgChart1"/>
    <dgm:cxn modelId="{20278AB8-D0A8-44B3-A96A-B8AA46FD3730}" type="presParOf" srcId="{149B7541-8101-4155-8B1E-A9201FBA8C42}" destId="{F3E921E3-211B-4208-AED1-1480A823D0B8}" srcOrd="0" destOrd="0" presId="urn:microsoft.com/office/officeart/2005/8/layout/orgChart1"/>
    <dgm:cxn modelId="{B604BDC5-6C02-4A5D-99B4-092BCBD9F115}" type="presParOf" srcId="{149B7541-8101-4155-8B1E-A9201FBA8C42}" destId="{2759B64E-25E6-4321-84A0-3F4B77D397E2}" srcOrd="1" destOrd="0" presId="urn:microsoft.com/office/officeart/2005/8/layout/orgChart1"/>
    <dgm:cxn modelId="{36CBCAA2-5A70-4B43-922B-F379AB470C18}" type="presParOf" srcId="{1F12EAA1-4010-4501-B183-5954F346522C}" destId="{5251DEC0-4D08-41B2-9255-B095AC687FE4}" srcOrd="1" destOrd="0" presId="urn:microsoft.com/office/officeart/2005/8/layout/orgChart1"/>
    <dgm:cxn modelId="{F03076E6-65B6-4A71-9995-C05B421AA4BC}" type="presParOf" srcId="{5251DEC0-4D08-41B2-9255-B095AC687FE4}" destId="{76FDB755-B56A-4800-9B74-6BF0B4170DE0}" srcOrd="0" destOrd="0" presId="urn:microsoft.com/office/officeart/2005/8/layout/orgChart1"/>
    <dgm:cxn modelId="{D67070B5-5F79-4EF8-B748-4C255FB68B10}" type="presParOf" srcId="{5251DEC0-4D08-41B2-9255-B095AC687FE4}" destId="{1E6F6A7C-59BB-4A27-AA3B-4C0E3D9EA82F}" srcOrd="1" destOrd="0" presId="urn:microsoft.com/office/officeart/2005/8/layout/orgChart1"/>
    <dgm:cxn modelId="{546BCC94-5BDB-46F3-9BE1-4C76A99F1C4F}" type="presParOf" srcId="{1E6F6A7C-59BB-4A27-AA3B-4C0E3D9EA82F}" destId="{EBAFA62C-3374-4E57-962D-98BF23BC04D5}" srcOrd="0" destOrd="0" presId="urn:microsoft.com/office/officeart/2005/8/layout/orgChart1"/>
    <dgm:cxn modelId="{3506742C-F988-478F-A121-5B7B8B431DCC}" type="presParOf" srcId="{EBAFA62C-3374-4E57-962D-98BF23BC04D5}" destId="{97CF2421-C072-493F-898A-1BA099D5777C}" srcOrd="0" destOrd="0" presId="urn:microsoft.com/office/officeart/2005/8/layout/orgChart1"/>
    <dgm:cxn modelId="{D6A2CA54-E39D-490A-8218-8096E67C2F16}" type="presParOf" srcId="{EBAFA62C-3374-4E57-962D-98BF23BC04D5}" destId="{18700412-14CA-441C-AE9A-1DCD88B4AC5D}" srcOrd="1" destOrd="0" presId="urn:microsoft.com/office/officeart/2005/8/layout/orgChart1"/>
    <dgm:cxn modelId="{01B366C8-A790-406D-AEC5-2479F270EDCD}" type="presParOf" srcId="{1E6F6A7C-59BB-4A27-AA3B-4C0E3D9EA82F}" destId="{F9013CAC-FCA7-4399-A038-85E347C17696}" srcOrd="1" destOrd="0" presId="urn:microsoft.com/office/officeart/2005/8/layout/orgChart1"/>
    <dgm:cxn modelId="{6C87D7AD-4DD9-44AB-91DD-088A68705FF7}" type="presParOf" srcId="{1E6F6A7C-59BB-4A27-AA3B-4C0E3D9EA82F}" destId="{C3E22BD8-B1F6-4930-A950-CAE9C0411614}" srcOrd="2" destOrd="0" presId="urn:microsoft.com/office/officeart/2005/8/layout/orgChart1"/>
    <dgm:cxn modelId="{C0CF772B-5761-4E5C-A4F2-345661450004}" type="presParOf" srcId="{5251DEC0-4D08-41B2-9255-B095AC687FE4}" destId="{7E4987A7-6F09-46C4-8315-F84A219797AA}" srcOrd="2" destOrd="0" presId="urn:microsoft.com/office/officeart/2005/8/layout/orgChart1"/>
    <dgm:cxn modelId="{749F7F96-7470-47DB-8807-6F0B9D74F54C}" type="presParOf" srcId="{5251DEC0-4D08-41B2-9255-B095AC687FE4}" destId="{D359FF69-22B5-4680-84CF-0AB685689144}" srcOrd="3" destOrd="0" presId="urn:microsoft.com/office/officeart/2005/8/layout/orgChart1"/>
    <dgm:cxn modelId="{58C35E60-70E7-4A7F-9AA6-8C5D79095492}" type="presParOf" srcId="{D359FF69-22B5-4680-84CF-0AB685689144}" destId="{F73681E4-027A-48B5-BF99-5A97E8613571}" srcOrd="0" destOrd="0" presId="urn:microsoft.com/office/officeart/2005/8/layout/orgChart1"/>
    <dgm:cxn modelId="{A90EEB01-63C7-4AE1-BDEC-977659AB346F}" type="presParOf" srcId="{F73681E4-027A-48B5-BF99-5A97E8613571}" destId="{16FF15CD-4A31-4B12-BC41-4A910DB1823A}" srcOrd="0" destOrd="0" presId="urn:microsoft.com/office/officeart/2005/8/layout/orgChart1"/>
    <dgm:cxn modelId="{B64206D2-684C-4B24-AFF9-D7C1E2CF625E}" type="presParOf" srcId="{F73681E4-027A-48B5-BF99-5A97E8613571}" destId="{0D14377E-1135-481C-8217-7C0E9C0F4E6C}" srcOrd="1" destOrd="0" presId="urn:microsoft.com/office/officeart/2005/8/layout/orgChart1"/>
    <dgm:cxn modelId="{F741792A-ECC2-4DE3-AF11-DA90527E536E}" type="presParOf" srcId="{D359FF69-22B5-4680-84CF-0AB685689144}" destId="{3A3131FF-8A67-4429-96E8-6BA5E32B626C}" srcOrd="1" destOrd="0" presId="urn:microsoft.com/office/officeart/2005/8/layout/orgChart1"/>
    <dgm:cxn modelId="{A463416C-9988-4AB2-AF5E-B96DA2A80215}" type="presParOf" srcId="{D359FF69-22B5-4680-84CF-0AB685689144}" destId="{7E65921E-01C4-4BE5-A80E-E418634874F2}" srcOrd="2" destOrd="0" presId="urn:microsoft.com/office/officeart/2005/8/layout/orgChart1"/>
    <dgm:cxn modelId="{E93426CF-A15F-489D-94B1-CA2970C41474}" type="presParOf" srcId="{5251DEC0-4D08-41B2-9255-B095AC687FE4}" destId="{681543A2-F3A2-41C2-80A8-058C1B6FEA3A}" srcOrd="4" destOrd="0" presId="urn:microsoft.com/office/officeart/2005/8/layout/orgChart1"/>
    <dgm:cxn modelId="{90B9E53D-E3B1-4E6D-A4AD-F5E13CCE8544}" type="presParOf" srcId="{5251DEC0-4D08-41B2-9255-B095AC687FE4}" destId="{3EFA00B8-A521-4DC8-9C7E-8C497A308111}" srcOrd="5" destOrd="0" presId="urn:microsoft.com/office/officeart/2005/8/layout/orgChart1"/>
    <dgm:cxn modelId="{C279AFDB-9E60-48EE-8F60-CA0C17DCF5BC}" type="presParOf" srcId="{3EFA00B8-A521-4DC8-9C7E-8C497A308111}" destId="{6265617A-3EF8-439A-A9C1-329B6D866669}" srcOrd="0" destOrd="0" presId="urn:microsoft.com/office/officeart/2005/8/layout/orgChart1"/>
    <dgm:cxn modelId="{0E19B2A9-FBC0-4A91-AA2C-28A8B48B95E3}" type="presParOf" srcId="{6265617A-3EF8-439A-A9C1-329B6D866669}" destId="{7DB2FC98-BC90-41E9-A96E-4377C6F1D5AE}" srcOrd="0" destOrd="0" presId="urn:microsoft.com/office/officeart/2005/8/layout/orgChart1"/>
    <dgm:cxn modelId="{8910506C-E4BD-4964-8E79-2A46910E6F34}" type="presParOf" srcId="{6265617A-3EF8-439A-A9C1-329B6D866669}" destId="{B60B40A6-62E7-4051-AD70-79C6507CB024}" srcOrd="1" destOrd="0" presId="urn:microsoft.com/office/officeart/2005/8/layout/orgChart1"/>
    <dgm:cxn modelId="{68D6C1A0-A323-447A-8945-109B3FAA80CD}" type="presParOf" srcId="{3EFA00B8-A521-4DC8-9C7E-8C497A308111}" destId="{13F51D4C-33DF-4914-B9FC-DA1F94CDC02F}" srcOrd="1" destOrd="0" presId="urn:microsoft.com/office/officeart/2005/8/layout/orgChart1"/>
    <dgm:cxn modelId="{06E6C0D4-57F9-43C3-8311-ABF25EAC882F}" type="presParOf" srcId="{3EFA00B8-A521-4DC8-9C7E-8C497A308111}" destId="{718D4442-3B97-44CF-A855-D4732B863710}" srcOrd="2" destOrd="0" presId="urn:microsoft.com/office/officeart/2005/8/layout/orgChart1"/>
    <dgm:cxn modelId="{29FFEFC4-E21C-4639-A8D7-42A835C6C6A2}" type="presParOf" srcId="{1F12EAA1-4010-4501-B183-5954F346522C}" destId="{D677EFFF-39DE-4C88-929A-E6ED1416106E}" srcOrd="2" destOrd="0" presId="urn:microsoft.com/office/officeart/2005/8/layout/orgChart1"/>
    <dgm:cxn modelId="{411DF053-9B8F-4447-80FD-60B89B8CC2B4}" type="presParOf" srcId="{AD8D3F4D-2DF3-4589-907B-26ADCCCBAF01}" destId="{A5EA0C8C-5A3A-4FD9-BA10-8AD82E5F5750}" srcOrd="2" destOrd="0" presId="urn:microsoft.com/office/officeart/2005/8/layout/orgChart1"/>
    <dgm:cxn modelId="{26351873-30EB-4749-9E74-BD21F5788F3B}" type="presParOf" srcId="{A5EA0C8C-5A3A-4FD9-BA10-8AD82E5F5750}" destId="{C753EF89-04B3-44ED-9381-E2EFA810E7FF}" srcOrd="0" destOrd="0" presId="urn:microsoft.com/office/officeart/2005/8/layout/orgChart1"/>
    <dgm:cxn modelId="{F831A80F-33FB-4218-931C-30E1C91FDD66}" type="presParOf" srcId="{C753EF89-04B3-44ED-9381-E2EFA810E7FF}" destId="{1C8C08EE-D2B7-4737-B3E0-8FD520BFB944}" srcOrd="0" destOrd="0" presId="urn:microsoft.com/office/officeart/2005/8/layout/orgChart1"/>
    <dgm:cxn modelId="{BE0A5C59-6AFE-4600-B7B1-5C361AA93E5D}" type="presParOf" srcId="{C753EF89-04B3-44ED-9381-E2EFA810E7FF}" destId="{92BAF168-3310-4AE8-8C24-C3762D69EBD3}" srcOrd="1" destOrd="0" presId="urn:microsoft.com/office/officeart/2005/8/layout/orgChart1"/>
    <dgm:cxn modelId="{C6569B8B-A820-4880-A4C1-04FCF09BDC41}" type="presParOf" srcId="{A5EA0C8C-5A3A-4FD9-BA10-8AD82E5F5750}" destId="{4136BDF4-FB79-470F-9509-E75E3B0B2AF1}" srcOrd="1" destOrd="0" presId="urn:microsoft.com/office/officeart/2005/8/layout/orgChart1"/>
    <dgm:cxn modelId="{A5BBF3F8-F959-42B0-8206-EE0C5AF3275F}" type="presParOf" srcId="{4136BDF4-FB79-470F-9509-E75E3B0B2AF1}" destId="{0EC7A567-7B59-4B3E-A366-7DDFAA187F42}" srcOrd="0" destOrd="0" presId="urn:microsoft.com/office/officeart/2005/8/layout/orgChart1"/>
    <dgm:cxn modelId="{F1943F3B-58BE-4A2F-9F13-6420EF9AF5F7}" type="presParOf" srcId="{4136BDF4-FB79-470F-9509-E75E3B0B2AF1}" destId="{6DD95B11-831C-4507-BB28-40FE3D3160A3}" srcOrd="1" destOrd="0" presId="urn:microsoft.com/office/officeart/2005/8/layout/orgChart1"/>
    <dgm:cxn modelId="{6140D43F-ED49-4F54-8546-362114E54532}" type="presParOf" srcId="{6DD95B11-831C-4507-BB28-40FE3D3160A3}" destId="{43660B6C-FE31-4F29-9CED-D8F6E8830EAC}" srcOrd="0" destOrd="0" presId="urn:microsoft.com/office/officeart/2005/8/layout/orgChart1"/>
    <dgm:cxn modelId="{243E355F-5B3F-4C82-BD10-B250D6D6AECB}" type="presParOf" srcId="{43660B6C-FE31-4F29-9CED-D8F6E8830EAC}" destId="{42A14226-B10E-4792-8806-F6A285C1F74C}" srcOrd="0" destOrd="0" presId="urn:microsoft.com/office/officeart/2005/8/layout/orgChart1"/>
    <dgm:cxn modelId="{99859B44-A66F-43E0-9F58-2F1F5C2841E6}" type="presParOf" srcId="{43660B6C-FE31-4F29-9CED-D8F6E8830EAC}" destId="{826CC09D-74EA-4089-A40D-E643C1011C4A}" srcOrd="1" destOrd="0" presId="urn:microsoft.com/office/officeart/2005/8/layout/orgChart1"/>
    <dgm:cxn modelId="{1E44DC4E-1A65-40F3-A859-88DC65FB8C80}" type="presParOf" srcId="{6DD95B11-831C-4507-BB28-40FE3D3160A3}" destId="{BE4EA6A9-8AAF-4860-9FDD-9BC5C04B5CE8}" srcOrd="1" destOrd="0" presId="urn:microsoft.com/office/officeart/2005/8/layout/orgChart1"/>
    <dgm:cxn modelId="{10CEA9BB-68B3-45D5-92AD-B81BB3D2DB76}" type="presParOf" srcId="{6DD95B11-831C-4507-BB28-40FE3D3160A3}" destId="{1BD88D09-6381-47BA-9879-78ABCE4CF8AB}" srcOrd="2" destOrd="0" presId="urn:microsoft.com/office/officeart/2005/8/layout/orgChart1"/>
    <dgm:cxn modelId="{E8D319DC-B860-4AC7-BA26-C2F182CA1666}" type="presParOf" srcId="{4136BDF4-FB79-470F-9509-E75E3B0B2AF1}" destId="{999B0229-B9A6-4E38-BFF8-D2D1D4170727}" srcOrd="2" destOrd="0" presId="urn:microsoft.com/office/officeart/2005/8/layout/orgChart1"/>
    <dgm:cxn modelId="{0F6FA207-E975-4EB0-AC56-FF421E287801}" type="presParOf" srcId="{4136BDF4-FB79-470F-9509-E75E3B0B2AF1}" destId="{1E119F09-0595-4326-BC06-BBF5DF185818}" srcOrd="3" destOrd="0" presId="urn:microsoft.com/office/officeart/2005/8/layout/orgChart1"/>
    <dgm:cxn modelId="{512F57FE-15A6-4919-B54F-D2BCC7EFFD77}" type="presParOf" srcId="{1E119F09-0595-4326-BC06-BBF5DF185818}" destId="{80A7D167-D943-4B42-8974-F59AEA2A8E05}" srcOrd="0" destOrd="0" presId="urn:microsoft.com/office/officeart/2005/8/layout/orgChart1"/>
    <dgm:cxn modelId="{96E22992-1C67-4E28-BD0A-06F06E017728}" type="presParOf" srcId="{80A7D167-D943-4B42-8974-F59AEA2A8E05}" destId="{6A149146-EDE9-4A88-A385-0104DDC7D62D}" srcOrd="0" destOrd="0" presId="urn:microsoft.com/office/officeart/2005/8/layout/orgChart1"/>
    <dgm:cxn modelId="{AFA6AAC4-4B56-4DD6-9AB6-64500334F593}" type="presParOf" srcId="{80A7D167-D943-4B42-8974-F59AEA2A8E05}" destId="{F466589C-C058-4A1B-9355-53FDD103D2B6}" srcOrd="1" destOrd="0" presId="urn:microsoft.com/office/officeart/2005/8/layout/orgChart1"/>
    <dgm:cxn modelId="{7A4E3511-1306-4D54-8053-B616E821A57F}" type="presParOf" srcId="{1E119F09-0595-4326-BC06-BBF5DF185818}" destId="{3C0C8921-9D11-47B5-946F-D568D724CF20}" srcOrd="1" destOrd="0" presId="urn:microsoft.com/office/officeart/2005/8/layout/orgChart1"/>
    <dgm:cxn modelId="{7405AC35-F702-47CC-AA7A-495743E779C5}" type="presParOf" srcId="{1E119F09-0595-4326-BC06-BBF5DF185818}" destId="{3B622CB0-AB77-40F6-8D10-1E9EC87D35D5}" srcOrd="2" destOrd="0" presId="urn:microsoft.com/office/officeart/2005/8/layout/orgChart1"/>
    <dgm:cxn modelId="{AD8005E3-A78C-4BD9-912F-1A191FC1588C}" type="presParOf" srcId="{4136BDF4-FB79-470F-9509-E75E3B0B2AF1}" destId="{CED8B19A-79AE-43CF-9ECC-676F9739FBFD}" srcOrd="4" destOrd="0" presId="urn:microsoft.com/office/officeart/2005/8/layout/orgChart1"/>
    <dgm:cxn modelId="{33A118B6-DEDA-4F30-A7EB-B8261C102215}" type="presParOf" srcId="{4136BDF4-FB79-470F-9509-E75E3B0B2AF1}" destId="{83034B9D-B741-40C1-B520-618FD30D6C43}" srcOrd="5" destOrd="0" presId="urn:microsoft.com/office/officeart/2005/8/layout/orgChart1"/>
    <dgm:cxn modelId="{DC50150A-5530-4B44-883A-662692A4056C}" type="presParOf" srcId="{83034B9D-B741-40C1-B520-618FD30D6C43}" destId="{853F41D4-2894-46CE-A030-650CECC25FF0}" srcOrd="0" destOrd="0" presId="urn:microsoft.com/office/officeart/2005/8/layout/orgChart1"/>
    <dgm:cxn modelId="{D6B82AF5-8D92-41CC-BCE7-8E5E8F1564FF}" type="presParOf" srcId="{853F41D4-2894-46CE-A030-650CECC25FF0}" destId="{FF887335-6853-4A7F-A3EE-502821422A88}" srcOrd="0" destOrd="0" presId="urn:microsoft.com/office/officeart/2005/8/layout/orgChart1"/>
    <dgm:cxn modelId="{85CB8CDD-5377-43D1-86AB-880A91FE336A}" type="presParOf" srcId="{853F41D4-2894-46CE-A030-650CECC25FF0}" destId="{E4A7030C-1FEB-4156-AF1C-9F8AD08E58B4}" srcOrd="1" destOrd="0" presId="urn:microsoft.com/office/officeart/2005/8/layout/orgChart1"/>
    <dgm:cxn modelId="{38CA62D4-D0B2-4B8A-B63E-C5D2D94B8C95}" type="presParOf" srcId="{83034B9D-B741-40C1-B520-618FD30D6C43}" destId="{60F39104-9E2B-45E7-B5CC-E4012D58BCDA}" srcOrd="1" destOrd="0" presId="urn:microsoft.com/office/officeart/2005/8/layout/orgChart1"/>
    <dgm:cxn modelId="{39531253-E241-4B65-B6EC-F92EB016410F}" type="presParOf" srcId="{83034B9D-B741-40C1-B520-618FD30D6C43}" destId="{4C6785C0-4586-49EB-BB48-70B007A0E6E7}" srcOrd="2" destOrd="0" presId="urn:microsoft.com/office/officeart/2005/8/layout/orgChart1"/>
    <dgm:cxn modelId="{610DDA18-925C-4583-93C6-DBE9E5B3D8D0}" type="presParOf" srcId="{A5EA0C8C-5A3A-4FD9-BA10-8AD82E5F5750}" destId="{6F4C1559-3400-4514-8F35-4E7C9EE296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7227A4-DE22-498E-80F6-D96B1760CB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1D2C9E-4B10-46B3-AFDA-00685DD60730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Programming</a:t>
          </a:r>
          <a:endParaRPr lang="ko-KR" altLang="en-US" dirty="0"/>
        </a:p>
      </dgm:t>
    </dgm:pt>
    <dgm:pt modelId="{B4BF7BED-4ABE-4A87-B9E4-47CD3DBAE616}" type="parTrans" cxnId="{24F78821-A704-435E-BB75-0E2172B6280B}">
      <dgm:prSet/>
      <dgm:spPr/>
      <dgm:t>
        <a:bodyPr/>
        <a:lstStyle/>
        <a:p>
          <a:pPr latinLnBrk="1"/>
          <a:endParaRPr lang="ko-KR" altLang="en-US"/>
        </a:p>
      </dgm:t>
    </dgm:pt>
    <dgm:pt modelId="{5F561C70-277E-4C2E-AC78-ECE4F0AF39AB}" type="sibTrans" cxnId="{24F78821-A704-435E-BB75-0E2172B6280B}">
      <dgm:prSet/>
      <dgm:spPr/>
      <dgm:t>
        <a:bodyPr/>
        <a:lstStyle/>
        <a:p>
          <a:pPr latinLnBrk="1"/>
          <a:endParaRPr lang="ko-KR" altLang="en-US"/>
        </a:p>
      </dgm:t>
    </dgm:pt>
    <dgm:pt modelId="{F3C1C83F-BEEF-4595-A5E0-9D53C0ABD5EF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Database</a:t>
          </a:r>
          <a:endParaRPr lang="ko-KR" altLang="en-US" dirty="0"/>
        </a:p>
      </dgm:t>
    </dgm:pt>
    <dgm:pt modelId="{8D0ED746-5E7D-4074-A4E8-3CC5BFD4C307}" type="parTrans" cxnId="{A54D6E4B-8640-4C34-8906-399290A8A91D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36EE22A9-A962-4A28-B781-425F3DE5E13F}" type="sibTrans" cxnId="{A54D6E4B-8640-4C34-8906-399290A8A91D}">
      <dgm:prSet/>
      <dgm:spPr/>
      <dgm:t>
        <a:bodyPr/>
        <a:lstStyle/>
        <a:p>
          <a:pPr latinLnBrk="1"/>
          <a:endParaRPr lang="ko-KR" altLang="en-US"/>
        </a:p>
      </dgm:t>
    </dgm:pt>
    <dgm:pt modelId="{B60EB45E-76D3-4616-9BED-8DC7BBAD04C2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Spreadsheet</a:t>
          </a:r>
          <a:endParaRPr lang="ko-KR" altLang="en-US" dirty="0"/>
        </a:p>
      </dgm:t>
    </dgm:pt>
    <dgm:pt modelId="{2091AB52-C370-488A-BC36-CC80B562B568}" type="parTrans" cxnId="{48EED491-F359-447F-A60A-ADAF1A6E3565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86059471-FECF-4723-9064-A277024379F8}" type="sibTrans" cxnId="{48EED491-F359-447F-A60A-ADAF1A6E3565}">
      <dgm:prSet/>
      <dgm:spPr/>
      <dgm:t>
        <a:bodyPr/>
        <a:lstStyle/>
        <a:p>
          <a:pPr latinLnBrk="1"/>
          <a:endParaRPr lang="ko-KR" altLang="en-US"/>
        </a:p>
      </dgm:t>
    </dgm:pt>
    <dgm:pt modelId="{64155603-C9CB-4A4B-B805-A43D2CC73090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I.T. Support</a:t>
          </a:r>
          <a:endParaRPr lang="ko-KR" altLang="en-US" dirty="0"/>
        </a:p>
      </dgm:t>
    </dgm:pt>
    <dgm:pt modelId="{D7AEF3F1-FC17-46CF-8C3C-5CE934651E77}" type="parTrans" cxnId="{3EAE2C0B-3FD6-4F11-9616-EDBE8C768E25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C6A86322-E707-4778-A3DD-2C84C6EEA197}" type="sibTrans" cxnId="{3EAE2C0B-3FD6-4F11-9616-EDBE8C768E25}">
      <dgm:prSet/>
      <dgm:spPr/>
      <dgm:t>
        <a:bodyPr/>
        <a:lstStyle/>
        <a:p>
          <a:pPr latinLnBrk="1"/>
          <a:endParaRPr lang="ko-KR" altLang="en-US"/>
        </a:p>
      </dgm:t>
    </dgm:pt>
    <dgm:pt modelId="{C6A3D2E8-8274-4F1C-A6C4-AB16E6AE0051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mtClean="0"/>
            <a:t>Database</a:t>
          </a:r>
          <a:endParaRPr lang="ko-KR" altLang="en-US" dirty="0"/>
        </a:p>
      </dgm:t>
    </dgm:pt>
    <dgm:pt modelId="{9B6B4019-9A04-4CE7-A498-6EBF789574B0}" type="parTrans" cxnId="{BD303D4C-BCCA-4149-9315-F7914E1E216B}">
      <dgm:prSet/>
      <dgm:spPr/>
      <dgm:t>
        <a:bodyPr/>
        <a:lstStyle/>
        <a:p>
          <a:pPr latinLnBrk="1"/>
          <a:endParaRPr lang="ko-KR" altLang="en-US"/>
        </a:p>
      </dgm:t>
    </dgm:pt>
    <dgm:pt modelId="{6E6C67B5-1D21-49F7-A1A8-ECA19BF9E152}" type="sibTrans" cxnId="{BD303D4C-BCCA-4149-9315-F7914E1E216B}">
      <dgm:prSet/>
      <dgm:spPr/>
      <dgm:t>
        <a:bodyPr/>
        <a:lstStyle/>
        <a:p>
          <a:pPr latinLnBrk="1"/>
          <a:endParaRPr lang="ko-KR" altLang="en-US"/>
        </a:p>
      </dgm:t>
    </dgm:pt>
    <dgm:pt modelId="{FCEA9BCB-5B98-42B3-904F-8BF778C69C29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Web</a:t>
          </a:r>
          <a:endParaRPr lang="ko-KR" altLang="en-US" dirty="0"/>
        </a:p>
      </dgm:t>
    </dgm:pt>
    <dgm:pt modelId="{75323388-CD95-485A-8F83-02B84617BF60}" type="sibTrans" cxnId="{DE2A057E-8C88-40A7-9980-8C8F62B24438}">
      <dgm:prSet/>
      <dgm:spPr/>
      <dgm:t>
        <a:bodyPr/>
        <a:lstStyle/>
        <a:p>
          <a:pPr latinLnBrk="1"/>
          <a:endParaRPr lang="ko-KR" altLang="en-US"/>
        </a:p>
      </dgm:t>
    </dgm:pt>
    <dgm:pt modelId="{5A9D7C36-5470-4D46-B145-0997C11F7DCC}" type="parTrans" cxnId="{DE2A057E-8C88-40A7-9980-8C8F62B24438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C7D7D36F-7968-4CC1-9554-8A00C2EB24D8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Technician</a:t>
          </a:r>
          <a:endParaRPr lang="ko-KR" altLang="en-US" dirty="0"/>
        </a:p>
      </dgm:t>
    </dgm:pt>
    <dgm:pt modelId="{DB1C6439-E893-49DD-8DD0-BD4C53160DFE}" type="parTrans" cxnId="{5F5DBAC9-3857-4D6F-AF88-973E14B74FE1}">
      <dgm:prSet/>
      <dgm:spPr/>
      <dgm:t>
        <a:bodyPr/>
        <a:lstStyle/>
        <a:p>
          <a:endParaRPr lang="en-US"/>
        </a:p>
      </dgm:t>
    </dgm:pt>
    <dgm:pt modelId="{42014208-EA2E-4FF8-BAC3-06B0766664C4}" type="sibTrans" cxnId="{5F5DBAC9-3857-4D6F-AF88-973E14B74FE1}">
      <dgm:prSet/>
      <dgm:spPr/>
      <dgm:t>
        <a:bodyPr/>
        <a:lstStyle/>
        <a:p>
          <a:endParaRPr lang="en-US"/>
        </a:p>
      </dgm:t>
    </dgm:pt>
    <dgm:pt modelId="{96336E3B-3AC0-471B-8848-F64DD25E26F9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Mass email</a:t>
          </a:r>
          <a:endParaRPr lang="ko-KR" altLang="en-US" dirty="0"/>
        </a:p>
      </dgm:t>
    </dgm:pt>
    <dgm:pt modelId="{35C84990-A1B6-4752-9DCC-A5B4B2BA4F35}" type="parTrans" cxnId="{3730CE84-ECAB-4FE7-B3F7-59AF51EF97B0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83B74504-B327-45AD-B7A1-A07F3EA9077E}" type="sibTrans" cxnId="{3730CE84-ECAB-4FE7-B3F7-59AF51EF97B0}">
      <dgm:prSet/>
      <dgm:spPr/>
      <dgm:t>
        <a:bodyPr/>
        <a:lstStyle/>
        <a:p>
          <a:endParaRPr lang="en-US"/>
        </a:p>
      </dgm:t>
    </dgm:pt>
    <dgm:pt modelId="{0EBAAC6C-AFB4-42A2-AAE1-C3E925FCD043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Security</a:t>
          </a:r>
          <a:endParaRPr lang="ko-KR" altLang="en-US" dirty="0"/>
        </a:p>
      </dgm:t>
    </dgm:pt>
    <dgm:pt modelId="{3A897C2D-5800-47ED-A64A-335B8C86CB0C}" type="parTrans" cxnId="{7038C544-23E6-4AFF-9F93-12A9A7F62519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EC91D98B-1CBC-46AF-82BF-4956F87E6125}" type="sibTrans" cxnId="{7038C544-23E6-4AFF-9F93-12A9A7F62519}">
      <dgm:prSet/>
      <dgm:spPr/>
      <dgm:t>
        <a:bodyPr/>
        <a:lstStyle/>
        <a:p>
          <a:endParaRPr lang="en-US"/>
        </a:p>
      </dgm:t>
    </dgm:pt>
    <dgm:pt modelId="{59FB2A99-FC1A-495A-B7CE-A887EC580F05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1CE35FAA-0479-41BB-AC65-7915C0DDF9C3}" type="parTrans" cxnId="{1F12AB87-A236-46A9-977A-DD88A11A762B}">
      <dgm:prSet/>
      <dgm:spPr/>
      <dgm:t>
        <a:bodyPr/>
        <a:lstStyle/>
        <a:p>
          <a:endParaRPr lang="en-US"/>
        </a:p>
      </dgm:t>
    </dgm:pt>
    <dgm:pt modelId="{D69D3636-7F21-4927-88FE-C4214DE8EB96}" type="sibTrans" cxnId="{1F12AB87-A236-46A9-977A-DD88A11A762B}">
      <dgm:prSet/>
      <dgm:spPr/>
      <dgm:t>
        <a:bodyPr/>
        <a:lstStyle/>
        <a:p>
          <a:endParaRPr lang="en-US"/>
        </a:p>
      </dgm:t>
    </dgm:pt>
    <dgm:pt modelId="{A703415C-B6C5-4CE7-B6A8-4B4D01004845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Analyzer</a:t>
          </a:r>
          <a:endParaRPr lang="ko-KR" altLang="en-US" dirty="0"/>
        </a:p>
      </dgm:t>
    </dgm:pt>
    <dgm:pt modelId="{60FD65F2-EC47-47E8-96A1-5C80C9F2509E}" type="parTrans" cxnId="{411B6FFE-850A-4FCA-9A15-EAF057C232C0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EB212B07-CA3F-4982-8FB1-9CE160E3A5AC}" type="sibTrans" cxnId="{411B6FFE-850A-4FCA-9A15-EAF057C232C0}">
      <dgm:prSet/>
      <dgm:spPr/>
      <dgm:t>
        <a:bodyPr/>
        <a:lstStyle/>
        <a:p>
          <a:endParaRPr lang="en-US"/>
        </a:p>
      </dgm:t>
    </dgm:pt>
    <dgm:pt modelId="{2DD9950E-C29D-415C-83A9-D46E53ACA97E}">
      <dgm:prSet phldrT="[Text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Software</a:t>
          </a:r>
          <a:endParaRPr lang="ko-KR" altLang="en-US" dirty="0"/>
        </a:p>
      </dgm:t>
    </dgm:pt>
    <dgm:pt modelId="{814C591E-BEE4-484E-BADF-8DBE24F013F1}" type="parTrans" cxnId="{80E641F3-2326-430E-A79F-002F0F735F2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1DFE7107-545C-4A90-9941-A766969EA1DE}" type="sibTrans" cxnId="{80E641F3-2326-430E-A79F-002F0F735F22}">
      <dgm:prSet/>
      <dgm:spPr/>
      <dgm:t>
        <a:bodyPr/>
        <a:lstStyle/>
        <a:p>
          <a:endParaRPr lang="en-US"/>
        </a:p>
      </dgm:t>
    </dgm:pt>
    <dgm:pt modelId="{4A17E66E-3CBC-477A-99A9-CB012289D90C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Photography</a:t>
          </a:r>
          <a:endParaRPr lang="ko-KR" altLang="en-US" dirty="0"/>
        </a:p>
      </dgm:t>
    </dgm:pt>
    <dgm:pt modelId="{339B8F6A-8AB2-4C85-818B-B03BD8EB0E0D}" type="parTrans" cxnId="{3A6A4AE4-FB45-439F-B7ED-14C5312EAA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DBB51814-6B31-410F-A5F3-A180A0611EBE}" type="sibTrans" cxnId="{3A6A4AE4-FB45-439F-B7ED-14C5312EAA7B}">
      <dgm:prSet/>
      <dgm:spPr/>
      <dgm:t>
        <a:bodyPr/>
        <a:lstStyle/>
        <a:p>
          <a:endParaRPr lang="en-US"/>
        </a:p>
      </dgm:t>
    </dgm:pt>
    <dgm:pt modelId="{D62B1D66-DABB-4619-B062-8541E0287163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Photo edit</a:t>
          </a:r>
          <a:endParaRPr lang="ko-KR" altLang="en-US" dirty="0"/>
        </a:p>
      </dgm:t>
    </dgm:pt>
    <dgm:pt modelId="{A7015F31-3D27-4624-8FE3-B8CB04322B89}" type="parTrans" cxnId="{F42A4E24-F944-4AFF-8EE5-4AFD785289D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899AE58E-D680-41C5-9B4F-409C80F83E4A}" type="sibTrans" cxnId="{F42A4E24-F944-4AFF-8EE5-4AFD785289DB}">
      <dgm:prSet/>
      <dgm:spPr/>
      <dgm:t>
        <a:bodyPr/>
        <a:lstStyle/>
        <a:p>
          <a:endParaRPr lang="en-US"/>
        </a:p>
      </dgm:t>
    </dgm:pt>
    <dgm:pt modelId="{1C0DC5A6-458B-479B-88AF-30412CFE7A07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Graphic Design</a:t>
          </a:r>
          <a:endParaRPr lang="ko-KR" altLang="en-US" dirty="0"/>
        </a:p>
      </dgm:t>
    </dgm:pt>
    <dgm:pt modelId="{0D46B065-634C-44D6-8266-75E6E4581258}" type="parTrans" cxnId="{C53E96B8-2F4E-49A3-B6DF-EEC17E744CB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3A997395-EE48-44FE-8F3C-4B998057686A}" type="sibTrans" cxnId="{C53E96B8-2F4E-49A3-B6DF-EEC17E744CB2}">
      <dgm:prSet/>
      <dgm:spPr/>
      <dgm:t>
        <a:bodyPr/>
        <a:lstStyle/>
        <a:p>
          <a:endParaRPr lang="en-US"/>
        </a:p>
      </dgm:t>
    </dgm:pt>
    <dgm:pt modelId="{8C736468-FC7D-4648-8F01-9F91E7D3FC4A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Video edit</a:t>
          </a:r>
          <a:endParaRPr lang="ko-KR" altLang="en-US" dirty="0"/>
        </a:p>
      </dgm:t>
    </dgm:pt>
    <dgm:pt modelId="{01F75DD4-3D54-4140-885D-6F88D09FC79F}" type="parTrans" cxnId="{8D722131-C00B-4EE5-B705-A8E91844BB18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1A2F901E-DD74-4E49-90B2-3CAC414515D1}" type="sibTrans" cxnId="{8D722131-C00B-4EE5-B705-A8E91844BB18}">
      <dgm:prSet/>
      <dgm:spPr/>
      <dgm:t>
        <a:bodyPr/>
        <a:lstStyle/>
        <a:p>
          <a:endParaRPr lang="en-US"/>
        </a:p>
      </dgm:t>
    </dgm:pt>
    <dgm:pt modelId="{D5314B21-7DCA-405A-833A-B893B886C5C4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3D Design</a:t>
          </a:r>
          <a:endParaRPr lang="ko-KR" altLang="en-US" dirty="0"/>
        </a:p>
      </dgm:t>
    </dgm:pt>
    <dgm:pt modelId="{06676386-61BB-450B-9837-45CF3D309831}" type="parTrans" cxnId="{8BCAA0A2-F2A8-4C63-B0B9-3D16FB8372A4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C359BF25-362E-4EC2-ADF9-EA2A70EDCB60}" type="sibTrans" cxnId="{8BCAA0A2-F2A8-4C63-B0B9-3D16FB8372A4}">
      <dgm:prSet/>
      <dgm:spPr/>
      <dgm:t>
        <a:bodyPr/>
        <a:lstStyle/>
        <a:p>
          <a:endParaRPr lang="en-US"/>
        </a:p>
      </dgm:t>
    </dgm:pt>
    <dgm:pt modelId="{CFAF5F13-9A01-4CFC-89FC-291AB1A5C979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Audio</a:t>
          </a:r>
          <a:endParaRPr lang="ko-KR" altLang="en-US" dirty="0"/>
        </a:p>
      </dgm:t>
    </dgm:pt>
    <dgm:pt modelId="{56B6003F-6A6E-45D1-BE45-96825184506E}" type="parTrans" cxnId="{8D8C95CF-4DB3-422D-A193-E4AA53A0BF10}">
      <dgm:prSet/>
      <dgm:spPr/>
      <dgm:t>
        <a:bodyPr/>
        <a:lstStyle/>
        <a:p>
          <a:endParaRPr lang="en-US"/>
        </a:p>
      </dgm:t>
    </dgm:pt>
    <dgm:pt modelId="{ED9410F9-E9B4-447E-9CB7-6E3E8B69ED77}" type="sibTrans" cxnId="{8D8C95CF-4DB3-422D-A193-E4AA53A0BF10}">
      <dgm:prSet/>
      <dgm:spPr/>
      <dgm:t>
        <a:bodyPr/>
        <a:lstStyle/>
        <a:p>
          <a:endParaRPr lang="en-US"/>
        </a:p>
      </dgm:t>
    </dgm:pt>
    <dgm:pt modelId="{ED60ED7B-6BE0-4C54-A85C-7BC87E74E130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Radio Host</a:t>
          </a:r>
          <a:endParaRPr lang="ko-KR" altLang="en-US" dirty="0"/>
        </a:p>
      </dgm:t>
    </dgm:pt>
    <dgm:pt modelId="{F3F5D099-140B-4E68-A51D-DECEA0E147ED}" type="parTrans" cxnId="{D52D19A9-A6B8-4985-9106-3CA38BCDC760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16E1AF1-2B89-4E97-A54C-A74056107F6B}" type="sibTrans" cxnId="{D52D19A9-A6B8-4985-9106-3CA38BCDC760}">
      <dgm:prSet/>
      <dgm:spPr/>
      <dgm:t>
        <a:bodyPr/>
        <a:lstStyle/>
        <a:p>
          <a:endParaRPr lang="en-US"/>
        </a:p>
      </dgm:t>
    </dgm:pt>
    <dgm:pt modelId="{21B3C001-3A3F-4EEE-950F-D2F9488E40AF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Edit</a:t>
          </a:r>
          <a:endParaRPr lang="ko-KR" altLang="en-US" dirty="0"/>
        </a:p>
      </dgm:t>
    </dgm:pt>
    <dgm:pt modelId="{F54BA9EE-0A21-4CC6-A685-1361CBFC4F27}" type="parTrans" cxnId="{D8E1ACD4-C887-48DA-8C9D-FCBCD68D17C0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926C3B3A-FDB7-4F1F-9C6D-037BA274D83D}" type="sibTrans" cxnId="{D8E1ACD4-C887-48DA-8C9D-FCBCD68D17C0}">
      <dgm:prSet/>
      <dgm:spPr/>
      <dgm:t>
        <a:bodyPr/>
        <a:lstStyle/>
        <a:p>
          <a:endParaRPr lang="en-US"/>
        </a:p>
      </dgm:t>
    </dgm:pt>
    <dgm:pt modelId="{AD8D3F4D-2DF3-4589-907B-26ADCCCBAF01}" type="pres">
      <dgm:prSet presAssocID="{BD7227A4-DE22-498E-80F6-D96B1760CB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93B92A-E1B3-4C0B-86C0-0F5A0B81AD91}" type="pres">
      <dgm:prSet presAssocID="{C6A3D2E8-8274-4F1C-A6C4-AB16E6AE0051}" presName="hierRoot1" presStyleCnt="0">
        <dgm:presLayoutVars>
          <dgm:hierBranch val="l"/>
        </dgm:presLayoutVars>
      </dgm:prSet>
      <dgm:spPr/>
    </dgm:pt>
    <dgm:pt modelId="{5E0C67B0-632F-4062-AB39-CCE1FBD88AC5}" type="pres">
      <dgm:prSet presAssocID="{C6A3D2E8-8274-4F1C-A6C4-AB16E6AE0051}" presName="rootComposite1" presStyleCnt="0"/>
      <dgm:spPr/>
    </dgm:pt>
    <dgm:pt modelId="{DAD8B580-42B8-4373-BEDE-2CFD42B247F1}" type="pres">
      <dgm:prSet presAssocID="{C6A3D2E8-8274-4F1C-A6C4-AB16E6AE0051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57310-4E28-482A-AD83-BB37E60B826A}" type="pres">
      <dgm:prSet presAssocID="{C6A3D2E8-8274-4F1C-A6C4-AB16E6AE005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1037738-43EE-4D68-87B8-9F5D63A99B85}" type="pres">
      <dgm:prSet presAssocID="{C6A3D2E8-8274-4F1C-A6C4-AB16E6AE0051}" presName="hierChild2" presStyleCnt="0"/>
      <dgm:spPr/>
    </dgm:pt>
    <dgm:pt modelId="{3ADD60D9-6D78-45AA-9561-8EC64F3D53E7}" type="pres">
      <dgm:prSet presAssocID="{2091AB52-C370-488A-BC36-CC80B562B568}" presName="Name50" presStyleLbl="parChTrans1D2" presStyleIdx="0" presStyleCnt="15"/>
      <dgm:spPr/>
      <dgm:t>
        <a:bodyPr/>
        <a:lstStyle/>
        <a:p>
          <a:endParaRPr lang="en-CA"/>
        </a:p>
      </dgm:t>
    </dgm:pt>
    <dgm:pt modelId="{8D122056-8B80-4A99-A362-88DA9620A4A4}" type="pres">
      <dgm:prSet presAssocID="{B60EB45E-76D3-4616-9BED-8DC7BBAD04C2}" presName="hierRoot2" presStyleCnt="0">
        <dgm:presLayoutVars>
          <dgm:hierBranch val="l"/>
        </dgm:presLayoutVars>
      </dgm:prSet>
      <dgm:spPr/>
    </dgm:pt>
    <dgm:pt modelId="{DBBEE79D-67AF-4476-862A-DBEFCC1836C5}" type="pres">
      <dgm:prSet presAssocID="{B60EB45E-76D3-4616-9BED-8DC7BBAD04C2}" presName="rootComposite" presStyleCnt="0"/>
      <dgm:spPr/>
    </dgm:pt>
    <dgm:pt modelId="{DC36C2EC-372E-44E7-A22F-FBE7438DC536}" type="pres">
      <dgm:prSet presAssocID="{B60EB45E-76D3-4616-9BED-8DC7BBAD04C2}" presName="rootText" presStyleLbl="node2" presStyleIdx="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410070-0D3E-45D7-A6D3-981A57DFEB61}" type="pres">
      <dgm:prSet presAssocID="{B60EB45E-76D3-4616-9BED-8DC7BBAD04C2}" presName="rootConnector" presStyleLbl="node2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62C2DF1F-17A9-4FAE-BEA7-A5E1C562B944}" type="pres">
      <dgm:prSet presAssocID="{B60EB45E-76D3-4616-9BED-8DC7BBAD04C2}" presName="hierChild4" presStyleCnt="0"/>
      <dgm:spPr/>
    </dgm:pt>
    <dgm:pt modelId="{35B4AFCA-9AC1-4760-BF2D-6BB848952A19}" type="pres">
      <dgm:prSet presAssocID="{B60EB45E-76D3-4616-9BED-8DC7BBAD04C2}" presName="hierChild5" presStyleCnt="0"/>
      <dgm:spPr/>
    </dgm:pt>
    <dgm:pt modelId="{C636B088-1BDC-4CC9-82FC-FCE9E30F0A2C}" type="pres">
      <dgm:prSet presAssocID="{60FD65F2-EC47-47E8-96A1-5C80C9F2509E}" presName="Name50" presStyleLbl="parChTrans1D2" presStyleIdx="1" presStyleCnt="15"/>
      <dgm:spPr/>
      <dgm:t>
        <a:bodyPr/>
        <a:lstStyle/>
        <a:p>
          <a:endParaRPr lang="en-US"/>
        </a:p>
      </dgm:t>
    </dgm:pt>
    <dgm:pt modelId="{0919C4D7-1738-4040-9CC1-B038F0175BC1}" type="pres">
      <dgm:prSet presAssocID="{A703415C-B6C5-4CE7-B6A8-4B4D01004845}" presName="hierRoot2" presStyleCnt="0">
        <dgm:presLayoutVars>
          <dgm:hierBranch val="l"/>
        </dgm:presLayoutVars>
      </dgm:prSet>
      <dgm:spPr/>
    </dgm:pt>
    <dgm:pt modelId="{54DFECF6-B27E-4990-A035-32AA4AAC649B}" type="pres">
      <dgm:prSet presAssocID="{A703415C-B6C5-4CE7-B6A8-4B4D01004845}" presName="rootComposite" presStyleCnt="0"/>
      <dgm:spPr/>
    </dgm:pt>
    <dgm:pt modelId="{DD6ABE52-FEEA-401D-90E1-B002D27C9AE4}" type="pres">
      <dgm:prSet presAssocID="{A703415C-B6C5-4CE7-B6A8-4B4D01004845}" presName="rootText" presStyleLbl="node2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77532-270F-4DF8-801A-8D76D5A24BB7}" type="pres">
      <dgm:prSet presAssocID="{A703415C-B6C5-4CE7-B6A8-4B4D01004845}" presName="rootConnector" presStyleLbl="node2" presStyleIdx="1" presStyleCnt="15"/>
      <dgm:spPr/>
      <dgm:t>
        <a:bodyPr/>
        <a:lstStyle/>
        <a:p>
          <a:endParaRPr lang="en-US"/>
        </a:p>
      </dgm:t>
    </dgm:pt>
    <dgm:pt modelId="{2538D1D3-046B-410D-A865-3C1B726CCF95}" type="pres">
      <dgm:prSet presAssocID="{A703415C-B6C5-4CE7-B6A8-4B4D01004845}" presName="hierChild4" presStyleCnt="0"/>
      <dgm:spPr/>
    </dgm:pt>
    <dgm:pt modelId="{43E0811D-3B14-41A7-9C68-69CD5E24511F}" type="pres">
      <dgm:prSet presAssocID="{A703415C-B6C5-4CE7-B6A8-4B4D01004845}" presName="hierChild5" presStyleCnt="0"/>
      <dgm:spPr/>
    </dgm:pt>
    <dgm:pt modelId="{C40162EA-2925-42F7-8CD3-44AE85E43E65}" type="pres">
      <dgm:prSet presAssocID="{8D0ED746-5E7D-4074-A4E8-3CC5BFD4C307}" presName="Name50" presStyleLbl="parChTrans1D2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DAB5180D-E3D7-4210-A1C8-91ED0668B2B6}" type="pres">
      <dgm:prSet presAssocID="{F3C1C83F-BEEF-4595-A5E0-9D53C0ABD5EF}" presName="hierRoot2" presStyleCnt="0">
        <dgm:presLayoutVars>
          <dgm:hierBranch val="l"/>
        </dgm:presLayoutVars>
      </dgm:prSet>
      <dgm:spPr/>
    </dgm:pt>
    <dgm:pt modelId="{2C5F6B31-E028-445D-8835-F9528BC3130D}" type="pres">
      <dgm:prSet presAssocID="{F3C1C83F-BEEF-4595-A5E0-9D53C0ABD5EF}" presName="rootComposite" presStyleCnt="0"/>
      <dgm:spPr/>
    </dgm:pt>
    <dgm:pt modelId="{7A47F1E0-261A-40A4-8DED-FF47A3905F78}" type="pres">
      <dgm:prSet presAssocID="{F3C1C83F-BEEF-4595-A5E0-9D53C0ABD5EF}" presName="rootText" presStyleLbl="node2" presStyleIdx="2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EDBF82-EB70-4EB6-B559-7A280150C412}" type="pres">
      <dgm:prSet presAssocID="{F3C1C83F-BEEF-4595-A5E0-9D53C0ABD5EF}" presName="rootConnector" presStyleLbl="node2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188F5F14-F56B-463B-AC13-4B7138B89EDB}" type="pres">
      <dgm:prSet presAssocID="{F3C1C83F-BEEF-4595-A5E0-9D53C0ABD5EF}" presName="hierChild4" presStyleCnt="0"/>
      <dgm:spPr/>
    </dgm:pt>
    <dgm:pt modelId="{5E92320F-E9D3-43B3-949F-9C257405676B}" type="pres">
      <dgm:prSet presAssocID="{F3C1C83F-BEEF-4595-A5E0-9D53C0ABD5EF}" presName="hierChild5" presStyleCnt="0"/>
      <dgm:spPr/>
    </dgm:pt>
    <dgm:pt modelId="{E7418526-D469-462A-9B8E-5940768896C2}" type="pres">
      <dgm:prSet presAssocID="{C6A3D2E8-8274-4F1C-A6C4-AB16E6AE0051}" presName="hierChild3" presStyleCnt="0"/>
      <dgm:spPr/>
    </dgm:pt>
    <dgm:pt modelId="{E4FC2234-B6E5-439C-A4FB-E496CFF5AF02}" type="pres">
      <dgm:prSet presAssocID="{571D2C9E-4B10-46B3-AFDA-00685DD60730}" presName="hierRoot1" presStyleCnt="0">
        <dgm:presLayoutVars>
          <dgm:hierBranch val="l"/>
        </dgm:presLayoutVars>
      </dgm:prSet>
      <dgm:spPr/>
    </dgm:pt>
    <dgm:pt modelId="{F854D6F2-2E21-485F-9799-E5E45ACE9905}" type="pres">
      <dgm:prSet presAssocID="{571D2C9E-4B10-46B3-AFDA-00685DD60730}" presName="rootComposite1" presStyleCnt="0"/>
      <dgm:spPr/>
    </dgm:pt>
    <dgm:pt modelId="{5C1E1BAF-6101-443A-84FD-84A9F407803D}" type="pres">
      <dgm:prSet presAssocID="{571D2C9E-4B10-46B3-AFDA-00685DD60730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A54518-0FEB-49F3-8A2E-EBE2447CE93F}" type="pres">
      <dgm:prSet presAssocID="{571D2C9E-4B10-46B3-AFDA-00685DD60730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CCB5DC4-DCD1-4B0E-A0F8-39D582BF9A8C}" type="pres">
      <dgm:prSet presAssocID="{571D2C9E-4B10-46B3-AFDA-00685DD60730}" presName="hierChild2" presStyleCnt="0"/>
      <dgm:spPr/>
    </dgm:pt>
    <dgm:pt modelId="{9E6E9E4A-4357-4B90-B633-97E650C508E0}" type="pres">
      <dgm:prSet presAssocID="{5A9D7C36-5470-4D46-B145-0997C11F7DCC}" presName="Name50" presStyleLbl="parChTrans1D2" presStyleIdx="3" presStyleCnt="15"/>
      <dgm:spPr/>
      <dgm:t>
        <a:bodyPr/>
        <a:lstStyle/>
        <a:p>
          <a:endParaRPr lang="en-CA"/>
        </a:p>
      </dgm:t>
    </dgm:pt>
    <dgm:pt modelId="{B4B558CC-4203-49FA-BD5C-1BAC37F0CF66}" type="pres">
      <dgm:prSet presAssocID="{FCEA9BCB-5B98-42B3-904F-8BF778C69C29}" presName="hierRoot2" presStyleCnt="0">
        <dgm:presLayoutVars>
          <dgm:hierBranch val="l"/>
        </dgm:presLayoutVars>
      </dgm:prSet>
      <dgm:spPr/>
    </dgm:pt>
    <dgm:pt modelId="{A74E366C-CB92-4BB6-85EC-D47DCC4D3808}" type="pres">
      <dgm:prSet presAssocID="{FCEA9BCB-5B98-42B3-904F-8BF778C69C29}" presName="rootComposite" presStyleCnt="0"/>
      <dgm:spPr/>
    </dgm:pt>
    <dgm:pt modelId="{960D790C-803D-4289-83B5-B098589E287E}" type="pres">
      <dgm:prSet presAssocID="{FCEA9BCB-5B98-42B3-904F-8BF778C69C29}" presName="rootText" presStyleLbl="node2" presStyleIdx="3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8E9E34-4BA8-4A5A-9FF1-DB283198AD74}" type="pres">
      <dgm:prSet presAssocID="{FCEA9BCB-5B98-42B3-904F-8BF778C69C29}" presName="rootConnector" presStyleLbl="node2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38181ADE-6CCF-4394-B46C-3625EB039FE2}" type="pres">
      <dgm:prSet presAssocID="{FCEA9BCB-5B98-42B3-904F-8BF778C69C29}" presName="hierChild4" presStyleCnt="0"/>
      <dgm:spPr/>
    </dgm:pt>
    <dgm:pt modelId="{C342D910-2D2F-4916-97ED-00BA205976B5}" type="pres">
      <dgm:prSet presAssocID="{FCEA9BCB-5B98-42B3-904F-8BF778C69C29}" presName="hierChild5" presStyleCnt="0"/>
      <dgm:spPr/>
    </dgm:pt>
    <dgm:pt modelId="{99024F3A-93EE-4A00-9004-FF03D9A8254C}" type="pres">
      <dgm:prSet presAssocID="{814C591E-BEE4-484E-BADF-8DBE24F013F1}" presName="Name50" presStyleLbl="parChTrans1D2" presStyleIdx="4" presStyleCnt="15"/>
      <dgm:spPr/>
      <dgm:t>
        <a:bodyPr/>
        <a:lstStyle/>
        <a:p>
          <a:endParaRPr lang="en-US"/>
        </a:p>
      </dgm:t>
    </dgm:pt>
    <dgm:pt modelId="{F0ADA04F-6C19-41A1-8AC7-F6D075E9CB48}" type="pres">
      <dgm:prSet presAssocID="{2DD9950E-C29D-415C-83A9-D46E53ACA97E}" presName="hierRoot2" presStyleCnt="0">
        <dgm:presLayoutVars>
          <dgm:hierBranch val="l"/>
        </dgm:presLayoutVars>
      </dgm:prSet>
      <dgm:spPr/>
    </dgm:pt>
    <dgm:pt modelId="{333F245E-A5EA-458A-8A3E-853E27E9DB78}" type="pres">
      <dgm:prSet presAssocID="{2DD9950E-C29D-415C-83A9-D46E53ACA97E}" presName="rootComposite" presStyleCnt="0"/>
      <dgm:spPr/>
    </dgm:pt>
    <dgm:pt modelId="{C27F5783-A6B6-4162-A165-FCDE7E794B98}" type="pres">
      <dgm:prSet presAssocID="{2DD9950E-C29D-415C-83A9-D46E53ACA97E}" presName="rootText" presStyleLbl="node2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B53F2-89F2-4622-A9C2-4D300BF90076}" type="pres">
      <dgm:prSet presAssocID="{2DD9950E-C29D-415C-83A9-D46E53ACA97E}" presName="rootConnector" presStyleLbl="node2" presStyleIdx="4" presStyleCnt="15"/>
      <dgm:spPr/>
      <dgm:t>
        <a:bodyPr/>
        <a:lstStyle/>
        <a:p>
          <a:endParaRPr lang="en-US"/>
        </a:p>
      </dgm:t>
    </dgm:pt>
    <dgm:pt modelId="{F0C4F1A3-6C0D-490D-8AF7-513385A4CCB9}" type="pres">
      <dgm:prSet presAssocID="{2DD9950E-C29D-415C-83A9-D46E53ACA97E}" presName="hierChild4" presStyleCnt="0"/>
      <dgm:spPr/>
    </dgm:pt>
    <dgm:pt modelId="{7EA50F6B-02FF-4AE3-832E-BE0804A5F5BC}" type="pres">
      <dgm:prSet presAssocID="{2DD9950E-C29D-415C-83A9-D46E53ACA97E}" presName="hierChild5" presStyleCnt="0"/>
      <dgm:spPr/>
    </dgm:pt>
    <dgm:pt modelId="{34D20297-47B1-4B18-B3E9-8EE4230ADDBC}" type="pres">
      <dgm:prSet presAssocID="{571D2C9E-4B10-46B3-AFDA-00685DD60730}" presName="hierChild3" presStyleCnt="0"/>
      <dgm:spPr/>
    </dgm:pt>
    <dgm:pt modelId="{A8F93C4D-AEFC-4FBC-9EED-36AEB5557619}" type="pres">
      <dgm:prSet presAssocID="{C7D7D36F-7968-4CC1-9554-8A00C2EB24D8}" presName="hierRoot1" presStyleCnt="0">
        <dgm:presLayoutVars>
          <dgm:hierBranch val="l"/>
        </dgm:presLayoutVars>
      </dgm:prSet>
      <dgm:spPr/>
    </dgm:pt>
    <dgm:pt modelId="{0DF140AB-9D33-462F-A6B6-66E29617F2CF}" type="pres">
      <dgm:prSet presAssocID="{C7D7D36F-7968-4CC1-9554-8A00C2EB24D8}" presName="rootComposite1" presStyleCnt="0"/>
      <dgm:spPr/>
    </dgm:pt>
    <dgm:pt modelId="{6DE0EBB5-9414-4E50-99BC-9975D3588AB5}" type="pres">
      <dgm:prSet presAssocID="{C7D7D36F-7968-4CC1-9554-8A00C2EB24D8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CACA7-D99F-4A82-8D18-1A8B24843DE1}" type="pres">
      <dgm:prSet presAssocID="{C7D7D36F-7968-4CC1-9554-8A00C2EB24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1FF154-4A62-4835-A1D9-DCD7D66813B5}" type="pres">
      <dgm:prSet presAssocID="{C7D7D36F-7968-4CC1-9554-8A00C2EB24D8}" presName="hierChild2" presStyleCnt="0"/>
      <dgm:spPr/>
    </dgm:pt>
    <dgm:pt modelId="{0F374E31-5DF1-47E0-973D-492B33CD915E}" type="pres">
      <dgm:prSet presAssocID="{D7AEF3F1-FC17-46CF-8C3C-5CE934651E77}" presName="Name50" presStyleLbl="parChTrans1D2" presStyleIdx="5" presStyleCnt="15"/>
      <dgm:spPr/>
      <dgm:t>
        <a:bodyPr/>
        <a:lstStyle/>
        <a:p>
          <a:endParaRPr lang="en-CA"/>
        </a:p>
      </dgm:t>
    </dgm:pt>
    <dgm:pt modelId="{0F3F2E3D-4068-4160-BC80-A0886E81CA04}" type="pres">
      <dgm:prSet presAssocID="{64155603-C9CB-4A4B-B805-A43D2CC73090}" presName="hierRoot2" presStyleCnt="0">
        <dgm:presLayoutVars>
          <dgm:hierBranch val="l"/>
        </dgm:presLayoutVars>
      </dgm:prSet>
      <dgm:spPr/>
    </dgm:pt>
    <dgm:pt modelId="{173A21A8-A803-4698-B292-06A7DE4F22BB}" type="pres">
      <dgm:prSet presAssocID="{64155603-C9CB-4A4B-B805-A43D2CC73090}" presName="rootComposite" presStyleCnt="0"/>
      <dgm:spPr/>
    </dgm:pt>
    <dgm:pt modelId="{6D058922-1C3C-4F09-A3E4-501D1BEDE662}" type="pres">
      <dgm:prSet presAssocID="{64155603-C9CB-4A4B-B805-A43D2CC73090}" presName="rootText" presStyleLbl="node2" presStyleIdx="5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214A36-81CB-4C19-AD94-EF5F9FDA867B}" type="pres">
      <dgm:prSet presAssocID="{64155603-C9CB-4A4B-B805-A43D2CC73090}" presName="rootConnector" presStyleLbl="node2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52AE7A50-6A61-45B2-8E95-04283381F98D}" type="pres">
      <dgm:prSet presAssocID="{64155603-C9CB-4A4B-B805-A43D2CC73090}" presName="hierChild4" presStyleCnt="0"/>
      <dgm:spPr/>
    </dgm:pt>
    <dgm:pt modelId="{888FA9F4-0BAE-40F0-8F0B-8F001DEAEBDA}" type="pres">
      <dgm:prSet presAssocID="{64155603-C9CB-4A4B-B805-A43D2CC73090}" presName="hierChild5" presStyleCnt="0"/>
      <dgm:spPr/>
    </dgm:pt>
    <dgm:pt modelId="{3A2AC83F-6C75-40B2-BF85-C238929CDA9E}" type="pres">
      <dgm:prSet presAssocID="{35C84990-A1B6-4752-9DCC-A5B4B2BA4F35}" presName="Name50" presStyleLbl="parChTrans1D2" presStyleIdx="6" presStyleCnt="15"/>
      <dgm:spPr/>
      <dgm:t>
        <a:bodyPr/>
        <a:lstStyle/>
        <a:p>
          <a:endParaRPr lang="en-US"/>
        </a:p>
      </dgm:t>
    </dgm:pt>
    <dgm:pt modelId="{CE480869-4A6D-4878-B35A-5B0604D16F7E}" type="pres">
      <dgm:prSet presAssocID="{96336E3B-3AC0-471B-8848-F64DD25E26F9}" presName="hierRoot2" presStyleCnt="0">
        <dgm:presLayoutVars>
          <dgm:hierBranch val="l"/>
        </dgm:presLayoutVars>
      </dgm:prSet>
      <dgm:spPr/>
    </dgm:pt>
    <dgm:pt modelId="{BEB647BA-B747-4DE9-A71F-5706BDD2232B}" type="pres">
      <dgm:prSet presAssocID="{96336E3B-3AC0-471B-8848-F64DD25E26F9}" presName="rootComposite" presStyleCnt="0"/>
      <dgm:spPr/>
    </dgm:pt>
    <dgm:pt modelId="{0923CBE5-E78F-4EFD-87F3-4BD561B561EC}" type="pres">
      <dgm:prSet presAssocID="{96336E3B-3AC0-471B-8848-F64DD25E26F9}" presName="rootText" presStyleLbl="node2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71306-EB12-4DAF-BC9A-46D69F2F5758}" type="pres">
      <dgm:prSet presAssocID="{96336E3B-3AC0-471B-8848-F64DD25E26F9}" presName="rootConnector" presStyleLbl="node2" presStyleIdx="6" presStyleCnt="15"/>
      <dgm:spPr/>
      <dgm:t>
        <a:bodyPr/>
        <a:lstStyle/>
        <a:p>
          <a:endParaRPr lang="en-US"/>
        </a:p>
      </dgm:t>
    </dgm:pt>
    <dgm:pt modelId="{1E53634A-D9DA-49B6-AD55-F9E2392D0B90}" type="pres">
      <dgm:prSet presAssocID="{96336E3B-3AC0-471B-8848-F64DD25E26F9}" presName="hierChild4" presStyleCnt="0"/>
      <dgm:spPr/>
    </dgm:pt>
    <dgm:pt modelId="{6846FA96-CA7A-442D-A69C-B89CE8A9775B}" type="pres">
      <dgm:prSet presAssocID="{96336E3B-3AC0-471B-8848-F64DD25E26F9}" presName="hierChild5" presStyleCnt="0"/>
      <dgm:spPr/>
    </dgm:pt>
    <dgm:pt modelId="{6123F40F-B91E-4273-A892-CFAAED2D49A9}" type="pres">
      <dgm:prSet presAssocID="{3A897C2D-5800-47ED-A64A-335B8C86CB0C}" presName="Name50" presStyleLbl="parChTrans1D2" presStyleIdx="7" presStyleCnt="15"/>
      <dgm:spPr/>
      <dgm:t>
        <a:bodyPr/>
        <a:lstStyle/>
        <a:p>
          <a:endParaRPr lang="en-US"/>
        </a:p>
      </dgm:t>
    </dgm:pt>
    <dgm:pt modelId="{1813F41E-B1DA-46BE-9102-3F82ADA4BB3E}" type="pres">
      <dgm:prSet presAssocID="{0EBAAC6C-AFB4-42A2-AAE1-C3E925FCD043}" presName="hierRoot2" presStyleCnt="0">
        <dgm:presLayoutVars>
          <dgm:hierBranch val="l"/>
        </dgm:presLayoutVars>
      </dgm:prSet>
      <dgm:spPr/>
    </dgm:pt>
    <dgm:pt modelId="{109A13BB-7B2D-4016-ACDE-3E7E17A2A021}" type="pres">
      <dgm:prSet presAssocID="{0EBAAC6C-AFB4-42A2-AAE1-C3E925FCD043}" presName="rootComposite" presStyleCnt="0"/>
      <dgm:spPr/>
    </dgm:pt>
    <dgm:pt modelId="{A02C1F12-D1BD-4F28-8C68-EDCBC1B268F3}" type="pres">
      <dgm:prSet presAssocID="{0EBAAC6C-AFB4-42A2-AAE1-C3E925FCD043}" presName="rootText" presStyleLbl="node2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9BC507-CBCA-4BA3-8570-62FA6CAD931C}" type="pres">
      <dgm:prSet presAssocID="{0EBAAC6C-AFB4-42A2-AAE1-C3E925FCD043}" presName="rootConnector" presStyleLbl="node2" presStyleIdx="7" presStyleCnt="15"/>
      <dgm:spPr/>
      <dgm:t>
        <a:bodyPr/>
        <a:lstStyle/>
        <a:p>
          <a:endParaRPr lang="en-US"/>
        </a:p>
      </dgm:t>
    </dgm:pt>
    <dgm:pt modelId="{B6B76F80-3B4F-4A81-BD16-47E438D1385C}" type="pres">
      <dgm:prSet presAssocID="{0EBAAC6C-AFB4-42A2-AAE1-C3E925FCD043}" presName="hierChild4" presStyleCnt="0"/>
      <dgm:spPr/>
    </dgm:pt>
    <dgm:pt modelId="{1793EE29-AEE6-4143-A1D4-219607A4923F}" type="pres">
      <dgm:prSet presAssocID="{0EBAAC6C-AFB4-42A2-AAE1-C3E925FCD043}" presName="hierChild5" presStyleCnt="0"/>
      <dgm:spPr/>
    </dgm:pt>
    <dgm:pt modelId="{81865617-7CE8-4296-A8CE-5AE4B21A96F8}" type="pres">
      <dgm:prSet presAssocID="{C7D7D36F-7968-4CC1-9554-8A00C2EB24D8}" presName="hierChild3" presStyleCnt="0"/>
      <dgm:spPr/>
    </dgm:pt>
    <dgm:pt modelId="{1D65C2B3-9962-4905-BDD9-7E464BCBF28F}" type="pres">
      <dgm:prSet presAssocID="{59FB2A99-FC1A-495A-B7CE-A887EC580F05}" presName="hierRoot1" presStyleCnt="0">
        <dgm:presLayoutVars>
          <dgm:hierBranch val="l"/>
        </dgm:presLayoutVars>
      </dgm:prSet>
      <dgm:spPr/>
    </dgm:pt>
    <dgm:pt modelId="{C58AFD3A-145D-4005-AA4E-11B20784CAD0}" type="pres">
      <dgm:prSet presAssocID="{59FB2A99-FC1A-495A-B7CE-A887EC580F05}" presName="rootComposite1" presStyleCnt="0"/>
      <dgm:spPr/>
    </dgm:pt>
    <dgm:pt modelId="{BB8BFE0B-10F6-41D0-A838-01F8BEE0157B}" type="pres">
      <dgm:prSet presAssocID="{59FB2A99-FC1A-495A-B7CE-A887EC580F05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1AC43-B0E2-49A9-B00A-2D0A2C932998}" type="pres">
      <dgm:prSet presAssocID="{59FB2A99-FC1A-495A-B7CE-A887EC580F0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644B8BA-A333-4E35-8A90-295DC1F2B551}" type="pres">
      <dgm:prSet presAssocID="{59FB2A99-FC1A-495A-B7CE-A887EC580F05}" presName="hierChild2" presStyleCnt="0"/>
      <dgm:spPr/>
    </dgm:pt>
    <dgm:pt modelId="{5B5AB6DA-98E3-4FE6-B333-C6EDAFA040E3}" type="pres">
      <dgm:prSet presAssocID="{339B8F6A-8AB2-4C85-818B-B03BD8EB0E0D}" presName="Name50" presStyleLbl="parChTrans1D2" presStyleIdx="8" presStyleCnt="15"/>
      <dgm:spPr/>
      <dgm:t>
        <a:bodyPr/>
        <a:lstStyle/>
        <a:p>
          <a:endParaRPr lang="en-US"/>
        </a:p>
      </dgm:t>
    </dgm:pt>
    <dgm:pt modelId="{44FA77A9-BD20-4A9C-AF9D-032C17B40E24}" type="pres">
      <dgm:prSet presAssocID="{4A17E66E-3CBC-477A-99A9-CB012289D90C}" presName="hierRoot2" presStyleCnt="0">
        <dgm:presLayoutVars>
          <dgm:hierBranch val="l"/>
        </dgm:presLayoutVars>
      </dgm:prSet>
      <dgm:spPr/>
    </dgm:pt>
    <dgm:pt modelId="{A886F186-8201-44C6-AE18-342A559E7E8D}" type="pres">
      <dgm:prSet presAssocID="{4A17E66E-3CBC-477A-99A9-CB012289D90C}" presName="rootComposite" presStyleCnt="0"/>
      <dgm:spPr/>
    </dgm:pt>
    <dgm:pt modelId="{FCB0A72C-B371-4263-A508-BE19F3256A93}" type="pres">
      <dgm:prSet presAssocID="{4A17E66E-3CBC-477A-99A9-CB012289D90C}" presName="rootText" presStyleLbl="node2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24ACD-FC97-4EB8-8CE6-CF2063EB430C}" type="pres">
      <dgm:prSet presAssocID="{4A17E66E-3CBC-477A-99A9-CB012289D90C}" presName="rootConnector" presStyleLbl="node2" presStyleIdx="8" presStyleCnt="15"/>
      <dgm:spPr/>
      <dgm:t>
        <a:bodyPr/>
        <a:lstStyle/>
        <a:p>
          <a:endParaRPr lang="en-US"/>
        </a:p>
      </dgm:t>
    </dgm:pt>
    <dgm:pt modelId="{A2BE6E08-8887-4C05-ACDF-097ADF30BE7A}" type="pres">
      <dgm:prSet presAssocID="{4A17E66E-3CBC-477A-99A9-CB012289D90C}" presName="hierChild4" presStyleCnt="0"/>
      <dgm:spPr/>
    </dgm:pt>
    <dgm:pt modelId="{5046D2F1-6CAA-4CC9-8EA9-A2C33FD09225}" type="pres">
      <dgm:prSet presAssocID="{4A17E66E-3CBC-477A-99A9-CB012289D90C}" presName="hierChild5" presStyleCnt="0"/>
      <dgm:spPr/>
    </dgm:pt>
    <dgm:pt modelId="{4C49A34C-DFC0-4C0C-B443-D8C837F9B5D7}" type="pres">
      <dgm:prSet presAssocID="{A7015F31-3D27-4624-8FE3-B8CB04322B89}" presName="Name50" presStyleLbl="parChTrans1D2" presStyleIdx="9" presStyleCnt="15"/>
      <dgm:spPr/>
      <dgm:t>
        <a:bodyPr/>
        <a:lstStyle/>
        <a:p>
          <a:endParaRPr lang="en-US"/>
        </a:p>
      </dgm:t>
    </dgm:pt>
    <dgm:pt modelId="{3851BE04-8C14-4B82-AADC-D965D83F174B}" type="pres">
      <dgm:prSet presAssocID="{D62B1D66-DABB-4619-B062-8541E0287163}" presName="hierRoot2" presStyleCnt="0">
        <dgm:presLayoutVars>
          <dgm:hierBranch val="l"/>
        </dgm:presLayoutVars>
      </dgm:prSet>
      <dgm:spPr/>
    </dgm:pt>
    <dgm:pt modelId="{3AFCB78A-4839-4000-9725-C62D6359082B}" type="pres">
      <dgm:prSet presAssocID="{D62B1D66-DABB-4619-B062-8541E0287163}" presName="rootComposite" presStyleCnt="0"/>
      <dgm:spPr/>
    </dgm:pt>
    <dgm:pt modelId="{00FA1736-85B5-4944-A667-0826FDFA7D5C}" type="pres">
      <dgm:prSet presAssocID="{D62B1D66-DABB-4619-B062-8541E0287163}" presName="rootText" presStyleLbl="node2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3BB-C7B1-4982-880C-CA7859EEF692}" type="pres">
      <dgm:prSet presAssocID="{D62B1D66-DABB-4619-B062-8541E0287163}" presName="rootConnector" presStyleLbl="node2" presStyleIdx="9" presStyleCnt="15"/>
      <dgm:spPr/>
      <dgm:t>
        <a:bodyPr/>
        <a:lstStyle/>
        <a:p>
          <a:endParaRPr lang="en-US"/>
        </a:p>
      </dgm:t>
    </dgm:pt>
    <dgm:pt modelId="{0EA7C52F-5751-4C2A-ACF7-0A3891EDDA69}" type="pres">
      <dgm:prSet presAssocID="{D62B1D66-DABB-4619-B062-8541E0287163}" presName="hierChild4" presStyleCnt="0"/>
      <dgm:spPr/>
    </dgm:pt>
    <dgm:pt modelId="{E214394F-096E-4AFE-BA14-5A15AB3F154D}" type="pres">
      <dgm:prSet presAssocID="{D62B1D66-DABB-4619-B062-8541E0287163}" presName="hierChild5" presStyleCnt="0"/>
      <dgm:spPr/>
    </dgm:pt>
    <dgm:pt modelId="{00B3356E-074B-46A2-BF98-CC81E4C88DD2}" type="pres">
      <dgm:prSet presAssocID="{0D46B065-634C-44D6-8266-75E6E4581258}" presName="Name50" presStyleLbl="parChTrans1D2" presStyleIdx="10" presStyleCnt="15"/>
      <dgm:spPr/>
      <dgm:t>
        <a:bodyPr/>
        <a:lstStyle/>
        <a:p>
          <a:endParaRPr lang="en-US"/>
        </a:p>
      </dgm:t>
    </dgm:pt>
    <dgm:pt modelId="{8C8720E7-2718-45DC-8898-E9BF17184378}" type="pres">
      <dgm:prSet presAssocID="{1C0DC5A6-458B-479B-88AF-30412CFE7A07}" presName="hierRoot2" presStyleCnt="0">
        <dgm:presLayoutVars>
          <dgm:hierBranch val="l"/>
        </dgm:presLayoutVars>
      </dgm:prSet>
      <dgm:spPr/>
    </dgm:pt>
    <dgm:pt modelId="{AE319D0F-DA53-4403-B89D-2AB5FFDD6CC3}" type="pres">
      <dgm:prSet presAssocID="{1C0DC5A6-458B-479B-88AF-30412CFE7A07}" presName="rootComposite" presStyleCnt="0"/>
      <dgm:spPr/>
    </dgm:pt>
    <dgm:pt modelId="{DD2865A0-F451-4CA6-A9A1-3DFC1B42BCE3}" type="pres">
      <dgm:prSet presAssocID="{1C0DC5A6-458B-479B-88AF-30412CFE7A07}" presName="rootText" presStyleLbl="node2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44F3D4-7BBF-49A3-B303-1A6465C2E378}" type="pres">
      <dgm:prSet presAssocID="{1C0DC5A6-458B-479B-88AF-30412CFE7A07}" presName="rootConnector" presStyleLbl="node2" presStyleIdx="10" presStyleCnt="15"/>
      <dgm:spPr/>
      <dgm:t>
        <a:bodyPr/>
        <a:lstStyle/>
        <a:p>
          <a:endParaRPr lang="en-US"/>
        </a:p>
      </dgm:t>
    </dgm:pt>
    <dgm:pt modelId="{B0157E60-355D-430C-B12F-0AC390E08F58}" type="pres">
      <dgm:prSet presAssocID="{1C0DC5A6-458B-479B-88AF-30412CFE7A07}" presName="hierChild4" presStyleCnt="0"/>
      <dgm:spPr/>
    </dgm:pt>
    <dgm:pt modelId="{E63F9137-969B-47FE-8610-74B1583BD6B9}" type="pres">
      <dgm:prSet presAssocID="{1C0DC5A6-458B-479B-88AF-30412CFE7A07}" presName="hierChild5" presStyleCnt="0"/>
      <dgm:spPr/>
    </dgm:pt>
    <dgm:pt modelId="{9E3AF30E-F7D4-446D-A491-D8572F2EAB9A}" type="pres">
      <dgm:prSet presAssocID="{01F75DD4-3D54-4140-885D-6F88D09FC79F}" presName="Name50" presStyleLbl="parChTrans1D2" presStyleIdx="11" presStyleCnt="15"/>
      <dgm:spPr/>
      <dgm:t>
        <a:bodyPr/>
        <a:lstStyle/>
        <a:p>
          <a:endParaRPr lang="en-US"/>
        </a:p>
      </dgm:t>
    </dgm:pt>
    <dgm:pt modelId="{9A154ECF-7CC4-4236-B3C4-D0A7B69A0F8A}" type="pres">
      <dgm:prSet presAssocID="{8C736468-FC7D-4648-8F01-9F91E7D3FC4A}" presName="hierRoot2" presStyleCnt="0">
        <dgm:presLayoutVars>
          <dgm:hierBranch val="l"/>
        </dgm:presLayoutVars>
      </dgm:prSet>
      <dgm:spPr/>
    </dgm:pt>
    <dgm:pt modelId="{72E05A87-F715-4B5E-A755-E889650C3DF2}" type="pres">
      <dgm:prSet presAssocID="{8C736468-FC7D-4648-8F01-9F91E7D3FC4A}" presName="rootComposite" presStyleCnt="0"/>
      <dgm:spPr/>
    </dgm:pt>
    <dgm:pt modelId="{AAC8217B-AB50-4026-9F93-CE5DF67CB6B0}" type="pres">
      <dgm:prSet presAssocID="{8C736468-FC7D-4648-8F01-9F91E7D3FC4A}" presName="rootText" presStyleLbl="node2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0B087-C63B-4C80-863E-2FBB028D9BA7}" type="pres">
      <dgm:prSet presAssocID="{8C736468-FC7D-4648-8F01-9F91E7D3FC4A}" presName="rootConnector" presStyleLbl="node2" presStyleIdx="11" presStyleCnt="15"/>
      <dgm:spPr/>
      <dgm:t>
        <a:bodyPr/>
        <a:lstStyle/>
        <a:p>
          <a:endParaRPr lang="en-US"/>
        </a:p>
      </dgm:t>
    </dgm:pt>
    <dgm:pt modelId="{8C419A26-6477-4CFF-8B42-65EF09B40E0C}" type="pres">
      <dgm:prSet presAssocID="{8C736468-FC7D-4648-8F01-9F91E7D3FC4A}" presName="hierChild4" presStyleCnt="0"/>
      <dgm:spPr/>
    </dgm:pt>
    <dgm:pt modelId="{A36A5F99-411A-44D2-BA5F-0FBFCCAAD40F}" type="pres">
      <dgm:prSet presAssocID="{8C736468-FC7D-4648-8F01-9F91E7D3FC4A}" presName="hierChild5" presStyleCnt="0"/>
      <dgm:spPr/>
    </dgm:pt>
    <dgm:pt modelId="{DC0720AB-E96F-4CB3-B0AB-53D6C1141842}" type="pres">
      <dgm:prSet presAssocID="{06676386-61BB-450B-9837-45CF3D309831}" presName="Name50" presStyleLbl="parChTrans1D2" presStyleIdx="12" presStyleCnt="15"/>
      <dgm:spPr/>
      <dgm:t>
        <a:bodyPr/>
        <a:lstStyle/>
        <a:p>
          <a:endParaRPr lang="en-US"/>
        </a:p>
      </dgm:t>
    </dgm:pt>
    <dgm:pt modelId="{DAB1CBAE-7DA3-493A-9E85-4053DEB14F37}" type="pres">
      <dgm:prSet presAssocID="{D5314B21-7DCA-405A-833A-B893B886C5C4}" presName="hierRoot2" presStyleCnt="0">
        <dgm:presLayoutVars>
          <dgm:hierBranch val="l"/>
        </dgm:presLayoutVars>
      </dgm:prSet>
      <dgm:spPr/>
    </dgm:pt>
    <dgm:pt modelId="{35B9942C-7C54-4263-8ADC-5C78085388E6}" type="pres">
      <dgm:prSet presAssocID="{D5314B21-7DCA-405A-833A-B893B886C5C4}" presName="rootComposite" presStyleCnt="0"/>
      <dgm:spPr/>
    </dgm:pt>
    <dgm:pt modelId="{B4C25D85-7732-416F-AB58-9B8E01E3BD54}" type="pres">
      <dgm:prSet presAssocID="{D5314B21-7DCA-405A-833A-B893B886C5C4}" presName="rootText" presStyleLbl="node2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1D528-F359-42A2-B1AF-EECF1320FE08}" type="pres">
      <dgm:prSet presAssocID="{D5314B21-7DCA-405A-833A-B893B886C5C4}" presName="rootConnector" presStyleLbl="node2" presStyleIdx="12" presStyleCnt="15"/>
      <dgm:spPr/>
      <dgm:t>
        <a:bodyPr/>
        <a:lstStyle/>
        <a:p>
          <a:endParaRPr lang="en-US"/>
        </a:p>
      </dgm:t>
    </dgm:pt>
    <dgm:pt modelId="{2B70C5EC-F096-4459-A7C5-BB09695885AF}" type="pres">
      <dgm:prSet presAssocID="{D5314B21-7DCA-405A-833A-B893B886C5C4}" presName="hierChild4" presStyleCnt="0"/>
      <dgm:spPr/>
    </dgm:pt>
    <dgm:pt modelId="{96980610-B3F5-4823-84F7-E3989CBD932C}" type="pres">
      <dgm:prSet presAssocID="{D5314B21-7DCA-405A-833A-B893B886C5C4}" presName="hierChild5" presStyleCnt="0"/>
      <dgm:spPr/>
    </dgm:pt>
    <dgm:pt modelId="{ACE0A788-8290-4515-BE84-876EBC184811}" type="pres">
      <dgm:prSet presAssocID="{59FB2A99-FC1A-495A-B7CE-A887EC580F05}" presName="hierChild3" presStyleCnt="0"/>
      <dgm:spPr/>
    </dgm:pt>
    <dgm:pt modelId="{425250AA-AFBC-4D33-B63D-B4D79B49941A}" type="pres">
      <dgm:prSet presAssocID="{CFAF5F13-9A01-4CFC-89FC-291AB1A5C979}" presName="hierRoot1" presStyleCnt="0">
        <dgm:presLayoutVars>
          <dgm:hierBranch val="l"/>
        </dgm:presLayoutVars>
      </dgm:prSet>
      <dgm:spPr/>
    </dgm:pt>
    <dgm:pt modelId="{185AC847-7BDC-4510-87DF-CE5A5548ACDA}" type="pres">
      <dgm:prSet presAssocID="{CFAF5F13-9A01-4CFC-89FC-291AB1A5C979}" presName="rootComposite1" presStyleCnt="0"/>
      <dgm:spPr/>
    </dgm:pt>
    <dgm:pt modelId="{0EFB6B4E-34E6-4B79-9901-91D0568A5084}" type="pres">
      <dgm:prSet presAssocID="{CFAF5F13-9A01-4CFC-89FC-291AB1A5C979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3E95C-5FDD-4545-A240-DCCB631C403C}" type="pres">
      <dgm:prSet presAssocID="{CFAF5F13-9A01-4CFC-89FC-291AB1A5C97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0C261EE-05FB-4A0E-9437-A3BDE398DC06}" type="pres">
      <dgm:prSet presAssocID="{CFAF5F13-9A01-4CFC-89FC-291AB1A5C979}" presName="hierChild2" presStyleCnt="0"/>
      <dgm:spPr/>
    </dgm:pt>
    <dgm:pt modelId="{3C5A7839-E4D6-4A18-A3A6-631A851BED36}" type="pres">
      <dgm:prSet presAssocID="{F3F5D099-140B-4E68-A51D-DECEA0E147ED}" presName="Name50" presStyleLbl="parChTrans1D2" presStyleIdx="13" presStyleCnt="15"/>
      <dgm:spPr/>
      <dgm:t>
        <a:bodyPr/>
        <a:lstStyle/>
        <a:p>
          <a:endParaRPr lang="en-US"/>
        </a:p>
      </dgm:t>
    </dgm:pt>
    <dgm:pt modelId="{98BC36FC-4D69-4301-AE83-F0E31FD1A588}" type="pres">
      <dgm:prSet presAssocID="{ED60ED7B-6BE0-4C54-A85C-7BC87E74E130}" presName="hierRoot2" presStyleCnt="0">
        <dgm:presLayoutVars>
          <dgm:hierBranch val="l"/>
        </dgm:presLayoutVars>
      </dgm:prSet>
      <dgm:spPr/>
    </dgm:pt>
    <dgm:pt modelId="{8C0219E5-026F-41E7-B465-643AF5C82797}" type="pres">
      <dgm:prSet presAssocID="{ED60ED7B-6BE0-4C54-A85C-7BC87E74E130}" presName="rootComposite" presStyleCnt="0"/>
      <dgm:spPr/>
    </dgm:pt>
    <dgm:pt modelId="{5E8859B3-1647-4BB3-986F-9E8F5F363FEC}" type="pres">
      <dgm:prSet presAssocID="{ED60ED7B-6BE0-4C54-A85C-7BC87E74E130}" presName="rootText" presStyleLbl="node2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874350-D35E-47D8-AD40-C16C606BD589}" type="pres">
      <dgm:prSet presAssocID="{ED60ED7B-6BE0-4C54-A85C-7BC87E74E130}" presName="rootConnector" presStyleLbl="node2" presStyleIdx="13" presStyleCnt="15"/>
      <dgm:spPr/>
      <dgm:t>
        <a:bodyPr/>
        <a:lstStyle/>
        <a:p>
          <a:endParaRPr lang="en-US"/>
        </a:p>
      </dgm:t>
    </dgm:pt>
    <dgm:pt modelId="{9F48C771-9EBA-4AD7-A256-3713F766C864}" type="pres">
      <dgm:prSet presAssocID="{ED60ED7B-6BE0-4C54-A85C-7BC87E74E130}" presName="hierChild4" presStyleCnt="0"/>
      <dgm:spPr/>
    </dgm:pt>
    <dgm:pt modelId="{90D9CB5E-66AD-4448-A9B2-6637BC29DD0F}" type="pres">
      <dgm:prSet presAssocID="{ED60ED7B-6BE0-4C54-A85C-7BC87E74E130}" presName="hierChild5" presStyleCnt="0"/>
      <dgm:spPr/>
    </dgm:pt>
    <dgm:pt modelId="{C28EF754-C502-4F53-894E-988ECC8378A5}" type="pres">
      <dgm:prSet presAssocID="{F54BA9EE-0A21-4CC6-A685-1361CBFC4F27}" presName="Name50" presStyleLbl="parChTrans1D2" presStyleIdx="14" presStyleCnt="15"/>
      <dgm:spPr/>
      <dgm:t>
        <a:bodyPr/>
        <a:lstStyle/>
        <a:p>
          <a:endParaRPr lang="en-US"/>
        </a:p>
      </dgm:t>
    </dgm:pt>
    <dgm:pt modelId="{4DC1FA38-4C42-48BA-9168-DF5C7EED783A}" type="pres">
      <dgm:prSet presAssocID="{21B3C001-3A3F-4EEE-950F-D2F9488E40AF}" presName="hierRoot2" presStyleCnt="0">
        <dgm:presLayoutVars>
          <dgm:hierBranch val="l"/>
        </dgm:presLayoutVars>
      </dgm:prSet>
      <dgm:spPr/>
    </dgm:pt>
    <dgm:pt modelId="{F7497908-4BD9-4B51-AFD9-9D16CFF99213}" type="pres">
      <dgm:prSet presAssocID="{21B3C001-3A3F-4EEE-950F-D2F9488E40AF}" presName="rootComposite" presStyleCnt="0"/>
      <dgm:spPr/>
    </dgm:pt>
    <dgm:pt modelId="{13D2A9E7-B5F7-468B-B7D9-F11003EF6D84}" type="pres">
      <dgm:prSet presAssocID="{21B3C001-3A3F-4EEE-950F-D2F9488E40AF}" presName="rootText" presStyleLbl="node2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A82C73-8F8C-4355-8E55-3901FC4A2333}" type="pres">
      <dgm:prSet presAssocID="{21B3C001-3A3F-4EEE-950F-D2F9488E40AF}" presName="rootConnector" presStyleLbl="node2" presStyleIdx="14" presStyleCnt="15"/>
      <dgm:spPr/>
      <dgm:t>
        <a:bodyPr/>
        <a:lstStyle/>
        <a:p>
          <a:endParaRPr lang="en-US"/>
        </a:p>
      </dgm:t>
    </dgm:pt>
    <dgm:pt modelId="{E1E57993-9F2C-468A-BCAC-E63E0953E11B}" type="pres">
      <dgm:prSet presAssocID="{21B3C001-3A3F-4EEE-950F-D2F9488E40AF}" presName="hierChild4" presStyleCnt="0"/>
      <dgm:spPr/>
    </dgm:pt>
    <dgm:pt modelId="{52043292-15C3-4522-B2F7-A69AACE64376}" type="pres">
      <dgm:prSet presAssocID="{21B3C001-3A3F-4EEE-950F-D2F9488E40AF}" presName="hierChild5" presStyleCnt="0"/>
      <dgm:spPr/>
    </dgm:pt>
    <dgm:pt modelId="{51D465B2-7998-4932-9B1D-43D31F0B1895}" type="pres">
      <dgm:prSet presAssocID="{CFAF5F13-9A01-4CFC-89FC-291AB1A5C979}" presName="hierChild3" presStyleCnt="0"/>
      <dgm:spPr/>
    </dgm:pt>
  </dgm:ptLst>
  <dgm:cxnLst>
    <dgm:cxn modelId="{C2F4D1A5-5317-449C-A477-F3575AD8CF8A}" type="presOf" srcId="{CFAF5F13-9A01-4CFC-89FC-291AB1A5C979}" destId="{0EFB6B4E-34E6-4B79-9901-91D0568A5084}" srcOrd="0" destOrd="0" presId="urn:microsoft.com/office/officeart/2005/8/layout/orgChart1"/>
    <dgm:cxn modelId="{10324C81-FCA6-4C1E-B0B7-B28C11F42ED4}" type="presOf" srcId="{8C736468-FC7D-4648-8F01-9F91E7D3FC4A}" destId="{E7A0B087-C63B-4C80-863E-2FBB028D9BA7}" srcOrd="1" destOrd="0" presId="urn:microsoft.com/office/officeart/2005/8/layout/orgChart1"/>
    <dgm:cxn modelId="{B4B41092-89D2-4C28-8065-5DABB1F0008E}" type="presOf" srcId="{571D2C9E-4B10-46B3-AFDA-00685DD60730}" destId="{18A54518-0FEB-49F3-8A2E-EBE2447CE93F}" srcOrd="1" destOrd="0" presId="urn:microsoft.com/office/officeart/2005/8/layout/orgChart1"/>
    <dgm:cxn modelId="{F44D939F-3530-40F3-B781-862087887CFB}" type="presOf" srcId="{1C0DC5A6-458B-479B-88AF-30412CFE7A07}" destId="{DD2865A0-F451-4CA6-A9A1-3DFC1B42BCE3}" srcOrd="0" destOrd="0" presId="urn:microsoft.com/office/officeart/2005/8/layout/orgChart1"/>
    <dgm:cxn modelId="{24F78821-A704-435E-BB75-0E2172B6280B}" srcId="{BD7227A4-DE22-498E-80F6-D96B1760CB0D}" destId="{571D2C9E-4B10-46B3-AFDA-00685DD60730}" srcOrd="1" destOrd="0" parTransId="{B4BF7BED-4ABE-4A87-B9E4-47CD3DBAE616}" sibTransId="{5F561C70-277E-4C2E-AC78-ECE4F0AF39AB}"/>
    <dgm:cxn modelId="{CA2CD314-0A74-461A-AA2D-4FEF0D77FD15}" type="presOf" srcId="{A703415C-B6C5-4CE7-B6A8-4B4D01004845}" destId="{DD6ABE52-FEEA-401D-90E1-B002D27C9AE4}" srcOrd="0" destOrd="0" presId="urn:microsoft.com/office/officeart/2005/8/layout/orgChart1"/>
    <dgm:cxn modelId="{16B78F59-FFCF-47DF-8989-8901557FD14C}" type="presOf" srcId="{F3C1C83F-BEEF-4595-A5E0-9D53C0ABD5EF}" destId="{0EEDBF82-EB70-4EB6-B559-7A280150C412}" srcOrd="1" destOrd="0" presId="urn:microsoft.com/office/officeart/2005/8/layout/orgChart1"/>
    <dgm:cxn modelId="{3730CE84-ECAB-4FE7-B3F7-59AF51EF97B0}" srcId="{C7D7D36F-7968-4CC1-9554-8A00C2EB24D8}" destId="{96336E3B-3AC0-471B-8848-F64DD25E26F9}" srcOrd="1" destOrd="0" parTransId="{35C84990-A1B6-4752-9DCC-A5B4B2BA4F35}" sibTransId="{83B74504-B327-45AD-B7A1-A07F3EA9077E}"/>
    <dgm:cxn modelId="{7038C544-23E6-4AFF-9F93-12A9A7F62519}" srcId="{C7D7D36F-7968-4CC1-9554-8A00C2EB24D8}" destId="{0EBAAC6C-AFB4-42A2-AAE1-C3E925FCD043}" srcOrd="2" destOrd="0" parTransId="{3A897C2D-5800-47ED-A64A-335B8C86CB0C}" sibTransId="{EC91D98B-1CBC-46AF-82BF-4956F87E6125}"/>
    <dgm:cxn modelId="{A2A33ECB-3EE9-4624-B4FF-2DEDEE4E616A}" type="presOf" srcId="{8C736468-FC7D-4648-8F01-9F91E7D3FC4A}" destId="{AAC8217B-AB50-4026-9F93-CE5DF67CB6B0}" srcOrd="0" destOrd="0" presId="urn:microsoft.com/office/officeart/2005/8/layout/orgChart1"/>
    <dgm:cxn modelId="{F16A6C36-7A66-4676-A95A-7CFEB472E757}" type="presOf" srcId="{814C591E-BEE4-484E-BADF-8DBE24F013F1}" destId="{99024F3A-93EE-4A00-9004-FF03D9A8254C}" srcOrd="0" destOrd="0" presId="urn:microsoft.com/office/officeart/2005/8/layout/orgChart1"/>
    <dgm:cxn modelId="{A00E9C95-3621-46C1-AC8B-D3F5838A9877}" type="presOf" srcId="{C6A3D2E8-8274-4F1C-A6C4-AB16E6AE0051}" destId="{56757310-4E28-482A-AD83-BB37E60B826A}" srcOrd="1" destOrd="0" presId="urn:microsoft.com/office/officeart/2005/8/layout/orgChart1"/>
    <dgm:cxn modelId="{6B08CDF6-45F8-48A6-9115-7CDF015B63F2}" type="presOf" srcId="{C6A3D2E8-8274-4F1C-A6C4-AB16E6AE0051}" destId="{DAD8B580-42B8-4373-BEDE-2CFD42B247F1}" srcOrd="0" destOrd="0" presId="urn:microsoft.com/office/officeart/2005/8/layout/orgChart1"/>
    <dgm:cxn modelId="{8D722131-C00B-4EE5-B705-A8E91844BB18}" srcId="{59FB2A99-FC1A-495A-B7CE-A887EC580F05}" destId="{8C736468-FC7D-4648-8F01-9F91E7D3FC4A}" srcOrd="3" destOrd="0" parTransId="{01F75DD4-3D54-4140-885D-6F88D09FC79F}" sibTransId="{1A2F901E-DD74-4E49-90B2-3CAC414515D1}"/>
    <dgm:cxn modelId="{8BCAA0A2-F2A8-4C63-B0B9-3D16FB8372A4}" srcId="{59FB2A99-FC1A-495A-B7CE-A887EC580F05}" destId="{D5314B21-7DCA-405A-833A-B893B886C5C4}" srcOrd="4" destOrd="0" parTransId="{06676386-61BB-450B-9837-45CF3D309831}" sibTransId="{C359BF25-362E-4EC2-ADF9-EA2A70EDCB60}"/>
    <dgm:cxn modelId="{09ADB8F2-D466-471A-9CD8-D746168770CC}" type="presOf" srcId="{4A17E66E-3CBC-477A-99A9-CB012289D90C}" destId="{FCB0A72C-B371-4263-A508-BE19F3256A93}" srcOrd="0" destOrd="0" presId="urn:microsoft.com/office/officeart/2005/8/layout/orgChart1"/>
    <dgm:cxn modelId="{BD88DC1A-F6BD-4B31-A138-1E1D84E33803}" type="presOf" srcId="{C7D7D36F-7968-4CC1-9554-8A00C2EB24D8}" destId="{6DE0EBB5-9414-4E50-99BC-9975D3588AB5}" srcOrd="0" destOrd="0" presId="urn:microsoft.com/office/officeart/2005/8/layout/orgChart1"/>
    <dgm:cxn modelId="{BD303D4C-BCCA-4149-9315-F7914E1E216B}" srcId="{BD7227A4-DE22-498E-80F6-D96B1760CB0D}" destId="{C6A3D2E8-8274-4F1C-A6C4-AB16E6AE0051}" srcOrd="0" destOrd="0" parTransId="{9B6B4019-9A04-4CE7-A498-6EBF789574B0}" sibTransId="{6E6C67B5-1D21-49F7-A1A8-ECA19BF9E152}"/>
    <dgm:cxn modelId="{4811A149-A47D-4FAE-8735-C01615211591}" type="presOf" srcId="{06676386-61BB-450B-9837-45CF3D309831}" destId="{DC0720AB-E96F-4CB3-B0AB-53D6C1141842}" srcOrd="0" destOrd="0" presId="urn:microsoft.com/office/officeart/2005/8/layout/orgChart1"/>
    <dgm:cxn modelId="{89C67D9B-720F-447C-AB99-3EB6AF9545FC}" type="presOf" srcId="{D62B1D66-DABB-4619-B062-8541E0287163}" destId="{00FA1736-85B5-4944-A667-0826FDFA7D5C}" srcOrd="0" destOrd="0" presId="urn:microsoft.com/office/officeart/2005/8/layout/orgChart1"/>
    <dgm:cxn modelId="{D36E8E80-2C92-4F13-B341-11EA7B9BC9D2}" type="presOf" srcId="{F54BA9EE-0A21-4CC6-A685-1361CBFC4F27}" destId="{C28EF754-C502-4F53-894E-988ECC8378A5}" srcOrd="0" destOrd="0" presId="urn:microsoft.com/office/officeart/2005/8/layout/orgChart1"/>
    <dgm:cxn modelId="{78B4B138-C89F-46F0-B2C9-B744B389B36C}" type="presOf" srcId="{FCEA9BCB-5B98-42B3-904F-8BF778C69C29}" destId="{960D790C-803D-4289-83B5-B098589E287E}" srcOrd="0" destOrd="0" presId="urn:microsoft.com/office/officeart/2005/8/layout/orgChart1"/>
    <dgm:cxn modelId="{F387F47A-1E73-4FEB-8E68-B13789B04656}" type="presOf" srcId="{5A9D7C36-5470-4D46-B145-0997C11F7DCC}" destId="{9E6E9E4A-4357-4B90-B633-97E650C508E0}" srcOrd="0" destOrd="0" presId="urn:microsoft.com/office/officeart/2005/8/layout/orgChart1"/>
    <dgm:cxn modelId="{EA0FD9F7-920C-4712-88E9-D30EA99B2416}" type="presOf" srcId="{8D0ED746-5E7D-4074-A4E8-3CC5BFD4C307}" destId="{C40162EA-2925-42F7-8CD3-44AE85E43E65}" srcOrd="0" destOrd="0" presId="urn:microsoft.com/office/officeart/2005/8/layout/orgChart1"/>
    <dgm:cxn modelId="{552F0DD8-8055-4AA0-ADB2-8C04360B1583}" type="presOf" srcId="{ED60ED7B-6BE0-4C54-A85C-7BC87E74E130}" destId="{5E8859B3-1647-4BB3-986F-9E8F5F363FEC}" srcOrd="0" destOrd="0" presId="urn:microsoft.com/office/officeart/2005/8/layout/orgChart1"/>
    <dgm:cxn modelId="{304160E3-355C-4DB7-9D62-68ABC04A170F}" type="presOf" srcId="{2DD9950E-C29D-415C-83A9-D46E53ACA97E}" destId="{5ABB53F2-89F2-4622-A9C2-4D300BF90076}" srcOrd="1" destOrd="0" presId="urn:microsoft.com/office/officeart/2005/8/layout/orgChart1"/>
    <dgm:cxn modelId="{0535D052-3620-4571-A1B8-3A3B64EED2A9}" type="presOf" srcId="{1C0DC5A6-458B-479B-88AF-30412CFE7A07}" destId="{FD44F3D4-7BBF-49A3-B303-1A6465C2E378}" srcOrd="1" destOrd="0" presId="urn:microsoft.com/office/officeart/2005/8/layout/orgChart1"/>
    <dgm:cxn modelId="{5F5DBAC9-3857-4D6F-AF88-973E14B74FE1}" srcId="{BD7227A4-DE22-498E-80F6-D96B1760CB0D}" destId="{C7D7D36F-7968-4CC1-9554-8A00C2EB24D8}" srcOrd="2" destOrd="0" parTransId="{DB1C6439-E893-49DD-8DD0-BD4C53160DFE}" sibTransId="{42014208-EA2E-4FF8-BAC3-06B0766664C4}"/>
    <dgm:cxn modelId="{48EED491-F359-447F-A60A-ADAF1A6E3565}" srcId="{C6A3D2E8-8274-4F1C-A6C4-AB16E6AE0051}" destId="{B60EB45E-76D3-4616-9BED-8DC7BBAD04C2}" srcOrd="0" destOrd="0" parTransId="{2091AB52-C370-488A-BC36-CC80B562B568}" sibTransId="{86059471-FECF-4723-9064-A277024379F8}"/>
    <dgm:cxn modelId="{7B7AD150-575F-41A6-AC9B-C8DD46116137}" type="presOf" srcId="{0EBAAC6C-AFB4-42A2-AAE1-C3E925FCD043}" destId="{A02C1F12-D1BD-4F28-8C68-EDCBC1B268F3}" srcOrd="0" destOrd="0" presId="urn:microsoft.com/office/officeart/2005/8/layout/orgChart1"/>
    <dgm:cxn modelId="{80E641F3-2326-430E-A79F-002F0F735F22}" srcId="{571D2C9E-4B10-46B3-AFDA-00685DD60730}" destId="{2DD9950E-C29D-415C-83A9-D46E53ACA97E}" srcOrd="1" destOrd="0" parTransId="{814C591E-BEE4-484E-BADF-8DBE24F013F1}" sibTransId="{1DFE7107-545C-4A90-9941-A766969EA1DE}"/>
    <dgm:cxn modelId="{D8E1ACD4-C887-48DA-8C9D-FCBCD68D17C0}" srcId="{CFAF5F13-9A01-4CFC-89FC-291AB1A5C979}" destId="{21B3C001-3A3F-4EEE-950F-D2F9488E40AF}" srcOrd="1" destOrd="0" parTransId="{F54BA9EE-0A21-4CC6-A685-1361CBFC4F27}" sibTransId="{926C3B3A-FDB7-4F1F-9C6D-037BA274D83D}"/>
    <dgm:cxn modelId="{0E50DA12-0F41-48AB-97F3-47D6987407C3}" type="presOf" srcId="{D5314B21-7DCA-405A-833A-B893B886C5C4}" destId="{B6A1D528-F359-42A2-B1AF-EECF1320FE08}" srcOrd="1" destOrd="0" presId="urn:microsoft.com/office/officeart/2005/8/layout/orgChart1"/>
    <dgm:cxn modelId="{3A6A4AE4-FB45-439F-B7ED-14C5312EAA7B}" srcId="{59FB2A99-FC1A-495A-B7CE-A887EC580F05}" destId="{4A17E66E-3CBC-477A-99A9-CB012289D90C}" srcOrd="0" destOrd="0" parTransId="{339B8F6A-8AB2-4C85-818B-B03BD8EB0E0D}" sibTransId="{DBB51814-6B31-410F-A5F3-A180A0611EBE}"/>
    <dgm:cxn modelId="{411B6FFE-850A-4FCA-9A15-EAF057C232C0}" srcId="{C6A3D2E8-8274-4F1C-A6C4-AB16E6AE0051}" destId="{A703415C-B6C5-4CE7-B6A8-4B4D01004845}" srcOrd="1" destOrd="0" parTransId="{60FD65F2-EC47-47E8-96A1-5C80C9F2509E}" sibTransId="{EB212B07-CA3F-4982-8FB1-9CE160E3A5AC}"/>
    <dgm:cxn modelId="{695BAB1C-63BC-4D1A-8907-4E0BFD08E95C}" type="presOf" srcId="{59FB2A99-FC1A-495A-B7CE-A887EC580F05}" destId="{2651AC43-B0E2-49A9-B00A-2D0A2C932998}" srcOrd="1" destOrd="0" presId="urn:microsoft.com/office/officeart/2005/8/layout/orgChart1"/>
    <dgm:cxn modelId="{DF21727A-91A0-4078-B9ED-F42C114F55AF}" type="presOf" srcId="{35C84990-A1B6-4752-9DCC-A5B4B2BA4F35}" destId="{3A2AC83F-6C75-40B2-BF85-C238929CDA9E}" srcOrd="0" destOrd="0" presId="urn:microsoft.com/office/officeart/2005/8/layout/orgChart1"/>
    <dgm:cxn modelId="{EBC55404-E8EB-4F53-ACD3-1D50F009ACF6}" type="presOf" srcId="{A703415C-B6C5-4CE7-B6A8-4B4D01004845}" destId="{F4777532-270F-4DF8-801A-8D76D5A24BB7}" srcOrd="1" destOrd="0" presId="urn:microsoft.com/office/officeart/2005/8/layout/orgChart1"/>
    <dgm:cxn modelId="{DAC91538-BF87-44EF-B4CB-E00F298A3A70}" type="presOf" srcId="{D7AEF3F1-FC17-46CF-8C3C-5CE934651E77}" destId="{0F374E31-5DF1-47E0-973D-492B33CD915E}" srcOrd="0" destOrd="0" presId="urn:microsoft.com/office/officeart/2005/8/layout/orgChart1"/>
    <dgm:cxn modelId="{3EAE2C0B-3FD6-4F11-9616-EDBE8C768E25}" srcId="{C7D7D36F-7968-4CC1-9554-8A00C2EB24D8}" destId="{64155603-C9CB-4A4B-B805-A43D2CC73090}" srcOrd="0" destOrd="0" parTransId="{D7AEF3F1-FC17-46CF-8C3C-5CE934651E77}" sibTransId="{C6A86322-E707-4778-A3DD-2C84C6EEA197}"/>
    <dgm:cxn modelId="{2ECB97E1-A892-44D6-8255-D3A0063D027D}" type="presOf" srcId="{64155603-C9CB-4A4B-B805-A43D2CC73090}" destId="{6D058922-1C3C-4F09-A3E4-501D1BEDE662}" srcOrd="0" destOrd="0" presId="urn:microsoft.com/office/officeart/2005/8/layout/orgChart1"/>
    <dgm:cxn modelId="{6C4D4184-E475-49CC-83E9-2524A6B3E650}" type="presOf" srcId="{F3C1C83F-BEEF-4595-A5E0-9D53C0ABD5EF}" destId="{7A47F1E0-261A-40A4-8DED-FF47A3905F78}" srcOrd="0" destOrd="0" presId="urn:microsoft.com/office/officeart/2005/8/layout/orgChart1"/>
    <dgm:cxn modelId="{8E3CD2AF-9D06-41D3-BDD7-A0487E7A18D8}" type="presOf" srcId="{571D2C9E-4B10-46B3-AFDA-00685DD60730}" destId="{5C1E1BAF-6101-443A-84FD-84A9F407803D}" srcOrd="0" destOrd="0" presId="urn:microsoft.com/office/officeart/2005/8/layout/orgChart1"/>
    <dgm:cxn modelId="{F42A4E24-F944-4AFF-8EE5-4AFD785289DB}" srcId="{59FB2A99-FC1A-495A-B7CE-A887EC580F05}" destId="{D62B1D66-DABB-4619-B062-8541E0287163}" srcOrd="1" destOrd="0" parTransId="{A7015F31-3D27-4624-8FE3-B8CB04322B89}" sibTransId="{899AE58E-D680-41C5-9B4F-409C80F83E4A}"/>
    <dgm:cxn modelId="{64E9B6A8-607B-4600-AE0E-C4C3DA8D35E2}" type="presOf" srcId="{FCEA9BCB-5B98-42B3-904F-8BF778C69C29}" destId="{678E9E34-4BA8-4A5A-9FF1-DB283198AD74}" srcOrd="1" destOrd="0" presId="urn:microsoft.com/office/officeart/2005/8/layout/orgChart1"/>
    <dgm:cxn modelId="{3EF7A857-D44C-44BB-B874-74C80660B255}" type="presOf" srcId="{D62B1D66-DABB-4619-B062-8541E0287163}" destId="{004463BB-C7B1-4982-880C-CA7859EEF692}" srcOrd="1" destOrd="0" presId="urn:microsoft.com/office/officeart/2005/8/layout/orgChart1"/>
    <dgm:cxn modelId="{11701837-4563-4B01-9D15-2B75AC7EC877}" type="presOf" srcId="{60FD65F2-EC47-47E8-96A1-5C80C9F2509E}" destId="{C636B088-1BDC-4CC9-82FC-FCE9E30F0A2C}" srcOrd="0" destOrd="0" presId="urn:microsoft.com/office/officeart/2005/8/layout/orgChart1"/>
    <dgm:cxn modelId="{69E28A05-AE13-49B6-98D8-E1CD81BDA5EE}" type="presOf" srcId="{59FB2A99-FC1A-495A-B7CE-A887EC580F05}" destId="{BB8BFE0B-10F6-41D0-A838-01F8BEE0157B}" srcOrd="0" destOrd="0" presId="urn:microsoft.com/office/officeart/2005/8/layout/orgChart1"/>
    <dgm:cxn modelId="{87F2D6E1-47D1-407D-81C5-46B876920DDC}" type="presOf" srcId="{0D46B065-634C-44D6-8266-75E6E4581258}" destId="{00B3356E-074B-46A2-BF98-CC81E4C88DD2}" srcOrd="0" destOrd="0" presId="urn:microsoft.com/office/officeart/2005/8/layout/orgChart1"/>
    <dgm:cxn modelId="{6385D879-8F10-4C08-87EF-6978342E6270}" type="presOf" srcId="{96336E3B-3AC0-471B-8848-F64DD25E26F9}" destId="{0923CBE5-E78F-4EFD-87F3-4BD561B561EC}" srcOrd="0" destOrd="0" presId="urn:microsoft.com/office/officeart/2005/8/layout/orgChart1"/>
    <dgm:cxn modelId="{FDF9E1C7-B2CA-4B11-AAF5-C49CC286B094}" type="presOf" srcId="{339B8F6A-8AB2-4C85-818B-B03BD8EB0E0D}" destId="{5B5AB6DA-98E3-4FE6-B333-C6EDAFA040E3}" srcOrd="0" destOrd="0" presId="urn:microsoft.com/office/officeart/2005/8/layout/orgChart1"/>
    <dgm:cxn modelId="{BF6EF535-7DF9-44A7-A9E8-6BFF5372CCAF}" type="presOf" srcId="{01F75DD4-3D54-4140-885D-6F88D09FC79F}" destId="{9E3AF30E-F7D4-446D-A491-D8572F2EAB9A}" srcOrd="0" destOrd="0" presId="urn:microsoft.com/office/officeart/2005/8/layout/orgChart1"/>
    <dgm:cxn modelId="{8C78C3CD-3EE1-40A5-8E62-1D2639E4F448}" type="presOf" srcId="{F3F5D099-140B-4E68-A51D-DECEA0E147ED}" destId="{3C5A7839-E4D6-4A18-A3A6-631A851BED36}" srcOrd="0" destOrd="0" presId="urn:microsoft.com/office/officeart/2005/8/layout/orgChart1"/>
    <dgm:cxn modelId="{C53E96B8-2F4E-49A3-B6DF-EEC17E744CB2}" srcId="{59FB2A99-FC1A-495A-B7CE-A887EC580F05}" destId="{1C0DC5A6-458B-479B-88AF-30412CFE7A07}" srcOrd="2" destOrd="0" parTransId="{0D46B065-634C-44D6-8266-75E6E4581258}" sibTransId="{3A997395-EE48-44FE-8F3C-4B998057686A}"/>
    <dgm:cxn modelId="{8D8C95CF-4DB3-422D-A193-E4AA53A0BF10}" srcId="{BD7227A4-DE22-498E-80F6-D96B1760CB0D}" destId="{CFAF5F13-9A01-4CFC-89FC-291AB1A5C979}" srcOrd="4" destOrd="0" parTransId="{56B6003F-6A6E-45D1-BE45-96825184506E}" sibTransId="{ED9410F9-E9B4-447E-9CB7-6E3E8B69ED77}"/>
    <dgm:cxn modelId="{965B4306-E91C-4775-8DAD-939EB9655CA9}" type="presOf" srcId="{CFAF5F13-9A01-4CFC-89FC-291AB1A5C979}" destId="{9B13E95C-5FDD-4545-A240-DCCB631C403C}" srcOrd="1" destOrd="0" presId="urn:microsoft.com/office/officeart/2005/8/layout/orgChart1"/>
    <dgm:cxn modelId="{3CC4100F-E77D-4373-A4FC-7E1F8BA620B4}" type="presOf" srcId="{D5314B21-7DCA-405A-833A-B893B886C5C4}" destId="{B4C25D85-7732-416F-AB58-9B8E01E3BD54}" srcOrd="0" destOrd="0" presId="urn:microsoft.com/office/officeart/2005/8/layout/orgChart1"/>
    <dgm:cxn modelId="{37AA0780-E9B9-4545-8FB0-3727A1FB6799}" type="presOf" srcId="{4A17E66E-3CBC-477A-99A9-CB012289D90C}" destId="{9F824ACD-FC97-4EB8-8CE6-CF2063EB430C}" srcOrd="1" destOrd="0" presId="urn:microsoft.com/office/officeart/2005/8/layout/orgChart1"/>
    <dgm:cxn modelId="{D443B98C-FE85-4EE8-B653-F075140426E6}" type="presOf" srcId="{B60EB45E-76D3-4616-9BED-8DC7BBAD04C2}" destId="{41410070-0D3E-45D7-A6D3-981A57DFEB61}" srcOrd="1" destOrd="0" presId="urn:microsoft.com/office/officeart/2005/8/layout/orgChart1"/>
    <dgm:cxn modelId="{BFA966CD-8A44-4FCC-8711-F110C85F6273}" type="presOf" srcId="{21B3C001-3A3F-4EEE-950F-D2F9488E40AF}" destId="{13D2A9E7-B5F7-468B-B7D9-F11003EF6D84}" srcOrd="0" destOrd="0" presId="urn:microsoft.com/office/officeart/2005/8/layout/orgChart1"/>
    <dgm:cxn modelId="{C82EF42F-7098-4468-8887-5B0F0C229D2B}" type="presOf" srcId="{21B3C001-3A3F-4EEE-950F-D2F9488E40AF}" destId="{75A82C73-8F8C-4355-8E55-3901FC4A2333}" srcOrd="1" destOrd="0" presId="urn:microsoft.com/office/officeart/2005/8/layout/orgChart1"/>
    <dgm:cxn modelId="{1F12AB87-A236-46A9-977A-DD88A11A762B}" srcId="{BD7227A4-DE22-498E-80F6-D96B1760CB0D}" destId="{59FB2A99-FC1A-495A-B7CE-A887EC580F05}" srcOrd="3" destOrd="0" parTransId="{1CE35FAA-0479-41BB-AC65-7915C0DDF9C3}" sibTransId="{D69D3636-7F21-4927-88FE-C4214DE8EB96}"/>
    <dgm:cxn modelId="{B7D02BF9-F432-4376-B868-7F36535BC238}" type="presOf" srcId="{96336E3B-3AC0-471B-8848-F64DD25E26F9}" destId="{D4B71306-EB12-4DAF-BC9A-46D69F2F5758}" srcOrd="1" destOrd="0" presId="urn:microsoft.com/office/officeart/2005/8/layout/orgChart1"/>
    <dgm:cxn modelId="{A54D6E4B-8640-4C34-8906-399290A8A91D}" srcId="{C6A3D2E8-8274-4F1C-A6C4-AB16E6AE0051}" destId="{F3C1C83F-BEEF-4595-A5E0-9D53C0ABD5EF}" srcOrd="2" destOrd="0" parTransId="{8D0ED746-5E7D-4074-A4E8-3CC5BFD4C307}" sibTransId="{36EE22A9-A962-4A28-B781-425F3DE5E13F}"/>
    <dgm:cxn modelId="{E298D08F-E2E4-417D-AB84-EAF2B511419B}" type="presOf" srcId="{BD7227A4-DE22-498E-80F6-D96B1760CB0D}" destId="{AD8D3F4D-2DF3-4589-907B-26ADCCCBAF01}" srcOrd="0" destOrd="0" presId="urn:microsoft.com/office/officeart/2005/8/layout/orgChart1"/>
    <dgm:cxn modelId="{C6948B8C-0F51-4711-82A0-6C8609782E3D}" type="presOf" srcId="{64155603-C9CB-4A4B-B805-A43D2CC73090}" destId="{C8214A36-81CB-4C19-AD94-EF5F9FDA867B}" srcOrd="1" destOrd="0" presId="urn:microsoft.com/office/officeart/2005/8/layout/orgChart1"/>
    <dgm:cxn modelId="{CCC2F4D9-A4C2-42EF-816D-5FB72CC4BAF4}" type="presOf" srcId="{A7015F31-3D27-4624-8FE3-B8CB04322B89}" destId="{4C49A34C-DFC0-4C0C-B443-D8C837F9B5D7}" srcOrd="0" destOrd="0" presId="urn:microsoft.com/office/officeart/2005/8/layout/orgChart1"/>
    <dgm:cxn modelId="{C29A1108-C352-4F78-AFBC-F11097EF8AF3}" type="presOf" srcId="{2091AB52-C370-488A-BC36-CC80B562B568}" destId="{3ADD60D9-6D78-45AA-9561-8EC64F3D53E7}" srcOrd="0" destOrd="0" presId="urn:microsoft.com/office/officeart/2005/8/layout/orgChart1"/>
    <dgm:cxn modelId="{A03EA517-90CA-4C1D-A53E-92EC54A27EBB}" type="presOf" srcId="{2DD9950E-C29D-415C-83A9-D46E53ACA97E}" destId="{C27F5783-A6B6-4162-A165-FCDE7E794B98}" srcOrd="0" destOrd="0" presId="urn:microsoft.com/office/officeart/2005/8/layout/orgChart1"/>
    <dgm:cxn modelId="{79733D69-3C43-45A9-9FD8-BFC24AF76032}" type="presOf" srcId="{ED60ED7B-6BE0-4C54-A85C-7BC87E74E130}" destId="{E8874350-D35E-47D8-AD40-C16C606BD589}" srcOrd="1" destOrd="0" presId="urn:microsoft.com/office/officeart/2005/8/layout/orgChart1"/>
    <dgm:cxn modelId="{DE2A057E-8C88-40A7-9980-8C8F62B24438}" srcId="{571D2C9E-4B10-46B3-AFDA-00685DD60730}" destId="{FCEA9BCB-5B98-42B3-904F-8BF778C69C29}" srcOrd="0" destOrd="0" parTransId="{5A9D7C36-5470-4D46-B145-0997C11F7DCC}" sibTransId="{75323388-CD95-485A-8F83-02B84617BF60}"/>
    <dgm:cxn modelId="{D52D19A9-A6B8-4985-9106-3CA38BCDC760}" srcId="{CFAF5F13-9A01-4CFC-89FC-291AB1A5C979}" destId="{ED60ED7B-6BE0-4C54-A85C-7BC87E74E130}" srcOrd="0" destOrd="0" parTransId="{F3F5D099-140B-4E68-A51D-DECEA0E147ED}" sibTransId="{216E1AF1-2B89-4E97-A54C-A74056107F6B}"/>
    <dgm:cxn modelId="{07AF2042-0FB8-4643-8EDC-AD4A55649ED6}" type="presOf" srcId="{B60EB45E-76D3-4616-9BED-8DC7BBAD04C2}" destId="{DC36C2EC-372E-44E7-A22F-FBE7438DC536}" srcOrd="0" destOrd="0" presId="urn:microsoft.com/office/officeart/2005/8/layout/orgChart1"/>
    <dgm:cxn modelId="{D5AF206F-C75B-43D1-B09C-B8EB15546FD7}" type="presOf" srcId="{3A897C2D-5800-47ED-A64A-335B8C86CB0C}" destId="{6123F40F-B91E-4273-A892-CFAAED2D49A9}" srcOrd="0" destOrd="0" presId="urn:microsoft.com/office/officeart/2005/8/layout/orgChart1"/>
    <dgm:cxn modelId="{761841FB-1870-4CE8-9BF7-7919C6DC375D}" type="presOf" srcId="{C7D7D36F-7968-4CC1-9554-8A00C2EB24D8}" destId="{F7CCACA7-D99F-4A82-8D18-1A8B24843DE1}" srcOrd="1" destOrd="0" presId="urn:microsoft.com/office/officeart/2005/8/layout/orgChart1"/>
    <dgm:cxn modelId="{728C0244-BD47-44F4-9EDD-C5425D42FAC3}" type="presOf" srcId="{0EBAAC6C-AFB4-42A2-AAE1-C3E925FCD043}" destId="{DD9BC507-CBCA-4BA3-8570-62FA6CAD931C}" srcOrd="1" destOrd="0" presId="urn:microsoft.com/office/officeart/2005/8/layout/orgChart1"/>
    <dgm:cxn modelId="{5D480549-5716-4FBE-B720-BA1846C70033}" type="presParOf" srcId="{AD8D3F4D-2DF3-4589-907B-26ADCCCBAF01}" destId="{5093B92A-E1B3-4C0B-86C0-0F5A0B81AD91}" srcOrd="0" destOrd="0" presId="urn:microsoft.com/office/officeart/2005/8/layout/orgChart1"/>
    <dgm:cxn modelId="{F9D08F17-3947-4A7C-BA42-6B14E6B700D8}" type="presParOf" srcId="{5093B92A-E1B3-4C0B-86C0-0F5A0B81AD91}" destId="{5E0C67B0-632F-4062-AB39-CCE1FBD88AC5}" srcOrd="0" destOrd="0" presId="urn:microsoft.com/office/officeart/2005/8/layout/orgChart1"/>
    <dgm:cxn modelId="{044C5861-9C31-4AF2-AC42-9341A3048F4F}" type="presParOf" srcId="{5E0C67B0-632F-4062-AB39-CCE1FBD88AC5}" destId="{DAD8B580-42B8-4373-BEDE-2CFD42B247F1}" srcOrd="0" destOrd="0" presId="urn:microsoft.com/office/officeart/2005/8/layout/orgChart1"/>
    <dgm:cxn modelId="{B9A53664-C7B5-4014-AA53-E1BE8122CAC7}" type="presParOf" srcId="{5E0C67B0-632F-4062-AB39-CCE1FBD88AC5}" destId="{56757310-4E28-482A-AD83-BB37E60B826A}" srcOrd="1" destOrd="0" presId="urn:microsoft.com/office/officeart/2005/8/layout/orgChart1"/>
    <dgm:cxn modelId="{6F67FFD6-C291-4E09-B2E9-ED1A03A93485}" type="presParOf" srcId="{5093B92A-E1B3-4C0B-86C0-0F5A0B81AD91}" destId="{21037738-43EE-4D68-87B8-9F5D63A99B85}" srcOrd="1" destOrd="0" presId="urn:microsoft.com/office/officeart/2005/8/layout/orgChart1"/>
    <dgm:cxn modelId="{632BBE1B-8A42-4272-A00E-E0893245D05E}" type="presParOf" srcId="{21037738-43EE-4D68-87B8-9F5D63A99B85}" destId="{3ADD60D9-6D78-45AA-9561-8EC64F3D53E7}" srcOrd="0" destOrd="0" presId="urn:microsoft.com/office/officeart/2005/8/layout/orgChart1"/>
    <dgm:cxn modelId="{6131AF03-F0DC-4690-ADED-AF711DCD2502}" type="presParOf" srcId="{21037738-43EE-4D68-87B8-9F5D63A99B85}" destId="{8D122056-8B80-4A99-A362-88DA9620A4A4}" srcOrd="1" destOrd="0" presId="urn:microsoft.com/office/officeart/2005/8/layout/orgChart1"/>
    <dgm:cxn modelId="{46365B7C-A1CD-4AEB-918E-4A10FB8F74BD}" type="presParOf" srcId="{8D122056-8B80-4A99-A362-88DA9620A4A4}" destId="{DBBEE79D-67AF-4476-862A-DBEFCC1836C5}" srcOrd="0" destOrd="0" presId="urn:microsoft.com/office/officeart/2005/8/layout/orgChart1"/>
    <dgm:cxn modelId="{A1C99B3B-B1FA-4316-B903-2CC136E753D5}" type="presParOf" srcId="{DBBEE79D-67AF-4476-862A-DBEFCC1836C5}" destId="{DC36C2EC-372E-44E7-A22F-FBE7438DC536}" srcOrd="0" destOrd="0" presId="urn:microsoft.com/office/officeart/2005/8/layout/orgChart1"/>
    <dgm:cxn modelId="{A2D469CE-A431-439B-AAAE-156F0450AA84}" type="presParOf" srcId="{DBBEE79D-67AF-4476-862A-DBEFCC1836C5}" destId="{41410070-0D3E-45D7-A6D3-981A57DFEB61}" srcOrd="1" destOrd="0" presId="urn:microsoft.com/office/officeart/2005/8/layout/orgChart1"/>
    <dgm:cxn modelId="{E442DAB3-6C5B-4301-A5AA-7C666A3B8AB4}" type="presParOf" srcId="{8D122056-8B80-4A99-A362-88DA9620A4A4}" destId="{62C2DF1F-17A9-4FAE-BEA7-A5E1C562B944}" srcOrd="1" destOrd="0" presId="urn:microsoft.com/office/officeart/2005/8/layout/orgChart1"/>
    <dgm:cxn modelId="{27535338-8F76-43DF-8B53-FF814D008AF7}" type="presParOf" srcId="{8D122056-8B80-4A99-A362-88DA9620A4A4}" destId="{35B4AFCA-9AC1-4760-BF2D-6BB848952A19}" srcOrd="2" destOrd="0" presId="urn:microsoft.com/office/officeart/2005/8/layout/orgChart1"/>
    <dgm:cxn modelId="{661B9FD9-5555-4274-9E94-CB56E09DF580}" type="presParOf" srcId="{21037738-43EE-4D68-87B8-9F5D63A99B85}" destId="{C636B088-1BDC-4CC9-82FC-FCE9E30F0A2C}" srcOrd="2" destOrd="0" presId="urn:microsoft.com/office/officeart/2005/8/layout/orgChart1"/>
    <dgm:cxn modelId="{E993153C-80E0-45A3-87BA-64712DC2A352}" type="presParOf" srcId="{21037738-43EE-4D68-87B8-9F5D63A99B85}" destId="{0919C4D7-1738-4040-9CC1-B038F0175BC1}" srcOrd="3" destOrd="0" presId="urn:microsoft.com/office/officeart/2005/8/layout/orgChart1"/>
    <dgm:cxn modelId="{3E0FDB38-62C5-453D-B9FE-24129F84EBC1}" type="presParOf" srcId="{0919C4D7-1738-4040-9CC1-B038F0175BC1}" destId="{54DFECF6-B27E-4990-A035-32AA4AAC649B}" srcOrd="0" destOrd="0" presId="urn:microsoft.com/office/officeart/2005/8/layout/orgChart1"/>
    <dgm:cxn modelId="{0F7650E2-2CCE-4EDA-A1DD-730BBE917CAC}" type="presParOf" srcId="{54DFECF6-B27E-4990-A035-32AA4AAC649B}" destId="{DD6ABE52-FEEA-401D-90E1-B002D27C9AE4}" srcOrd="0" destOrd="0" presId="urn:microsoft.com/office/officeart/2005/8/layout/orgChart1"/>
    <dgm:cxn modelId="{2EA717F2-069C-48B9-93EE-A0B2DCA413A1}" type="presParOf" srcId="{54DFECF6-B27E-4990-A035-32AA4AAC649B}" destId="{F4777532-270F-4DF8-801A-8D76D5A24BB7}" srcOrd="1" destOrd="0" presId="urn:microsoft.com/office/officeart/2005/8/layout/orgChart1"/>
    <dgm:cxn modelId="{FF570242-F426-4BFB-AD24-1D468DB26A6D}" type="presParOf" srcId="{0919C4D7-1738-4040-9CC1-B038F0175BC1}" destId="{2538D1D3-046B-410D-A865-3C1B726CCF95}" srcOrd="1" destOrd="0" presId="urn:microsoft.com/office/officeart/2005/8/layout/orgChart1"/>
    <dgm:cxn modelId="{9B548215-6D28-496E-BFA8-9180A06D0AAF}" type="presParOf" srcId="{0919C4D7-1738-4040-9CC1-B038F0175BC1}" destId="{43E0811D-3B14-41A7-9C68-69CD5E24511F}" srcOrd="2" destOrd="0" presId="urn:microsoft.com/office/officeart/2005/8/layout/orgChart1"/>
    <dgm:cxn modelId="{1E288AAF-763B-4AA8-AA74-354525D10ED8}" type="presParOf" srcId="{21037738-43EE-4D68-87B8-9F5D63A99B85}" destId="{C40162EA-2925-42F7-8CD3-44AE85E43E65}" srcOrd="4" destOrd="0" presId="urn:microsoft.com/office/officeart/2005/8/layout/orgChart1"/>
    <dgm:cxn modelId="{438B3939-B722-48F2-AFA4-C548DBDC27B8}" type="presParOf" srcId="{21037738-43EE-4D68-87B8-9F5D63A99B85}" destId="{DAB5180D-E3D7-4210-A1C8-91ED0668B2B6}" srcOrd="5" destOrd="0" presId="urn:microsoft.com/office/officeart/2005/8/layout/orgChart1"/>
    <dgm:cxn modelId="{1F7CD81D-74B7-4F7D-8FD8-15BAA2A88111}" type="presParOf" srcId="{DAB5180D-E3D7-4210-A1C8-91ED0668B2B6}" destId="{2C5F6B31-E028-445D-8835-F9528BC3130D}" srcOrd="0" destOrd="0" presId="urn:microsoft.com/office/officeart/2005/8/layout/orgChart1"/>
    <dgm:cxn modelId="{7486491E-8F66-4A50-8885-2A1C904813F4}" type="presParOf" srcId="{2C5F6B31-E028-445D-8835-F9528BC3130D}" destId="{7A47F1E0-261A-40A4-8DED-FF47A3905F78}" srcOrd="0" destOrd="0" presId="urn:microsoft.com/office/officeart/2005/8/layout/orgChart1"/>
    <dgm:cxn modelId="{E1244E0A-87E7-43A0-B4DE-D40F231F7D17}" type="presParOf" srcId="{2C5F6B31-E028-445D-8835-F9528BC3130D}" destId="{0EEDBF82-EB70-4EB6-B559-7A280150C412}" srcOrd="1" destOrd="0" presId="urn:microsoft.com/office/officeart/2005/8/layout/orgChart1"/>
    <dgm:cxn modelId="{E00E6287-5C81-40F6-8E69-6F7686624781}" type="presParOf" srcId="{DAB5180D-E3D7-4210-A1C8-91ED0668B2B6}" destId="{188F5F14-F56B-463B-AC13-4B7138B89EDB}" srcOrd="1" destOrd="0" presId="urn:microsoft.com/office/officeart/2005/8/layout/orgChart1"/>
    <dgm:cxn modelId="{E3E6EE1C-8A5B-410B-B708-D64A39069D53}" type="presParOf" srcId="{DAB5180D-E3D7-4210-A1C8-91ED0668B2B6}" destId="{5E92320F-E9D3-43B3-949F-9C257405676B}" srcOrd="2" destOrd="0" presId="urn:microsoft.com/office/officeart/2005/8/layout/orgChart1"/>
    <dgm:cxn modelId="{11C3FE3B-3DDC-4901-A44C-BF6273D4A371}" type="presParOf" srcId="{5093B92A-E1B3-4C0B-86C0-0F5A0B81AD91}" destId="{E7418526-D469-462A-9B8E-5940768896C2}" srcOrd="2" destOrd="0" presId="urn:microsoft.com/office/officeart/2005/8/layout/orgChart1"/>
    <dgm:cxn modelId="{5F68FE9D-6697-43CC-8D1E-8F9100D78B38}" type="presParOf" srcId="{AD8D3F4D-2DF3-4589-907B-26ADCCCBAF01}" destId="{E4FC2234-B6E5-439C-A4FB-E496CFF5AF02}" srcOrd="1" destOrd="0" presId="urn:microsoft.com/office/officeart/2005/8/layout/orgChart1"/>
    <dgm:cxn modelId="{E6E44587-962E-46F7-AE54-8E8DA3AFB9FD}" type="presParOf" srcId="{E4FC2234-B6E5-439C-A4FB-E496CFF5AF02}" destId="{F854D6F2-2E21-485F-9799-E5E45ACE9905}" srcOrd="0" destOrd="0" presId="urn:microsoft.com/office/officeart/2005/8/layout/orgChart1"/>
    <dgm:cxn modelId="{A8225068-BB5A-435F-AEBD-DD28E7B2E5B2}" type="presParOf" srcId="{F854D6F2-2E21-485F-9799-E5E45ACE9905}" destId="{5C1E1BAF-6101-443A-84FD-84A9F407803D}" srcOrd="0" destOrd="0" presId="urn:microsoft.com/office/officeart/2005/8/layout/orgChart1"/>
    <dgm:cxn modelId="{C82458CC-261D-47D3-A27B-407A140E10CA}" type="presParOf" srcId="{F854D6F2-2E21-485F-9799-E5E45ACE9905}" destId="{18A54518-0FEB-49F3-8A2E-EBE2447CE93F}" srcOrd="1" destOrd="0" presId="urn:microsoft.com/office/officeart/2005/8/layout/orgChart1"/>
    <dgm:cxn modelId="{02EB3B98-3803-4AC4-9BC0-E7B58282FFF9}" type="presParOf" srcId="{E4FC2234-B6E5-439C-A4FB-E496CFF5AF02}" destId="{6CCB5DC4-DCD1-4B0E-A0F8-39D582BF9A8C}" srcOrd="1" destOrd="0" presId="urn:microsoft.com/office/officeart/2005/8/layout/orgChart1"/>
    <dgm:cxn modelId="{D6F001AC-E8C5-4EBA-99E4-FFA9D0E71246}" type="presParOf" srcId="{6CCB5DC4-DCD1-4B0E-A0F8-39D582BF9A8C}" destId="{9E6E9E4A-4357-4B90-B633-97E650C508E0}" srcOrd="0" destOrd="0" presId="urn:microsoft.com/office/officeart/2005/8/layout/orgChart1"/>
    <dgm:cxn modelId="{D910165B-7051-44EC-91A9-1E606E777B39}" type="presParOf" srcId="{6CCB5DC4-DCD1-4B0E-A0F8-39D582BF9A8C}" destId="{B4B558CC-4203-49FA-BD5C-1BAC37F0CF66}" srcOrd="1" destOrd="0" presId="urn:microsoft.com/office/officeart/2005/8/layout/orgChart1"/>
    <dgm:cxn modelId="{A3AC8F6C-2B12-488F-BEFE-9F46330D0F49}" type="presParOf" srcId="{B4B558CC-4203-49FA-BD5C-1BAC37F0CF66}" destId="{A74E366C-CB92-4BB6-85EC-D47DCC4D3808}" srcOrd="0" destOrd="0" presId="urn:microsoft.com/office/officeart/2005/8/layout/orgChart1"/>
    <dgm:cxn modelId="{7BDA1BC6-B859-4843-BAE5-3CCB32E223C9}" type="presParOf" srcId="{A74E366C-CB92-4BB6-85EC-D47DCC4D3808}" destId="{960D790C-803D-4289-83B5-B098589E287E}" srcOrd="0" destOrd="0" presId="urn:microsoft.com/office/officeart/2005/8/layout/orgChart1"/>
    <dgm:cxn modelId="{81CCA746-DEEA-4924-A775-A8CC07B51F57}" type="presParOf" srcId="{A74E366C-CB92-4BB6-85EC-D47DCC4D3808}" destId="{678E9E34-4BA8-4A5A-9FF1-DB283198AD74}" srcOrd="1" destOrd="0" presId="urn:microsoft.com/office/officeart/2005/8/layout/orgChart1"/>
    <dgm:cxn modelId="{C1C93332-B580-4BC7-9771-B34A51A068BD}" type="presParOf" srcId="{B4B558CC-4203-49FA-BD5C-1BAC37F0CF66}" destId="{38181ADE-6CCF-4394-B46C-3625EB039FE2}" srcOrd="1" destOrd="0" presId="urn:microsoft.com/office/officeart/2005/8/layout/orgChart1"/>
    <dgm:cxn modelId="{B8C8F78E-997D-4467-813D-995478AFF51D}" type="presParOf" srcId="{B4B558CC-4203-49FA-BD5C-1BAC37F0CF66}" destId="{C342D910-2D2F-4916-97ED-00BA205976B5}" srcOrd="2" destOrd="0" presId="urn:microsoft.com/office/officeart/2005/8/layout/orgChart1"/>
    <dgm:cxn modelId="{0879A35C-B417-4071-BA4F-10F84EC8E141}" type="presParOf" srcId="{6CCB5DC4-DCD1-4B0E-A0F8-39D582BF9A8C}" destId="{99024F3A-93EE-4A00-9004-FF03D9A8254C}" srcOrd="2" destOrd="0" presId="urn:microsoft.com/office/officeart/2005/8/layout/orgChart1"/>
    <dgm:cxn modelId="{4AAC4B87-236F-489D-ACFB-A596203197C2}" type="presParOf" srcId="{6CCB5DC4-DCD1-4B0E-A0F8-39D582BF9A8C}" destId="{F0ADA04F-6C19-41A1-8AC7-F6D075E9CB48}" srcOrd="3" destOrd="0" presId="urn:microsoft.com/office/officeart/2005/8/layout/orgChart1"/>
    <dgm:cxn modelId="{E29E4623-A143-40AA-97AF-CEB348794DE0}" type="presParOf" srcId="{F0ADA04F-6C19-41A1-8AC7-F6D075E9CB48}" destId="{333F245E-A5EA-458A-8A3E-853E27E9DB78}" srcOrd="0" destOrd="0" presId="urn:microsoft.com/office/officeart/2005/8/layout/orgChart1"/>
    <dgm:cxn modelId="{D5965BB8-8BE2-493F-AE2F-1C3F28D6F049}" type="presParOf" srcId="{333F245E-A5EA-458A-8A3E-853E27E9DB78}" destId="{C27F5783-A6B6-4162-A165-FCDE7E794B98}" srcOrd="0" destOrd="0" presId="urn:microsoft.com/office/officeart/2005/8/layout/orgChart1"/>
    <dgm:cxn modelId="{CD385E6F-A085-4536-A818-E6DB5A69BCB5}" type="presParOf" srcId="{333F245E-A5EA-458A-8A3E-853E27E9DB78}" destId="{5ABB53F2-89F2-4622-A9C2-4D300BF90076}" srcOrd="1" destOrd="0" presId="urn:microsoft.com/office/officeart/2005/8/layout/orgChart1"/>
    <dgm:cxn modelId="{DDA6FE66-D8C7-4A2A-BA0A-24529C190C9C}" type="presParOf" srcId="{F0ADA04F-6C19-41A1-8AC7-F6D075E9CB48}" destId="{F0C4F1A3-6C0D-490D-8AF7-513385A4CCB9}" srcOrd="1" destOrd="0" presId="urn:microsoft.com/office/officeart/2005/8/layout/orgChart1"/>
    <dgm:cxn modelId="{92E20031-D0D4-4708-98CF-E2C5071B3FFD}" type="presParOf" srcId="{F0ADA04F-6C19-41A1-8AC7-F6D075E9CB48}" destId="{7EA50F6B-02FF-4AE3-832E-BE0804A5F5BC}" srcOrd="2" destOrd="0" presId="urn:microsoft.com/office/officeart/2005/8/layout/orgChart1"/>
    <dgm:cxn modelId="{074C2EE4-F7E9-4DA9-89B3-60BF5DEF1FC0}" type="presParOf" srcId="{E4FC2234-B6E5-439C-A4FB-E496CFF5AF02}" destId="{34D20297-47B1-4B18-B3E9-8EE4230ADDBC}" srcOrd="2" destOrd="0" presId="urn:microsoft.com/office/officeart/2005/8/layout/orgChart1"/>
    <dgm:cxn modelId="{3D8FEAC9-3EB2-4E8F-9BC5-41E22E6BF708}" type="presParOf" srcId="{AD8D3F4D-2DF3-4589-907B-26ADCCCBAF01}" destId="{A8F93C4D-AEFC-4FBC-9EED-36AEB5557619}" srcOrd="2" destOrd="0" presId="urn:microsoft.com/office/officeart/2005/8/layout/orgChart1"/>
    <dgm:cxn modelId="{77454A39-4309-4087-8B07-519F051004B6}" type="presParOf" srcId="{A8F93C4D-AEFC-4FBC-9EED-36AEB5557619}" destId="{0DF140AB-9D33-462F-A6B6-66E29617F2CF}" srcOrd="0" destOrd="0" presId="urn:microsoft.com/office/officeart/2005/8/layout/orgChart1"/>
    <dgm:cxn modelId="{53054262-010C-4295-B92A-88F968890DFD}" type="presParOf" srcId="{0DF140AB-9D33-462F-A6B6-66E29617F2CF}" destId="{6DE0EBB5-9414-4E50-99BC-9975D3588AB5}" srcOrd="0" destOrd="0" presId="urn:microsoft.com/office/officeart/2005/8/layout/orgChart1"/>
    <dgm:cxn modelId="{15E3FD04-B608-49D0-AAF1-6CF9E239C4F5}" type="presParOf" srcId="{0DF140AB-9D33-462F-A6B6-66E29617F2CF}" destId="{F7CCACA7-D99F-4A82-8D18-1A8B24843DE1}" srcOrd="1" destOrd="0" presId="urn:microsoft.com/office/officeart/2005/8/layout/orgChart1"/>
    <dgm:cxn modelId="{460841B2-6386-4802-9F14-0C2DBC47912E}" type="presParOf" srcId="{A8F93C4D-AEFC-4FBC-9EED-36AEB5557619}" destId="{9B1FF154-4A62-4835-A1D9-DCD7D66813B5}" srcOrd="1" destOrd="0" presId="urn:microsoft.com/office/officeart/2005/8/layout/orgChart1"/>
    <dgm:cxn modelId="{857DED7D-0420-4E39-824C-D9DAEE54CB92}" type="presParOf" srcId="{9B1FF154-4A62-4835-A1D9-DCD7D66813B5}" destId="{0F374E31-5DF1-47E0-973D-492B33CD915E}" srcOrd="0" destOrd="0" presId="urn:microsoft.com/office/officeart/2005/8/layout/orgChart1"/>
    <dgm:cxn modelId="{F849B256-CFEE-473B-9BFB-CAB651777ACA}" type="presParOf" srcId="{9B1FF154-4A62-4835-A1D9-DCD7D66813B5}" destId="{0F3F2E3D-4068-4160-BC80-A0886E81CA04}" srcOrd="1" destOrd="0" presId="urn:microsoft.com/office/officeart/2005/8/layout/orgChart1"/>
    <dgm:cxn modelId="{30988F3C-841D-4660-AFC1-0903BCE6C84C}" type="presParOf" srcId="{0F3F2E3D-4068-4160-BC80-A0886E81CA04}" destId="{173A21A8-A803-4698-B292-06A7DE4F22BB}" srcOrd="0" destOrd="0" presId="urn:microsoft.com/office/officeart/2005/8/layout/orgChart1"/>
    <dgm:cxn modelId="{86EEE939-327E-4DF9-9D20-7C8D72CCF212}" type="presParOf" srcId="{173A21A8-A803-4698-B292-06A7DE4F22BB}" destId="{6D058922-1C3C-4F09-A3E4-501D1BEDE662}" srcOrd="0" destOrd="0" presId="urn:microsoft.com/office/officeart/2005/8/layout/orgChart1"/>
    <dgm:cxn modelId="{F6D6E21E-467A-4C7E-88F7-8EC8F0349F00}" type="presParOf" srcId="{173A21A8-A803-4698-B292-06A7DE4F22BB}" destId="{C8214A36-81CB-4C19-AD94-EF5F9FDA867B}" srcOrd="1" destOrd="0" presId="urn:microsoft.com/office/officeart/2005/8/layout/orgChart1"/>
    <dgm:cxn modelId="{430FD0A4-E75C-425E-8F77-3F5181AC90D6}" type="presParOf" srcId="{0F3F2E3D-4068-4160-BC80-A0886E81CA04}" destId="{52AE7A50-6A61-45B2-8E95-04283381F98D}" srcOrd="1" destOrd="0" presId="urn:microsoft.com/office/officeart/2005/8/layout/orgChart1"/>
    <dgm:cxn modelId="{8EA4AC7E-66C6-45CE-9283-E87B3FD6A0BB}" type="presParOf" srcId="{0F3F2E3D-4068-4160-BC80-A0886E81CA04}" destId="{888FA9F4-0BAE-40F0-8F0B-8F001DEAEBDA}" srcOrd="2" destOrd="0" presId="urn:microsoft.com/office/officeart/2005/8/layout/orgChart1"/>
    <dgm:cxn modelId="{C40977CF-EC0F-4C07-B62E-53F2CBB1BF45}" type="presParOf" srcId="{9B1FF154-4A62-4835-A1D9-DCD7D66813B5}" destId="{3A2AC83F-6C75-40B2-BF85-C238929CDA9E}" srcOrd="2" destOrd="0" presId="urn:microsoft.com/office/officeart/2005/8/layout/orgChart1"/>
    <dgm:cxn modelId="{856A1039-2B7A-4ED8-A475-851EC12820EB}" type="presParOf" srcId="{9B1FF154-4A62-4835-A1D9-DCD7D66813B5}" destId="{CE480869-4A6D-4878-B35A-5B0604D16F7E}" srcOrd="3" destOrd="0" presId="urn:microsoft.com/office/officeart/2005/8/layout/orgChart1"/>
    <dgm:cxn modelId="{6717CA7D-D7E0-41F6-B28C-09DABB8402E3}" type="presParOf" srcId="{CE480869-4A6D-4878-B35A-5B0604D16F7E}" destId="{BEB647BA-B747-4DE9-A71F-5706BDD2232B}" srcOrd="0" destOrd="0" presId="urn:microsoft.com/office/officeart/2005/8/layout/orgChart1"/>
    <dgm:cxn modelId="{E88C3FE1-7A92-497F-A596-C1E1D31D6ABA}" type="presParOf" srcId="{BEB647BA-B747-4DE9-A71F-5706BDD2232B}" destId="{0923CBE5-E78F-4EFD-87F3-4BD561B561EC}" srcOrd="0" destOrd="0" presId="urn:microsoft.com/office/officeart/2005/8/layout/orgChart1"/>
    <dgm:cxn modelId="{B2D53157-E7B9-43FC-8CAF-994F1C0D53C6}" type="presParOf" srcId="{BEB647BA-B747-4DE9-A71F-5706BDD2232B}" destId="{D4B71306-EB12-4DAF-BC9A-46D69F2F5758}" srcOrd="1" destOrd="0" presId="urn:microsoft.com/office/officeart/2005/8/layout/orgChart1"/>
    <dgm:cxn modelId="{0DA60FF7-2888-412E-90AA-65E227A9B1B4}" type="presParOf" srcId="{CE480869-4A6D-4878-B35A-5B0604D16F7E}" destId="{1E53634A-D9DA-49B6-AD55-F9E2392D0B90}" srcOrd="1" destOrd="0" presId="urn:microsoft.com/office/officeart/2005/8/layout/orgChart1"/>
    <dgm:cxn modelId="{DAB1E0CC-AD51-4252-9DF0-7D462A2547C0}" type="presParOf" srcId="{CE480869-4A6D-4878-B35A-5B0604D16F7E}" destId="{6846FA96-CA7A-442D-A69C-B89CE8A9775B}" srcOrd="2" destOrd="0" presId="urn:microsoft.com/office/officeart/2005/8/layout/orgChart1"/>
    <dgm:cxn modelId="{43FC9B3B-DED0-43B2-A6E1-1324F0A7AB60}" type="presParOf" srcId="{9B1FF154-4A62-4835-A1D9-DCD7D66813B5}" destId="{6123F40F-B91E-4273-A892-CFAAED2D49A9}" srcOrd="4" destOrd="0" presId="urn:microsoft.com/office/officeart/2005/8/layout/orgChart1"/>
    <dgm:cxn modelId="{1D18391F-DA0E-450E-B223-03174DA4691F}" type="presParOf" srcId="{9B1FF154-4A62-4835-A1D9-DCD7D66813B5}" destId="{1813F41E-B1DA-46BE-9102-3F82ADA4BB3E}" srcOrd="5" destOrd="0" presId="urn:microsoft.com/office/officeart/2005/8/layout/orgChart1"/>
    <dgm:cxn modelId="{4FD15916-17C4-466C-89FA-9E52C64FF578}" type="presParOf" srcId="{1813F41E-B1DA-46BE-9102-3F82ADA4BB3E}" destId="{109A13BB-7B2D-4016-ACDE-3E7E17A2A021}" srcOrd="0" destOrd="0" presId="urn:microsoft.com/office/officeart/2005/8/layout/orgChart1"/>
    <dgm:cxn modelId="{8F5F43EB-0842-4739-8FB2-B06B533CA4E6}" type="presParOf" srcId="{109A13BB-7B2D-4016-ACDE-3E7E17A2A021}" destId="{A02C1F12-D1BD-4F28-8C68-EDCBC1B268F3}" srcOrd="0" destOrd="0" presId="urn:microsoft.com/office/officeart/2005/8/layout/orgChart1"/>
    <dgm:cxn modelId="{149F6660-5BCF-4261-94CA-1ECD415794DB}" type="presParOf" srcId="{109A13BB-7B2D-4016-ACDE-3E7E17A2A021}" destId="{DD9BC507-CBCA-4BA3-8570-62FA6CAD931C}" srcOrd="1" destOrd="0" presId="urn:microsoft.com/office/officeart/2005/8/layout/orgChart1"/>
    <dgm:cxn modelId="{896CEE3D-4C98-4C43-ABF3-E553F5F0CE24}" type="presParOf" srcId="{1813F41E-B1DA-46BE-9102-3F82ADA4BB3E}" destId="{B6B76F80-3B4F-4A81-BD16-47E438D1385C}" srcOrd="1" destOrd="0" presId="urn:microsoft.com/office/officeart/2005/8/layout/orgChart1"/>
    <dgm:cxn modelId="{2F7F3B3F-D0B4-4D56-AD32-F36259773855}" type="presParOf" srcId="{1813F41E-B1DA-46BE-9102-3F82ADA4BB3E}" destId="{1793EE29-AEE6-4143-A1D4-219607A4923F}" srcOrd="2" destOrd="0" presId="urn:microsoft.com/office/officeart/2005/8/layout/orgChart1"/>
    <dgm:cxn modelId="{3BCA2390-5555-4B70-B9BC-4CCF972F5D18}" type="presParOf" srcId="{A8F93C4D-AEFC-4FBC-9EED-36AEB5557619}" destId="{81865617-7CE8-4296-A8CE-5AE4B21A96F8}" srcOrd="2" destOrd="0" presId="urn:microsoft.com/office/officeart/2005/8/layout/orgChart1"/>
    <dgm:cxn modelId="{117F602B-2FE5-42D1-AC3E-7F610D5F5B1F}" type="presParOf" srcId="{AD8D3F4D-2DF3-4589-907B-26ADCCCBAF01}" destId="{1D65C2B3-9962-4905-BDD9-7E464BCBF28F}" srcOrd="3" destOrd="0" presId="urn:microsoft.com/office/officeart/2005/8/layout/orgChart1"/>
    <dgm:cxn modelId="{DCEDFD89-881E-4973-AB74-38F9D572CFBD}" type="presParOf" srcId="{1D65C2B3-9962-4905-BDD9-7E464BCBF28F}" destId="{C58AFD3A-145D-4005-AA4E-11B20784CAD0}" srcOrd="0" destOrd="0" presId="urn:microsoft.com/office/officeart/2005/8/layout/orgChart1"/>
    <dgm:cxn modelId="{EB1F29F5-C2A2-4FD5-8FC8-A16EAED79742}" type="presParOf" srcId="{C58AFD3A-145D-4005-AA4E-11B20784CAD0}" destId="{BB8BFE0B-10F6-41D0-A838-01F8BEE0157B}" srcOrd="0" destOrd="0" presId="urn:microsoft.com/office/officeart/2005/8/layout/orgChart1"/>
    <dgm:cxn modelId="{87C17029-B996-4B72-966C-9C40A8CE606A}" type="presParOf" srcId="{C58AFD3A-145D-4005-AA4E-11B20784CAD0}" destId="{2651AC43-B0E2-49A9-B00A-2D0A2C932998}" srcOrd="1" destOrd="0" presId="urn:microsoft.com/office/officeart/2005/8/layout/orgChart1"/>
    <dgm:cxn modelId="{627FE230-CDA4-47A4-BA83-921BE7F60588}" type="presParOf" srcId="{1D65C2B3-9962-4905-BDD9-7E464BCBF28F}" destId="{3644B8BA-A333-4E35-8A90-295DC1F2B551}" srcOrd="1" destOrd="0" presId="urn:microsoft.com/office/officeart/2005/8/layout/orgChart1"/>
    <dgm:cxn modelId="{BEA7D922-642C-412F-8AD0-476F318ED8F7}" type="presParOf" srcId="{3644B8BA-A333-4E35-8A90-295DC1F2B551}" destId="{5B5AB6DA-98E3-4FE6-B333-C6EDAFA040E3}" srcOrd="0" destOrd="0" presId="urn:microsoft.com/office/officeart/2005/8/layout/orgChart1"/>
    <dgm:cxn modelId="{9C60071C-9AB5-4028-945D-3E944BB1EDB2}" type="presParOf" srcId="{3644B8BA-A333-4E35-8A90-295DC1F2B551}" destId="{44FA77A9-BD20-4A9C-AF9D-032C17B40E24}" srcOrd="1" destOrd="0" presId="urn:microsoft.com/office/officeart/2005/8/layout/orgChart1"/>
    <dgm:cxn modelId="{DCC83C4E-A357-41F7-8228-1A2D1BD88ED4}" type="presParOf" srcId="{44FA77A9-BD20-4A9C-AF9D-032C17B40E24}" destId="{A886F186-8201-44C6-AE18-342A559E7E8D}" srcOrd="0" destOrd="0" presId="urn:microsoft.com/office/officeart/2005/8/layout/orgChart1"/>
    <dgm:cxn modelId="{276D9604-9EFF-49B9-934E-5CECFBE1F167}" type="presParOf" srcId="{A886F186-8201-44C6-AE18-342A559E7E8D}" destId="{FCB0A72C-B371-4263-A508-BE19F3256A93}" srcOrd="0" destOrd="0" presId="urn:microsoft.com/office/officeart/2005/8/layout/orgChart1"/>
    <dgm:cxn modelId="{74FF66D4-B3B6-45F2-82B0-5DFD7BC2CCB9}" type="presParOf" srcId="{A886F186-8201-44C6-AE18-342A559E7E8D}" destId="{9F824ACD-FC97-4EB8-8CE6-CF2063EB430C}" srcOrd="1" destOrd="0" presId="urn:microsoft.com/office/officeart/2005/8/layout/orgChart1"/>
    <dgm:cxn modelId="{0E1917C5-9D58-4C31-9060-FD6243923AA5}" type="presParOf" srcId="{44FA77A9-BD20-4A9C-AF9D-032C17B40E24}" destId="{A2BE6E08-8887-4C05-ACDF-097ADF30BE7A}" srcOrd="1" destOrd="0" presId="urn:microsoft.com/office/officeart/2005/8/layout/orgChart1"/>
    <dgm:cxn modelId="{68F435BA-28C6-4358-993C-753D7A01C67B}" type="presParOf" srcId="{44FA77A9-BD20-4A9C-AF9D-032C17B40E24}" destId="{5046D2F1-6CAA-4CC9-8EA9-A2C33FD09225}" srcOrd="2" destOrd="0" presId="urn:microsoft.com/office/officeart/2005/8/layout/orgChart1"/>
    <dgm:cxn modelId="{5A3F1B91-5945-46DB-ACC0-0A7096734848}" type="presParOf" srcId="{3644B8BA-A333-4E35-8A90-295DC1F2B551}" destId="{4C49A34C-DFC0-4C0C-B443-D8C837F9B5D7}" srcOrd="2" destOrd="0" presId="urn:microsoft.com/office/officeart/2005/8/layout/orgChart1"/>
    <dgm:cxn modelId="{AF22BCB2-FA55-4769-BA21-1C1E852F330A}" type="presParOf" srcId="{3644B8BA-A333-4E35-8A90-295DC1F2B551}" destId="{3851BE04-8C14-4B82-AADC-D965D83F174B}" srcOrd="3" destOrd="0" presId="urn:microsoft.com/office/officeart/2005/8/layout/orgChart1"/>
    <dgm:cxn modelId="{F0A7DD60-955B-43A2-8748-281FEDDA9607}" type="presParOf" srcId="{3851BE04-8C14-4B82-AADC-D965D83F174B}" destId="{3AFCB78A-4839-4000-9725-C62D6359082B}" srcOrd="0" destOrd="0" presId="urn:microsoft.com/office/officeart/2005/8/layout/orgChart1"/>
    <dgm:cxn modelId="{056C3270-D40B-4A75-84B6-07093B6FC663}" type="presParOf" srcId="{3AFCB78A-4839-4000-9725-C62D6359082B}" destId="{00FA1736-85B5-4944-A667-0826FDFA7D5C}" srcOrd="0" destOrd="0" presId="urn:microsoft.com/office/officeart/2005/8/layout/orgChart1"/>
    <dgm:cxn modelId="{AD343CB0-05DF-4A12-A284-40A6D2CD1A40}" type="presParOf" srcId="{3AFCB78A-4839-4000-9725-C62D6359082B}" destId="{004463BB-C7B1-4982-880C-CA7859EEF692}" srcOrd="1" destOrd="0" presId="urn:microsoft.com/office/officeart/2005/8/layout/orgChart1"/>
    <dgm:cxn modelId="{543F5796-0878-41B8-87EF-C9BE5DBB4819}" type="presParOf" srcId="{3851BE04-8C14-4B82-AADC-D965D83F174B}" destId="{0EA7C52F-5751-4C2A-ACF7-0A3891EDDA69}" srcOrd="1" destOrd="0" presId="urn:microsoft.com/office/officeart/2005/8/layout/orgChart1"/>
    <dgm:cxn modelId="{154DD6D0-8118-49A1-910D-26C22DF2E5BE}" type="presParOf" srcId="{3851BE04-8C14-4B82-AADC-D965D83F174B}" destId="{E214394F-096E-4AFE-BA14-5A15AB3F154D}" srcOrd="2" destOrd="0" presId="urn:microsoft.com/office/officeart/2005/8/layout/orgChart1"/>
    <dgm:cxn modelId="{791C1FC5-1607-4544-BC21-68C3289A02DC}" type="presParOf" srcId="{3644B8BA-A333-4E35-8A90-295DC1F2B551}" destId="{00B3356E-074B-46A2-BF98-CC81E4C88DD2}" srcOrd="4" destOrd="0" presId="urn:microsoft.com/office/officeart/2005/8/layout/orgChart1"/>
    <dgm:cxn modelId="{75E5FBD2-8D88-4BEB-97A8-A29607D835E9}" type="presParOf" srcId="{3644B8BA-A333-4E35-8A90-295DC1F2B551}" destId="{8C8720E7-2718-45DC-8898-E9BF17184378}" srcOrd="5" destOrd="0" presId="urn:microsoft.com/office/officeart/2005/8/layout/orgChart1"/>
    <dgm:cxn modelId="{81C22B3D-0C42-4202-A77C-2C77B26FB077}" type="presParOf" srcId="{8C8720E7-2718-45DC-8898-E9BF17184378}" destId="{AE319D0F-DA53-4403-B89D-2AB5FFDD6CC3}" srcOrd="0" destOrd="0" presId="urn:microsoft.com/office/officeart/2005/8/layout/orgChart1"/>
    <dgm:cxn modelId="{C2D6964B-E434-4FDE-BE99-53C3B22ECBA4}" type="presParOf" srcId="{AE319D0F-DA53-4403-B89D-2AB5FFDD6CC3}" destId="{DD2865A0-F451-4CA6-A9A1-3DFC1B42BCE3}" srcOrd="0" destOrd="0" presId="urn:microsoft.com/office/officeart/2005/8/layout/orgChart1"/>
    <dgm:cxn modelId="{3B136C53-84EC-4956-879E-8AADFB4D47C6}" type="presParOf" srcId="{AE319D0F-DA53-4403-B89D-2AB5FFDD6CC3}" destId="{FD44F3D4-7BBF-49A3-B303-1A6465C2E378}" srcOrd="1" destOrd="0" presId="urn:microsoft.com/office/officeart/2005/8/layout/orgChart1"/>
    <dgm:cxn modelId="{5939C83A-71DD-4EE5-B1DE-C72A1E568423}" type="presParOf" srcId="{8C8720E7-2718-45DC-8898-E9BF17184378}" destId="{B0157E60-355D-430C-B12F-0AC390E08F58}" srcOrd="1" destOrd="0" presId="urn:microsoft.com/office/officeart/2005/8/layout/orgChart1"/>
    <dgm:cxn modelId="{605E2B56-7DBD-4D9F-8AA7-A103D17E2356}" type="presParOf" srcId="{8C8720E7-2718-45DC-8898-E9BF17184378}" destId="{E63F9137-969B-47FE-8610-74B1583BD6B9}" srcOrd="2" destOrd="0" presId="urn:microsoft.com/office/officeart/2005/8/layout/orgChart1"/>
    <dgm:cxn modelId="{A14C9303-2F0D-4AC9-B480-9A42536FFB33}" type="presParOf" srcId="{3644B8BA-A333-4E35-8A90-295DC1F2B551}" destId="{9E3AF30E-F7D4-446D-A491-D8572F2EAB9A}" srcOrd="6" destOrd="0" presId="urn:microsoft.com/office/officeart/2005/8/layout/orgChart1"/>
    <dgm:cxn modelId="{5A2D1F2F-62FF-4B9C-A83F-C44A5FEA61CE}" type="presParOf" srcId="{3644B8BA-A333-4E35-8A90-295DC1F2B551}" destId="{9A154ECF-7CC4-4236-B3C4-D0A7B69A0F8A}" srcOrd="7" destOrd="0" presId="urn:microsoft.com/office/officeart/2005/8/layout/orgChart1"/>
    <dgm:cxn modelId="{933D8A40-4836-4412-922E-61959871F885}" type="presParOf" srcId="{9A154ECF-7CC4-4236-B3C4-D0A7B69A0F8A}" destId="{72E05A87-F715-4B5E-A755-E889650C3DF2}" srcOrd="0" destOrd="0" presId="urn:microsoft.com/office/officeart/2005/8/layout/orgChart1"/>
    <dgm:cxn modelId="{E9A52889-1336-4F7D-95D5-263C0CA5076A}" type="presParOf" srcId="{72E05A87-F715-4B5E-A755-E889650C3DF2}" destId="{AAC8217B-AB50-4026-9F93-CE5DF67CB6B0}" srcOrd="0" destOrd="0" presId="urn:microsoft.com/office/officeart/2005/8/layout/orgChart1"/>
    <dgm:cxn modelId="{5EE17429-1517-441A-B422-E74FDD50EB18}" type="presParOf" srcId="{72E05A87-F715-4B5E-A755-E889650C3DF2}" destId="{E7A0B087-C63B-4C80-863E-2FBB028D9BA7}" srcOrd="1" destOrd="0" presId="urn:microsoft.com/office/officeart/2005/8/layout/orgChart1"/>
    <dgm:cxn modelId="{F138E97F-8B98-41A7-B83A-B4893DF5485D}" type="presParOf" srcId="{9A154ECF-7CC4-4236-B3C4-D0A7B69A0F8A}" destId="{8C419A26-6477-4CFF-8B42-65EF09B40E0C}" srcOrd="1" destOrd="0" presId="urn:microsoft.com/office/officeart/2005/8/layout/orgChart1"/>
    <dgm:cxn modelId="{E6F3DC20-5123-41F4-8ADA-DA9654F19A8E}" type="presParOf" srcId="{9A154ECF-7CC4-4236-B3C4-D0A7B69A0F8A}" destId="{A36A5F99-411A-44D2-BA5F-0FBFCCAAD40F}" srcOrd="2" destOrd="0" presId="urn:microsoft.com/office/officeart/2005/8/layout/orgChart1"/>
    <dgm:cxn modelId="{34BED8D9-72F6-410A-A71A-6F1FE5F304B8}" type="presParOf" srcId="{3644B8BA-A333-4E35-8A90-295DC1F2B551}" destId="{DC0720AB-E96F-4CB3-B0AB-53D6C1141842}" srcOrd="8" destOrd="0" presId="urn:microsoft.com/office/officeart/2005/8/layout/orgChart1"/>
    <dgm:cxn modelId="{208C8D83-4414-4513-907E-29F2A0CF683F}" type="presParOf" srcId="{3644B8BA-A333-4E35-8A90-295DC1F2B551}" destId="{DAB1CBAE-7DA3-493A-9E85-4053DEB14F37}" srcOrd="9" destOrd="0" presId="urn:microsoft.com/office/officeart/2005/8/layout/orgChart1"/>
    <dgm:cxn modelId="{88CB3546-00A0-4DB8-8E51-3664E84F0E6D}" type="presParOf" srcId="{DAB1CBAE-7DA3-493A-9E85-4053DEB14F37}" destId="{35B9942C-7C54-4263-8ADC-5C78085388E6}" srcOrd="0" destOrd="0" presId="urn:microsoft.com/office/officeart/2005/8/layout/orgChart1"/>
    <dgm:cxn modelId="{F73D7F0F-7E72-49D5-B9E8-46BE3F3F52EE}" type="presParOf" srcId="{35B9942C-7C54-4263-8ADC-5C78085388E6}" destId="{B4C25D85-7732-416F-AB58-9B8E01E3BD54}" srcOrd="0" destOrd="0" presId="urn:microsoft.com/office/officeart/2005/8/layout/orgChart1"/>
    <dgm:cxn modelId="{56CD1E2B-530A-4E8F-8334-CBC7A06240CD}" type="presParOf" srcId="{35B9942C-7C54-4263-8ADC-5C78085388E6}" destId="{B6A1D528-F359-42A2-B1AF-EECF1320FE08}" srcOrd="1" destOrd="0" presId="urn:microsoft.com/office/officeart/2005/8/layout/orgChart1"/>
    <dgm:cxn modelId="{11410607-2579-4A15-8F38-FBA026221F95}" type="presParOf" srcId="{DAB1CBAE-7DA3-493A-9E85-4053DEB14F37}" destId="{2B70C5EC-F096-4459-A7C5-BB09695885AF}" srcOrd="1" destOrd="0" presId="urn:microsoft.com/office/officeart/2005/8/layout/orgChart1"/>
    <dgm:cxn modelId="{019C01B8-4C0C-4798-A04A-6298A7BED33A}" type="presParOf" srcId="{DAB1CBAE-7DA3-493A-9E85-4053DEB14F37}" destId="{96980610-B3F5-4823-84F7-E3989CBD932C}" srcOrd="2" destOrd="0" presId="urn:microsoft.com/office/officeart/2005/8/layout/orgChart1"/>
    <dgm:cxn modelId="{05AA33D8-2548-4630-AF40-3F65999AEC90}" type="presParOf" srcId="{1D65C2B3-9962-4905-BDD9-7E464BCBF28F}" destId="{ACE0A788-8290-4515-BE84-876EBC184811}" srcOrd="2" destOrd="0" presId="urn:microsoft.com/office/officeart/2005/8/layout/orgChart1"/>
    <dgm:cxn modelId="{8203B7B4-9807-4AC3-8BAA-9CE38A833514}" type="presParOf" srcId="{AD8D3F4D-2DF3-4589-907B-26ADCCCBAF01}" destId="{425250AA-AFBC-4D33-B63D-B4D79B49941A}" srcOrd="4" destOrd="0" presId="urn:microsoft.com/office/officeart/2005/8/layout/orgChart1"/>
    <dgm:cxn modelId="{7EE1E119-9F1D-4024-8BEF-D6578BF196A9}" type="presParOf" srcId="{425250AA-AFBC-4D33-B63D-B4D79B49941A}" destId="{185AC847-7BDC-4510-87DF-CE5A5548ACDA}" srcOrd="0" destOrd="0" presId="urn:microsoft.com/office/officeart/2005/8/layout/orgChart1"/>
    <dgm:cxn modelId="{874F1156-5AE1-404E-B9FA-F33C6CE23CC9}" type="presParOf" srcId="{185AC847-7BDC-4510-87DF-CE5A5548ACDA}" destId="{0EFB6B4E-34E6-4B79-9901-91D0568A5084}" srcOrd="0" destOrd="0" presId="urn:microsoft.com/office/officeart/2005/8/layout/orgChart1"/>
    <dgm:cxn modelId="{9074611E-B4F8-492A-A272-56DDD8628E83}" type="presParOf" srcId="{185AC847-7BDC-4510-87DF-CE5A5548ACDA}" destId="{9B13E95C-5FDD-4545-A240-DCCB631C403C}" srcOrd="1" destOrd="0" presId="urn:microsoft.com/office/officeart/2005/8/layout/orgChart1"/>
    <dgm:cxn modelId="{95E06B0E-4388-4833-88CE-19969215FEDF}" type="presParOf" srcId="{425250AA-AFBC-4D33-B63D-B4D79B49941A}" destId="{10C261EE-05FB-4A0E-9437-A3BDE398DC06}" srcOrd="1" destOrd="0" presId="urn:microsoft.com/office/officeart/2005/8/layout/orgChart1"/>
    <dgm:cxn modelId="{BCC297B5-6604-4D97-A63F-BC4341311C77}" type="presParOf" srcId="{10C261EE-05FB-4A0E-9437-A3BDE398DC06}" destId="{3C5A7839-E4D6-4A18-A3A6-631A851BED36}" srcOrd="0" destOrd="0" presId="urn:microsoft.com/office/officeart/2005/8/layout/orgChart1"/>
    <dgm:cxn modelId="{B0290B4D-46D2-4B6E-BA06-2DA3D4B086A0}" type="presParOf" srcId="{10C261EE-05FB-4A0E-9437-A3BDE398DC06}" destId="{98BC36FC-4D69-4301-AE83-F0E31FD1A588}" srcOrd="1" destOrd="0" presId="urn:microsoft.com/office/officeart/2005/8/layout/orgChart1"/>
    <dgm:cxn modelId="{77ED2328-C363-4B74-96C1-78FE0ECFEA6A}" type="presParOf" srcId="{98BC36FC-4D69-4301-AE83-F0E31FD1A588}" destId="{8C0219E5-026F-41E7-B465-643AF5C82797}" srcOrd="0" destOrd="0" presId="urn:microsoft.com/office/officeart/2005/8/layout/orgChart1"/>
    <dgm:cxn modelId="{697881F5-7D46-4196-AE89-5F09E92E71AA}" type="presParOf" srcId="{8C0219E5-026F-41E7-B465-643AF5C82797}" destId="{5E8859B3-1647-4BB3-986F-9E8F5F363FEC}" srcOrd="0" destOrd="0" presId="urn:microsoft.com/office/officeart/2005/8/layout/orgChart1"/>
    <dgm:cxn modelId="{C9D3A3CE-AFBE-494F-9D95-477368C7B22A}" type="presParOf" srcId="{8C0219E5-026F-41E7-B465-643AF5C82797}" destId="{E8874350-D35E-47D8-AD40-C16C606BD589}" srcOrd="1" destOrd="0" presId="urn:microsoft.com/office/officeart/2005/8/layout/orgChart1"/>
    <dgm:cxn modelId="{CDB62444-21DB-4423-B5F9-0D3262899206}" type="presParOf" srcId="{98BC36FC-4D69-4301-AE83-F0E31FD1A588}" destId="{9F48C771-9EBA-4AD7-A256-3713F766C864}" srcOrd="1" destOrd="0" presId="urn:microsoft.com/office/officeart/2005/8/layout/orgChart1"/>
    <dgm:cxn modelId="{B43D82B8-C728-45D1-A912-54EE48A91A03}" type="presParOf" srcId="{98BC36FC-4D69-4301-AE83-F0E31FD1A588}" destId="{90D9CB5E-66AD-4448-A9B2-6637BC29DD0F}" srcOrd="2" destOrd="0" presId="urn:microsoft.com/office/officeart/2005/8/layout/orgChart1"/>
    <dgm:cxn modelId="{7134364B-05D2-4C22-9B55-9A66C1B48B0D}" type="presParOf" srcId="{10C261EE-05FB-4A0E-9437-A3BDE398DC06}" destId="{C28EF754-C502-4F53-894E-988ECC8378A5}" srcOrd="2" destOrd="0" presId="urn:microsoft.com/office/officeart/2005/8/layout/orgChart1"/>
    <dgm:cxn modelId="{D323A4ED-9E95-49D6-AD66-234CCDEC63C8}" type="presParOf" srcId="{10C261EE-05FB-4A0E-9437-A3BDE398DC06}" destId="{4DC1FA38-4C42-48BA-9168-DF5C7EED783A}" srcOrd="3" destOrd="0" presId="urn:microsoft.com/office/officeart/2005/8/layout/orgChart1"/>
    <dgm:cxn modelId="{A3BD635A-7F49-41D4-8461-F92EFD7592E7}" type="presParOf" srcId="{4DC1FA38-4C42-48BA-9168-DF5C7EED783A}" destId="{F7497908-4BD9-4B51-AFD9-9D16CFF99213}" srcOrd="0" destOrd="0" presId="urn:microsoft.com/office/officeart/2005/8/layout/orgChart1"/>
    <dgm:cxn modelId="{C3E33609-F8D9-4A5B-8E64-8F84A126B921}" type="presParOf" srcId="{F7497908-4BD9-4B51-AFD9-9D16CFF99213}" destId="{13D2A9E7-B5F7-468B-B7D9-F11003EF6D84}" srcOrd="0" destOrd="0" presId="urn:microsoft.com/office/officeart/2005/8/layout/orgChart1"/>
    <dgm:cxn modelId="{D5352BD3-EB65-4A1A-BE33-224EC902FD30}" type="presParOf" srcId="{F7497908-4BD9-4B51-AFD9-9D16CFF99213}" destId="{75A82C73-8F8C-4355-8E55-3901FC4A2333}" srcOrd="1" destOrd="0" presId="urn:microsoft.com/office/officeart/2005/8/layout/orgChart1"/>
    <dgm:cxn modelId="{AF26EA41-533E-4347-93C6-A79E568BC17F}" type="presParOf" srcId="{4DC1FA38-4C42-48BA-9168-DF5C7EED783A}" destId="{E1E57993-9F2C-468A-BCAC-E63E0953E11B}" srcOrd="1" destOrd="0" presId="urn:microsoft.com/office/officeart/2005/8/layout/orgChart1"/>
    <dgm:cxn modelId="{E7172419-1B05-4039-AD4F-7B04CA9104EB}" type="presParOf" srcId="{4DC1FA38-4C42-48BA-9168-DF5C7EED783A}" destId="{52043292-15C3-4522-B2F7-A69AACE64376}" srcOrd="2" destOrd="0" presId="urn:microsoft.com/office/officeart/2005/8/layout/orgChart1"/>
    <dgm:cxn modelId="{65A33DF5-B3D2-438E-9638-B8E15D212BEF}" type="presParOf" srcId="{425250AA-AFBC-4D33-B63D-B4D79B49941A}" destId="{51D465B2-7998-4932-9B1D-43D31F0B18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7227A4-DE22-498E-80F6-D96B1760CB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3470E7-72D1-4B80-A3A4-6E5E3604ABFF}">
      <dgm:prSet phldrT="[Text]"/>
      <dgm:spPr/>
      <dgm:t>
        <a:bodyPr/>
        <a:lstStyle/>
        <a:p>
          <a:pPr latinLnBrk="1"/>
          <a:r>
            <a:rPr lang="en-US" altLang="ko-KR" dirty="0" smtClean="0"/>
            <a:t>Networking</a:t>
          </a:r>
          <a:endParaRPr lang="ko-KR" altLang="en-US" dirty="0"/>
        </a:p>
      </dgm:t>
    </dgm:pt>
    <dgm:pt modelId="{87A94B56-6DF0-4DC8-B6D7-69EB689C68B6}" type="parTrans" cxnId="{48ECA1DD-CBE6-4B23-905F-C9EC1B237BE4}">
      <dgm:prSet/>
      <dgm:spPr/>
      <dgm:t>
        <a:bodyPr/>
        <a:lstStyle/>
        <a:p>
          <a:endParaRPr lang="en-US"/>
        </a:p>
      </dgm:t>
    </dgm:pt>
    <dgm:pt modelId="{48959666-8EE0-4A58-AFC2-A49DB9447A76}" type="sibTrans" cxnId="{48ECA1DD-CBE6-4B23-905F-C9EC1B237BE4}">
      <dgm:prSet/>
      <dgm:spPr/>
      <dgm:t>
        <a:bodyPr/>
        <a:lstStyle/>
        <a:p>
          <a:endParaRPr lang="en-US"/>
        </a:p>
      </dgm:t>
    </dgm:pt>
    <dgm:pt modelId="{CA1EF948-F56A-4DD3-9850-32269AA92D14}">
      <dgm:prSet phldrT="[Text]"/>
      <dgm:spPr/>
      <dgm:t>
        <a:bodyPr/>
        <a:lstStyle/>
        <a:p>
          <a:pPr latinLnBrk="1"/>
          <a:r>
            <a:rPr lang="en-US" altLang="ko-KR" dirty="0" smtClean="0"/>
            <a:t>Communication</a:t>
          </a:r>
          <a:endParaRPr lang="ko-KR" altLang="en-US" dirty="0"/>
        </a:p>
      </dgm:t>
    </dgm:pt>
    <dgm:pt modelId="{CF62B9DC-A655-4FDA-BD2B-D0892D011D2F}" type="parTrans" cxnId="{BA88865F-60D4-4C7D-B77E-58DCCD3FAC3A}">
      <dgm:prSet/>
      <dgm:spPr/>
      <dgm:t>
        <a:bodyPr/>
        <a:lstStyle/>
        <a:p>
          <a:endParaRPr lang="en-US"/>
        </a:p>
      </dgm:t>
    </dgm:pt>
    <dgm:pt modelId="{71ACA3A2-E0CE-4825-AA2C-AF813FFC4686}" type="sibTrans" cxnId="{BA88865F-60D4-4C7D-B77E-58DCCD3FAC3A}">
      <dgm:prSet/>
      <dgm:spPr/>
      <dgm:t>
        <a:bodyPr/>
        <a:lstStyle/>
        <a:p>
          <a:endParaRPr lang="en-US"/>
        </a:p>
      </dgm:t>
    </dgm:pt>
    <dgm:pt modelId="{E735A347-D00C-46F4-B9C2-122934FA1137}">
      <dgm:prSet phldrT="[Text]"/>
      <dgm:spPr/>
      <dgm:t>
        <a:bodyPr/>
        <a:lstStyle/>
        <a:p>
          <a:pPr latinLnBrk="1"/>
          <a:r>
            <a:rPr lang="en-US" altLang="ko-KR" dirty="0" smtClean="0"/>
            <a:t>People</a:t>
          </a:r>
          <a:endParaRPr lang="ko-KR" altLang="en-US" dirty="0"/>
        </a:p>
      </dgm:t>
    </dgm:pt>
    <dgm:pt modelId="{6E183C10-EEA4-4BDD-A9EC-F955381C5267}" type="parTrans" cxnId="{679AE83B-BBB6-47CF-A290-F60291EEB752}">
      <dgm:prSet/>
      <dgm:spPr/>
      <dgm:t>
        <a:bodyPr/>
        <a:lstStyle/>
        <a:p>
          <a:endParaRPr lang="en-US"/>
        </a:p>
      </dgm:t>
    </dgm:pt>
    <dgm:pt modelId="{0F5C73AE-5D92-4A5D-AB6D-EF637AA908A0}" type="sibTrans" cxnId="{679AE83B-BBB6-47CF-A290-F60291EEB752}">
      <dgm:prSet/>
      <dgm:spPr/>
      <dgm:t>
        <a:bodyPr/>
        <a:lstStyle/>
        <a:p>
          <a:endParaRPr lang="en-US"/>
        </a:p>
      </dgm:t>
    </dgm:pt>
    <dgm:pt modelId="{AC8813F7-A197-488F-B12A-BF05B6B79D30}">
      <dgm:prSet phldrT="[Text]"/>
      <dgm:spPr/>
      <dgm:t>
        <a:bodyPr/>
        <a:lstStyle/>
        <a:p>
          <a:pPr latinLnBrk="1"/>
          <a:r>
            <a:rPr lang="en-US" altLang="ko-KR" dirty="0" smtClean="0"/>
            <a:t>Management</a:t>
          </a:r>
          <a:endParaRPr lang="ko-KR" altLang="en-US" dirty="0"/>
        </a:p>
      </dgm:t>
    </dgm:pt>
    <dgm:pt modelId="{4CFA23DC-D973-4218-AE57-7E2F823CBDB9}" type="parTrans" cxnId="{CA579321-1CEA-4AA5-A326-A197E13B205C}">
      <dgm:prSet/>
      <dgm:spPr/>
      <dgm:t>
        <a:bodyPr/>
        <a:lstStyle/>
        <a:p>
          <a:endParaRPr lang="en-US"/>
        </a:p>
      </dgm:t>
    </dgm:pt>
    <dgm:pt modelId="{85BBAE99-FC6E-4EAE-8A08-B14A2858D905}" type="sibTrans" cxnId="{CA579321-1CEA-4AA5-A326-A197E13B205C}">
      <dgm:prSet/>
      <dgm:spPr/>
      <dgm:t>
        <a:bodyPr/>
        <a:lstStyle/>
        <a:p>
          <a:endParaRPr lang="en-US"/>
        </a:p>
      </dgm:t>
    </dgm:pt>
    <dgm:pt modelId="{80948241-9908-4E0E-96E5-ECC1805A8C83}">
      <dgm:prSet phldrT="[Text]"/>
      <dgm:spPr/>
      <dgm:t>
        <a:bodyPr/>
        <a:lstStyle/>
        <a:p>
          <a:pPr latinLnBrk="1"/>
          <a:r>
            <a:rPr lang="en-US" altLang="ko-KR" dirty="0" smtClean="0"/>
            <a:t>Project</a:t>
          </a:r>
          <a:endParaRPr lang="ko-KR" altLang="en-US" dirty="0"/>
        </a:p>
      </dgm:t>
    </dgm:pt>
    <dgm:pt modelId="{CFB57D05-8112-4BBF-B4C8-F28D6DD6F516}" type="parTrans" cxnId="{58A79F6F-E803-473A-B51A-7392D9EA2DAC}">
      <dgm:prSet/>
      <dgm:spPr/>
      <dgm:t>
        <a:bodyPr/>
        <a:lstStyle/>
        <a:p>
          <a:endParaRPr lang="en-US"/>
        </a:p>
      </dgm:t>
    </dgm:pt>
    <dgm:pt modelId="{30AF6363-7A40-4F5F-9A40-5F9D517156FF}" type="sibTrans" cxnId="{58A79F6F-E803-473A-B51A-7392D9EA2DAC}">
      <dgm:prSet/>
      <dgm:spPr/>
      <dgm:t>
        <a:bodyPr/>
        <a:lstStyle/>
        <a:p>
          <a:endParaRPr lang="en-US"/>
        </a:p>
      </dgm:t>
    </dgm:pt>
    <dgm:pt modelId="{A1B3F5AB-DDFA-4145-B689-7E65D882DAEA}">
      <dgm:prSet phldrT="[Text]"/>
      <dgm:spPr/>
      <dgm:t>
        <a:bodyPr/>
        <a:lstStyle/>
        <a:p>
          <a:pPr latinLnBrk="1"/>
          <a:r>
            <a:rPr lang="en-US" altLang="ko-KR" dirty="0" smtClean="0"/>
            <a:t>Office Admin</a:t>
          </a:r>
          <a:endParaRPr lang="ko-KR" altLang="en-US" dirty="0"/>
        </a:p>
      </dgm:t>
    </dgm:pt>
    <dgm:pt modelId="{400B7642-B5F4-4A3F-82DE-5D54D59E8B45}" type="parTrans" cxnId="{DBD5CF80-CF08-4030-9AB7-5787D3C4A6A5}">
      <dgm:prSet/>
      <dgm:spPr/>
      <dgm:t>
        <a:bodyPr/>
        <a:lstStyle/>
        <a:p>
          <a:endParaRPr lang="en-US"/>
        </a:p>
      </dgm:t>
    </dgm:pt>
    <dgm:pt modelId="{A71FFA69-8968-401F-B6AD-D7552319C2BC}" type="sibTrans" cxnId="{DBD5CF80-CF08-4030-9AB7-5787D3C4A6A5}">
      <dgm:prSet/>
      <dgm:spPr/>
      <dgm:t>
        <a:bodyPr/>
        <a:lstStyle/>
        <a:p>
          <a:endParaRPr lang="en-US"/>
        </a:p>
      </dgm:t>
    </dgm:pt>
    <dgm:pt modelId="{595011B9-F750-445D-B389-62AFCA5DDFF7}">
      <dgm:prSet phldrT="[Text]"/>
      <dgm:spPr/>
      <dgm:t>
        <a:bodyPr/>
        <a:lstStyle/>
        <a:p>
          <a:pPr latinLnBrk="1"/>
          <a:r>
            <a:rPr lang="en-US" altLang="ko-KR" dirty="0" smtClean="0"/>
            <a:t>Presentation</a:t>
          </a:r>
          <a:endParaRPr lang="ko-KR" altLang="en-US" dirty="0"/>
        </a:p>
      </dgm:t>
    </dgm:pt>
    <dgm:pt modelId="{1A904606-8C86-4894-BC36-417AA6ADA2D6}" type="parTrans" cxnId="{D87937AB-BA07-4858-AFFB-2582D9C1CA03}">
      <dgm:prSet/>
      <dgm:spPr/>
      <dgm:t>
        <a:bodyPr/>
        <a:lstStyle/>
        <a:p>
          <a:endParaRPr lang="en-US"/>
        </a:p>
      </dgm:t>
    </dgm:pt>
    <dgm:pt modelId="{B5632915-F086-4C8D-9C99-F7A021D5BB21}" type="sibTrans" cxnId="{D87937AB-BA07-4858-AFFB-2582D9C1CA03}">
      <dgm:prSet/>
      <dgm:spPr/>
      <dgm:t>
        <a:bodyPr/>
        <a:lstStyle/>
        <a:p>
          <a:endParaRPr lang="en-US"/>
        </a:p>
      </dgm:t>
    </dgm:pt>
    <dgm:pt modelId="{0CC2594A-95B0-4829-96F0-58581C80DF47}">
      <dgm:prSet phldrT="[Text]"/>
      <dgm:spPr/>
      <dgm:t>
        <a:bodyPr/>
        <a:lstStyle/>
        <a:p>
          <a:pPr latinLnBrk="1"/>
          <a:r>
            <a:rPr lang="en-US" altLang="ko-KR" dirty="0" smtClean="0"/>
            <a:t>Outlook</a:t>
          </a:r>
          <a:endParaRPr lang="ko-KR" altLang="en-US" dirty="0"/>
        </a:p>
      </dgm:t>
    </dgm:pt>
    <dgm:pt modelId="{352E92BA-B855-4925-A9C2-0DE1B1FD75C1}" type="parTrans" cxnId="{8DF1F686-A0A1-49AE-8BDA-8EB1DFDE87E2}">
      <dgm:prSet/>
      <dgm:spPr/>
      <dgm:t>
        <a:bodyPr/>
        <a:lstStyle/>
        <a:p>
          <a:endParaRPr lang="en-US"/>
        </a:p>
      </dgm:t>
    </dgm:pt>
    <dgm:pt modelId="{E16FAFE7-C000-4165-B4A7-56F32C988CCB}" type="sibTrans" cxnId="{8DF1F686-A0A1-49AE-8BDA-8EB1DFDE87E2}">
      <dgm:prSet/>
      <dgm:spPr/>
      <dgm:t>
        <a:bodyPr/>
        <a:lstStyle/>
        <a:p>
          <a:endParaRPr lang="en-US"/>
        </a:p>
      </dgm:t>
    </dgm:pt>
    <dgm:pt modelId="{E2C07306-C485-4C71-A33A-7EDC7A2D2770}">
      <dgm:prSet phldrT="[Text]"/>
      <dgm:spPr/>
      <dgm:t>
        <a:bodyPr/>
        <a:lstStyle/>
        <a:p>
          <a:pPr latinLnBrk="1"/>
          <a:r>
            <a:rPr lang="en-US" altLang="ko-KR" dirty="0" smtClean="0"/>
            <a:t>Excel</a:t>
          </a:r>
          <a:endParaRPr lang="ko-KR" altLang="en-US" dirty="0"/>
        </a:p>
      </dgm:t>
    </dgm:pt>
    <dgm:pt modelId="{5049A4AA-7029-4D37-9B44-03D207A9D708}" type="parTrans" cxnId="{A6C4DA27-8581-4082-B44A-3B4965494667}">
      <dgm:prSet/>
      <dgm:spPr/>
      <dgm:t>
        <a:bodyPr/>
        <a:lstStyle/>
        <a:p>
          <a:endParaRPr lang="en-US"/>
        </a:p>
      </dgm:t>
    </dgm:pt>
    <dgm:pt modelId="{775CC235-F949-4997-83EF-3A7BA0AED3FC}" type="sibTrans" cxnId="{A6C4DA27-8581-4082-B44A-3B4965494667}">
      <dgm:prSet/>
      <dgm:spPr/>
      <dgm:t>
        <a:bodyPr/>
        <a:lstStyle/>
        <a:p>
          <a:endParaRPr lang="en-US"/>
        </a:p>
      </dgm:t>
    </dgm:pt>
    <dgm:pt modelId="{0CCAC8A7-0B2C-4B33-8383-A3026204283B}">
      <dgm:prSet phldrT="[Text]"/>
      <dgm:spPr/>
      <dgm:t>
        <a:bodyPr/>
        <a:lstStyle/>
        <a:p>
          <a:pPr latinLnBrk="1"/>
          <a:r>
            <a:rPr lang="en-US" altLang="ko-KR" dirty="0" smtClean="0"/>
            <a:t>Time</a:t>
          </a:r>
          <a:endParaRPr lang="ko-KR" altLang="en-US" dirty="0"/>
        </a:p>
      </dgm:t>
    </dgm:pt>
    <dgm:pt modelId="{13675C76-ECCC-43C6-985B-797491E04252}" type="parTrans" cxnId="{40F6AFEB-96DC-4364-AF17-D31C00721A3E}">
      <dgm:prSet/>
      <dgm:spPr/>
      <dgm:t>
        <a:bodyPr/>
        <a:lstStyle/>
        <a:p>
          <a:endParaRPr lang="en-US"/>
        </a:p>
      </dgm:t>
    </dgm:pt>
    <dgm:pt modelId="{CBACF013-E5ED-4187-92F2-1C5AB272A583}" type="sibTrans" cxnId="{40F6AFEB-96DC-4364-AF17-D31C00721A3E}">
      <dgm:prSet/>
      <dgm:spPr/>
      <dgm:t>
        <a:bodyPr/>
        <a:lstStyle/>
        <a:p>
          <a:endParaRPr lang="en-US"/>
        </a:p>
      </dgm:t>
    </dgm:pt>
    <dgm:pt modelId="{61A1916D-6F6A-4658-BFD8-F29DC47568FC}">
      <dgm:prSet phldrT="[Text]"/>
      <dgm:spPr/>
      <dgm:t>
        <a:bodyPr/>
        <a:lstStyle/>
        <a:p>
          <a:pPr latinLnBrk="1"/>
          <a:r>
            <a:rPr lang="en-US" altLang="ko-KR" dirty="0" smtClean="0"/>
            <a:t>Marketing</a:t>
          </a:r>
          <a:endParaRPr lang="ko-KR" altLang="en-US" dirty="0"/>
        </a:p>
      </dgm:t>
    </dgm:pt>
    <dgm:pt modelId="{3CB26873-F3D2-4056-B36B-D1BB478613FA}" type="parTrans" cxnId="{71EB3CF2-EED8-462C-84E2-91FB22D308FF}">
      <dgm:prSet/>
      <dgm:spPr/>
      <dgm:t>
        <a:bodyPr/>
        <a:lstStyle/>
        <a:p>
          <a:endParaRPr lang="en-US"/>
        </a:p>
      </dgm:t>
    </dgm:pt>
    <dgm:pt modelId="{AE006803-0B58-4EAA-86DB-F02A4858925C}" type="sibTrans" cxnId="{71EB3CF2-EED8-462C-84E2-91FB22D308FF}">
      <dgm:prSet/>
      <dgm:spPr/>
      <dgm:t>
        <a:bodyPr/>
        <a:lstStyle/>
        <a:p>
          <a:endParaRPr lang="en-US"/>
        </a:p>
      </dgm:t>
    </dgm:pt>
    <dgm:pt modelId="{AD8D3F4D-2DF3-4589-907B-26ADCCCBAF01}" type="pres">
      <dgm:prSet presAssocID="{BD7227A4-DE22-498E-80F6-D96B1760CB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B2ACE5-633D-4804-99B9-B8F5EBB522A8}" type="pres">
      <dgm:prSet presAssocID="{E735A347-D00C-46F4-B9C2-122934FA1137}" presName="hierRoot1" presStyleCnt="0">
        <dgm:presLayoutVars>
          <dgm:hierBranch val="l"/>
        </dgm:presLayoutVars>
      </dgm:prSet>
      <dgm:spPr/>
    </dgm:pt>
    <dgm:pt modelId="{D5891A75-B98C-43C5-8857-6AA68E15AA23}" type="pres">
      <dgm:prSet presAssocID="{E735A347-D00C-46F4-B9C2-122934FA1137}" presName="rootComposite1" presStyleCnt="0"/>
      <dgm:spPr/>
    </dgm:pt>
    <dgm:pt modelId="{E811695B-20F6-4BAF-AEA5-E50BFA232AF8}" type="pres">
      <dgm:prSet presAssocID="{E735A347-D00C-46F4-B9C2-122934FA1137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9666D1-E07E-42C8-A178-5B9400499362}" type="pres">
      <dgm:prSet presAssocID="{E735A347-D00C-46F4-B9C2-122934FA113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DB1BFE9-A570-4D4C-823A-4749B8AFFED4}" type="pres">
      <dgm:prSet presAssocID="{E735A347-D00C-46F4-B9C2-122934FA1137}" presName="hierChild2" presStyleCnt="0"/>
      <dgm:spPr/>
    </dgm:pt>
    <dgm:pt modelId="{07302DEA-CE28-4156-8AFF-DB84A66FF578}" type="pres">
      <dgm:prSet presAssocID="{87A94B56-6DF0-4DC8-B6D7-69EB689C68B6}" presName="Name50" presStyleLbl="parChTrans1D2" presStyleIdx="0" presStyleCnt="8"/>
      <dgm:spPr/>
      <dgm:t>
        <a:bodyPr/>
        <a:lstStyle/>
        <a:p>
          <a:endParaRPr lang="en-US"/>
        </a:p>
      </dgm:t>
    </dgm:pt>
    <dgm:pt modelId="{1CE3B509-6C08-4570-B4ED-C02F61A145E3}" type="pres">
      <dgm:prSet presAssocID="{553470E7-72D1-4B80-A3A4-6E5E3604ABFF}" presName="hierRoot2" presStyleCnt="0">
        <dgm:presLayoutVars>
          <dgm:hierBranch val="l"/>
        </dgm:presLayoutVars>
      </dgm:prSet>
      <dgm:spPr/>
    </dgm:pt>
    <dgm:pt modelId="{F5A5CE55-B2A2-414E-A2A6-CD992993B86D}" type="pres">
      <dgm:prSet presAssocID="{553470E7-72D1-4B80-A3A4-6E5E3604ABFF}" presName="rootComposite" presStyleCnt="0"/>
      <dgm:spPr/>
    </dgm:pt>
    <dgm:pt modelId="{B73C1590-FA18-4660-BDAB-9590A1254888}" type="pres">
      <dgm:prSet presAssocID="{553470E7-72D1-4B80-A3A4-6E5E3604ABFF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DADC6-B613-455B-9731-73FC918627C6}" type="pres">
      <dgm:prSet presAssocID="{553470E7-72D1-4B80-A3A4-6E5E3604ABFF}" presName="rootConnector" presStyleLbl="node2" presStyleIdx="0" presStyleCnt="8"/>
      <dgm:spPr/>
      <dgm:t>
        <a:bodyPr/>
        <a:lstStyle/>
        <a:p>
          <a:endParaRPr lang="en-US"/>
        </a:p>
      </dgm:t>
    </dgm:pt>
    <dgm:pt modelId="{71C53CB5-7B2F-4519-A83F-754AF2A9D42B}" type="pres">
      <dgm:prSet presAssocID="{553470E7-72D1-4B80-A3A4-6E5E3604ABFF}" presName="hierChild4" presStyleCnt="0"/>
      <dgm:spPr/>
    </dgm:pt>
    <dgm:pt modelId="{07E1A5D9-681F-4F57-B6E9-F57D9628E180}" type="pres">
      <dgm:prSet presAssocID="{553470E7-72D1-4B80-A3A4-6E5E3604ABFF}" presName="hierChild5" presStyleCnt="0"/>
      <dgm:spPr/>
    </dgm:pt>
    <dgm:pt modelId="{1EB45C2E-5261-40DA-A843-539B12B94DBB}" type="pres">
      <dgm:prSet presAssocID="{CF62B9DC-A655-4FDA-BD2B-D0892D011D2F}" presName="Name50" presStyleLbl="parChTrans1D2" presStyleIdx="1" presStyleCnt="8"/>
      <dgm:spPr/>
      <dgm:t>
        <a:bodyPr/>
        <a:lstStyle/>
        <a:p>
          <a:endParaRPr lang="en-US"/>
        </a:p>
      </dgm:t>
    </dgm:pt>
    <dgm:pt modelId="{E0A4BCDC-0006-4559-9768-AD51F2431A7C}" type="pres">
      <dgm:prSet presAssocID="{CA1EF948-F56A-4DD3-9850-32269AA92D14}" presName="hierRoot2" presStyleCnt="0">
        <dgm:presLayoutVars>
          <dgm:hierBranch val="l"/>
        </dgm:presLayoutVars>
      </dgm:prSet>
      <dgm:spPr/>
    </dgm:pt>
    <dgm:pt modelId="{85CEB7C0-9436-4F78-9AAB-9FA241B05304}" type="pres">
      <dgm:prSet presAssocID="{CA1EF948-F56A-4DD3-9850-32269AA92D14}" presName="rootComposite" presStyleCnt="0"/>
      <dgm:spPr/>
    </dgm:pt>
    <dgm:pt modelId="{2DF76572-1D06-485E-8697-4BE0C9BBB9AF}" type="pres">
      <dgm:prSet presAssocID="{CA1EF948-F56A-4DD3-9850-32269AA92D14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C15B8-0FF7-45E2-AC79-78CD80DA4016}" type="pres">
      <dgm:prSet presAssocID="{CA1EF948-F56A-4DD3-9850-32269AA92D14}" presName="rootConnector" presStyleLbl="node2" presStyleIdx="1" presStyleCnt="8"/>
      <dgm:spPr/>
      <dgm:t>
        <a:bodyPr/>
        <a:lstStyle/>
        <a:p>
          <a:endParaRPr lang="en-US"/>
        </a:p>
      </dgm:t>
    </dgm:pt>
    <dgm:pt modelId="{3CC34E7F-6F63-4AD5-BB72-27EB7356C6DA}" type="pres">
      <dgm:prSet presAssocID="{CA1EF948-F56A-4DD3-9850-32269AA92D14}" presName="hierChild4" presStyleCnt="0"/>
      <dgm:spPr/>
    </dgm:pt>
    <dgm:pt modelId="{2FEA2B45-5E7E-4690-B286-2641E333B96E}" type="pres">
      <dgm:prSet presAssocID="{CA1EF948-F56A-4DD3-9850-32269AA92D14}" presName="hierChild5" presStyleCnt="0"/>
      <dgm:spPr/>
    </dgm:pt>
    <dgm:pt modelId="{BCF3D58B-F81C-4BEA-9CD8-A6D44D8ED071}" type="pres">
      <dgm:prSet presAssocID="{E735A347-D00C-46F4-B9C2-122934FA1137}" presName="hierChild3" presStyleCnt="0"/>
      <dgm:spPr/>
    </dgm:pt>
    <dgm:pt modelId="{D122BDD7-6296-43D8-9605-B69940919961}" type="pres">
      <dgm:prSet presAssocID="{AC8813F7-A197-488F-B12A-BF05B6B79D30}" presName="hierRoot1" presStyleCnt="0">
        <dgm:presLayoutVars>
          <dgm:hierBranch val="l"/>
        </dgm:presLayoutVars>
      </dgm:prSet>
      <dgm:spPr/>
    </dgm:pt>
    <dgm:pt modelId="{B86B8C04-5306-44EC-968E-27F57588CEBE}" type="pres">
      <dgm:prSet presAssocID="{AC8813F7-A197-488F-B12A-BF05B6B79D30}" presName="rootComposite1" presStyleCnt="0"/>
      <dgm:spPr/>
    </dgm:pt>
    <dgm:pt modelId="{AF3EF1B5-0674-4B6D-B549-3024DDC46371}" type="pres">
      <dgm:prSet presAssocID="{AC8813F7-A197-488F-B12A-BF05B6B79D30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A1AE7-BA46-4753-9CB5-EA99AA8B8DAE}" type="pres">
      <dgm:prSet presAssocID="{AC8813F7-A197-488F-B12A-BF05B6B79D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239DE9C-41A3-4E2E-9040-728365F3EC3E}" type="pres">
      <dgm:prSet presAssocID="{AC8813F7-A197-488F-B12A-BF05B6B79D30}" presName="hierChild2" presStyleCnt="0"/>
      <dgm:spPr/>
    </dgm:pt>
    <dgm:pt modelId="{2A023DE9-1D9C-4B08-81BA-2139EAF7D472}" type="pres">
      <dgm:prSet presAssocID="{CFB57D05-8112-4BBF-B4C8-F28D6DD6F516}" presName="Name50" presStyleLbl="parChTrans1D2" presStyleIdx="2" presStyleCnt="8"/>
      <dgm:spPr/>
      <dgm:t>
        <a:bodyPr/>
        <a:lstStyle/>
        <a:p>
          <a:endParaRPr lang="en-US"/>
        </a:p>
      </dgm:t>
    </dgm:pt>
    <dgm:pt modelId="{DC080E28-1263-4F86-90FE-CC5C833A2121}" type="pres">
      <dgm:prSet presAssocID="{80948241-9908-4E0E-96E5-ECC1805A8C83}" presName="hierRoot2" presStyleCnt="0">
        <dgm:presLayoutVars>
          <dgm:hierBranch val="l"/>
        </dgm:presLayoutVars>
      </dgm:prSet>
      <dgm:spPr/>
    </dgm:pt>
    <dgm:pt modelId="{D08307EE-DA96-4AA9-8513-0BDEB7F69045}" type="pres">
      <dgm:prSet presAssocID="{80948241-9908-4E0E-96E5-ECC1805A8C83}" presName="rootComposite" presStyleCnt="0"/>
      <dgm:spPr/>
    </dgm:pt>
    <dgm:pt modelId="{5DA646D2-7EA1-4440-BB14-725748DC0EED}" type="pres">
      <dgm:prSet presAssocID="{80948241-9908-4E0E-96E5-ECC1805A8C83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9AF39F-A398-4345-99D5-CAE87C5721C8}" type="pres">
      <dgm:prSet presAssocID="{80948241-9908-4E0E-96E5-ECC1805A8C83}" presName="rootConnector" presStyleLbl="node2" presStyleIdx="2" presStyleCnt="8"/>
      <dgm:spPr/>
      <dgm:t>
        <a:bodyPr/>
        <a:lstStyle/>
        <a:p>
          <a:endParaRPr lang="en-US"/>
        </a:p>
      </dgm:t>
    </dgm:pt>
    <dgm:pt modelId="{774A8CCE-DD3F-4E14-922A-6BA8200FC371}" type="pres">
      <dgm:prSet presAssocID="{80948241-9908-4E0E-96E5-ECC1805A8C83}" presName="hierChild4" presStyleCnt="0"/>
      <dgm:spPr/>
    </dgm:pt>
    <dgm:pt modelId="{2ECBD5E5-F237-4273-88F2-AEEB51470B17}" type="pres">
      <dgm:prSet presAssocID="{80948241-9908-4E0E-96E5-ECC1805A8C83}" presName="hierChild5" presStyleCnt="0"/>
      <dgm:spPr/>
    </dgm:pt>
    <dgm:pt modelId="{4A12497D-5F43-4500-BC32-5FB8D6972776}" type="pres">
      <dgm:prSet presAssocID="{13675C76-ECCC-43C6-985B-797491E04252}" presName="Name50" presStyleLbl="parChTrans1D2" presStyleIdx="3" presStyleCnt="8"/>
      <dgm:spPr/>
      <dgm:t>
        <a:bodyPr/>
        <a:lstStyle/>
        <a:p>
          <a:endParaRPr lang="en-US"/>
        </a:p>
      </dgm:t>
    </dgm:pt>
    <dgm:pt modelId="{390D163E-63F5-4E86-9876-C28EB3E05222}" type="pres">
      <dgm:prSet presAssocID="{0CCAC8A7-0B2C-4B33-8383-A3026204283B}" presName="hierRoot2" presStyleCnt="0">
        <dgm:presLayoutVars>
          <dgm:hierBranch val="init"/>
        </dgm:presLayoutVars>
      </dgm:prSet>
      <dgm:spPr/>
    </dgm:pt>
    <dgm:pt modelId="{1B91BE0F-737C-4B9F-B9B7-72E5C6332288}" type="pres">
      <dgm:prSet presAssocID="{0CCAC8A7-0B2C-4B33-8383-A3026204283B}" presName="rootComposite" presStyleCnt="0"/>
      <dgm:spPr/>
    </dgm:pt>
    <dgm:pt modelId="{C2F31186-1170-4606-8531-0DB0899D0C80}" type="pres">
      <dgm:prSet presAssocID="{0CCAC8A7-0B2C-4B33-8383-A3026204283B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112AB5-A204-415D-9D57-FF8C5D5AE429}" type="pres">
      <dgm:prSet presAssocID="{0CCAC8A7-0B2C-4B33-8383-A3026204283B}" presName="rootConnector" presStyleLbl="node2" presStyleIdx="3" presStyleCnt="8"/>
      <dgm:spPr/>
      <dgm:t>
        <a:bodyPr/>
        <a:lstStyle/>
        <a:p>
          <a:endParaRPr lang="en-US"/>
        </a:p>
      </dgm:t>
    </dgm:pt>
    <dgm:pt modelId="{C50B50A7-46E8-4FC6-B57B-AB9BF3D82ADB}" type="pres">
      <dgm:prSet presAssocID="{0CCAC8A7-0B2C-4B33-8383-A3026204283B}" presName="hierChild4" presStyleCnt="0"/>
      <dgm:spPr/>
    </dgm:pt>
    <dgm:pt modelId="{7F292E7B-D748-4217-9B6A-BABAF6872511}" type="pres">
      <dgm:prSet presAssocID="{0CCAC8A7-0B2C-4B33-8383-A3026204283B}" presName="hierChild5" presStyleCnt="0"/>
      <dgm:spPr/>
    </dgm:pt>
    <dgm:pt modelId="{2A862E25-1149-4B1E-BA88-B0C8603F4AD2}" type="pres">
      <dgm:prSet presAssocID="{3CB26873-F3D2-4056-B36B-D1BB478613FA}" presName="Name50" presStyleLbl="parChTrans1D2" presStyleIdx="4" presStyleCnt="8"/>
      <dgm:spPr/>
      <dgm:t>
        <a:bodyPr/>
        <a:lstStyle/>
        <a:p>
          <a:endParaRPr lang="en-US"/>
        </a:p>
      </dgm:t>
    </dgm:pt>
    <dgm:pt modelId="{10B2768C-D11C-4195-A572-70A570E7B842}" type="pres">
      <dgm:prSet presAssocID="{61A1916D-6F6A-4658-BFD8-F29DC47568FC}" presName="hierRoot2" presStyleCnt="0">
        <dgm:presLayoutVars>
          <dgm:hierBranch val="init"/>
        </dgm:presLayoutVars>
      </dgm:prSet>
      <dgm:spPr/>
    </dgm:pt>
    <dgm:pt modelId="{B75846CF-484B-4314-8051-8FEAB700B18F}" type="pres">
      <dgm:prSet presAssocID="{61A1916D-6F6A-4658-BFD8-F29DC47568FC}" presName="rootComposite" presStyleCnt="0"/>
      <dgm:spPr/>
    </dgm:pt>
    <dgm:pt modelId="{C0F57B82-9AAC-4175-A549-2072B1FF9248}" type="pres">
      <dgm:prSet presAssocID="{61A1916D-6F6A-4658-BFD8-F29DC47568FC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D34ABC-7111-4F5F-B0B0-23A6D61D9261}" type="pres">
      <dgm:prSet presAssocID="{61A1916D-6F6A-4658-BFD8-F29DC47568FC}" presName="rootConnector" presStyleLbl="node2" presStyleIdx="4" presStyleCnt="8"/>
      <dgm:spPr/>
      <dgm:t>
        <a:bodyPr/>
        <a:lstStyle/>
        <a:p>
          <a:endParaRPr lang="en-US"/>
        </a:p>
      </dgm:t>
    </dgm:pt>
    <dgm:pt modelId="{BA6DBB2A-0478-4F87-9AF6-49236C7F316A}" type="pres">
      <dgm:prSet presAssocID="{61A1916D-6F6A-4658-BFD8-F29DC47568FC}" presName="hierChild4" presStyleCnt="0"/>
      <dgm:spPr/>
    </dgm:pt>
    <dgm:pt modelId="{C621878C-DB24-4BC6-A891-E6E9DCCC800B}" type="pres">
      <dgm:prSet presAssocID="{61A1916D-6F6A-4658-BFD8-F29DC47568FC}" presName="hierChild5" presStyleCnt="0"/>
      <dgm:spPr/>
    </dgm:pt>
    <dgm:pt modelId="{272A9C66-5A34-4D33-BFDD-33A82FBB86F4}" type="pres">
      <dgm:prSet presAssocID="{AC8813F7-A197-488F-B12A-BF05B6B79D30}" presName="hierChild3" presStyleCnt="0"/>
      <dgm:spPr/>
    </dgm:pt>
    <dgm:pt modelId="{75C756A6-2F4F-4A4F-8C31-65C285AA739E}" type="pres">
      <dgm:prSet presAssocID="{A1B3F5AB-DDFA-4145-B689-7E65D882DAEA}" presName="hierRoot1" presStyleCnt="0">
        <dgm:presLayoutVars>
          <dgm:hierBranch val="l"/>
        </dgm:presLayoutVars>
      </dgm:prSet>
      <dgm:spPr/>
    </dgm:pt>
    <dgm:pt modelId="{625E3695-975B-4F5E-8053-D60BAE23A621}" type="pres">
      <dgm:prSet presAssocID="{A1B3F5AB-DDFA-4145-B689-7E65D882DAEA}" presName="rootComposite1" presStyleCnt="0"/>
      <dgm:spPr/>
    </dgm:pt>
    <dgm:pt modelId="{757A41FD-EF8E-4879-940A-411490189463}" type="pres">
      <dgm:prSet presAssocID="{A1B3F5AB-DDFA-4145-B689-7E65D882DAEA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B29EE6-C530-42BA-A404-18BF3D5643CA}" type="pres">
      <dgm:prSet presAssocID="{A1B3F5AB-DDFA-4145-B689-7E65D882DAE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9FBD24F-8B5D-4148-874A-5AA8E3AB4E33}" type="pres">
      <dgm:prSet presAssocID="{A1B3F5AB-DDFA-4145-B689-7E65D882DAEA}" presName="hierChild2" presStyleCnt="0"/>
      <dgm:spPr/>
    </dgm:pt>
    <dgm:pt modelId="{EED41993-CB6B-4574-AAFB-2FFA61ECA901}" type="pres">
      <dgm:prSet presAssocID="{1A904606-8C86-4894-BC36-417AA6ADA2D6}" presName="Name50" presStyleLbl="parChTrans1D2" presStyleIdx="5" presStyleCnt="8"/>
      <dgm:spPr/>
      <dgm:t>
        <a:bodyPr/>
        <a:lstStyle/>
        <a:p>
          <a:endParaRPr lang="en-US"/>
        </a:p>
      </dgm:t>
    </dgm:pt>
    <dgm:pt modelId="{D644652F-0A9E-4E5C-8121-F20E230528F3}" type="pres">
      <dgm:prSet presAssocID="{595011B9-F750-445D-B389-62AFCA5DDFF7}" presName="hierRoot2" presStyleCnt="0">
        <dgm:presLayoutVars>
          <dgm:hierBranch val="l"/>
        </dgm:presLayoutVars>
      </dgm:prSet>
      <dgm:spPr/>
    </dgm:pt>
    <dgm:pt modelId="{D642ED21-7276-43CC-B077-CBD5F471C2BE}" type="pres">
      <dgm:prSet presAssocID="{595011B9-F750-445D-B389-62AFCA5DDFF7}" presName="rootComposite" presStyleCnt="0"/>
      <dgm:spPr/>
    </dgm:pt>
    <dgm:pt modelId="{56C1453A-6E50-40C7-AA3A-0AB0D3B2B4D3}" type="pres">
      <dgm:prSet presAssocID="{595011B9-F750-445D-B389-62AFCA5DDFF7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A3257C-6CC7-4127-8E36-CCF6F14A2EC0}" type="pres">
      <dgm:prSet presAssocID="{595011B9-F750-445D-B389-62AFCA5DDFF7}" presName="rootConnector" presStyleLbl="node2" presStyleIdx="5" presStyleCnt="8"/>
      <dgm:spPr/>
      <dgm:t>
        <a:bodyPr/>
        <a:lstStyle/>
        <a:p>
          <a:endParaRPr lang="en-US"/>
        </a:p>
      </dgm:t>
    </dgm:pt>
    <dgm:pt modelId="{E6AAD6B0-0DC7-43AA-B5D4-39665E751766}" type="pres">
      <dgm:prSet presAssocID="{595011B9-F750-445D-B389-62AFCA5DDFF7}" presName="hierChild4" presStyleCnt="0"/>
      <dgm:spPr/>
    </dgm:pt>
    <dgm:pt modelId="{8AEFA1CC-49ED-474A-98A2-67E064E7D326}" type="pres">
      <dgm:prSet presAssocID="{595011B9-F750-445D-B389-62AFCA5DDFF7}" presName="hierChild5" presStyleCnt="0"/>
      <dgm:spPr/>
    </dgm:pt>
    <dgm:pt modelId="{23AFB259-D824-4107-85D6-F768B160EC60}" type="pres">
      <dgm:prSet presAssocID="{352E92BA-B855-4925-A9C2-0DE1B1FD75C1}" presName="Name50" presStyleLbl="parChTrans1D2" presStyleIdx="6" presStyleCnt="8"/>
      <dgm:spPr/>
      <dgm:t>
        <a:bodyPr/>
        <a:lstStyle/>
        <a:p>
          <a:endParaRPr lang="en-US"/>
        </a:p>
      </dgm:t>
    </dgm:pt>
    <dgm:pt modelId="{8BC04443-5BF1-4A45-9FC2-763114063B61}" type="pres">
      <dgm:prSet presAssocID="{0CC2594A-95B0-4829-96F0-58581C80DF47}" presName="hierRoot2" presStyleCnt="0">
        <dgm:presLayoutVars>
          <dgm:hierBranch val="l"/>
        </dgm:presLayoutVars>
      </dgm:prSet>
      <dgm:spPr/>
    </dgm:pt>
    <dgm:pt modelId="{32BA4424-8477-4756-947F-4DD0F3A3FD60}" type="pres">
      <dgm:prSet presAssocID="{0CC2594A-95B0-4829-96F0-58581C80DF47}" presName="rootComposite" presStyleCnt="0"/>
      <dgm:spPr/>
    </dgm:pt>
    <dgm:pt modelId="{C24D16EC-EDAD-4CEB-8BD4-532EBED1B853}" type="pres">
      <dgm:prSet presAssocID="{0CC2594A-95B0-4829-96F0-58581C80DF47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2413D-94C3-46BD-979F-1D6B9193BF72}" type="pres">
      <dgm:prSet presAssocID="{0CC2594A-95B0-4829-96F0-58581C80DF47}" presName="rootConnector" presStyleLbl="node2" presStyleIdx="6" presStyleCnt="8"/>
      <dgm:spPr/>
      <dgm:t>
        <a:bodyPr/>
        <a:lstStyle/>
        <a:p>
          <a:endParaRPr lang="en-US"/>
        </a:p>
      </dgm:t>
    </dgm:pt>
    <dgm:pt modelId="{1C44DF81-E6DD-4EC9-968A-5426DA8562CE}" type="pres">
      <dgm:prSet presAssocID="{0CC2594A-95B0-4829-96F0-58581C80DF47}" presName="hierChild4" presStyleCnt="0"/>
      <dgm:spPr/>
    </dgm:pt>
    <dgm:pt modelId="{94B026A5-3A06-4BA5-B595-08DD932F7D26}" type="pres">
      <dgm:prSet presAssocID="{0CC2594A-95B0-4829-96F0-58581C80DF47}" presName="hierChild5" presStyleCnt="0"/>
      <dgm:spPr/>
    </dgm:pt>
    <dgm:pt modelId="{E41506D8-DC0C-461E-A62C-E47D613ACF1D}" type="pres">
      <dgm:prSet presAssocID="{5049A4AA-7029-4D37-9B44-03D207A9D708}" presName="Name50" presStyleLbl="parChTrans1D2" presStyleIdx="7" presStyleCnt="8"/>
      <dgm:spPr/>
      <dgm:t>
        <a:bodyPr/>
        <a:lstStyle/>
        <a:p>
          <a:endParaRPr lang="en-US"/>
        </a:p>
      </dgm:t>
    </dgm:pt>
    <dgm:pt modelId="{6F46DC9E-EC38-456B-B2BD-DB7AB36FD34D}" type="pres">
      <dgm:prSet presAssocID="{E2C07306-C485-4C71-A33A-7EDC7A2D2770}" presName="hierRoot2" presStyleCnt="0">
        <dgm:presLayoutVars>
          <dgm:hierBranch val="l"/>
        </dgm:presLayoutVars>
      </dgm:prSet>
      <dgm:spPr/>
    </dgm:pt>
    <dgm:pt modelId="{B2FA0D0E-9F80-485D-9BB5-DEC88749CB34}" type="pres">
      <dgm:prSet presAssocID="{E2C07306-C485-4C71-A33A-7EDC7A2D2770}" presName="rootComposite" presStyleCnt="0"/>
      <dgm:spPr/>
    </dgm:pt>
    <dgm:pt modelId="{140DAA92-13E3-47C8-A487-6A9756707917}" type="pres">
      <dgm:prSet presAssocID="{E2C07306-C485-4C71-A33A-7EDC7A2D2770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56826-5338-4489-8066-B230CE43DC82}" type="pres">
      <dgm:prSet presAssocID="{E2C07306-C485-4C71-A33A-7EDC7A2D2770}" presName="rootConnector" presStyleLbl="node2" presStyleIdx="7" presStyleCnt="8"/>
      <dgm:spPr/>
      <dgm:t>
        <a:bodyPr/>
        <a:lstStyle/>
        <a:p>
          <a:endParaRPr lang="en-US"/>
        </a:p>
      </dgm:t>
    </dgm:pt>
    <dgm:pt modelId="{EB7D3C40-12D2-45FF-90D4-3509DF11DA29}" type="pres">
      <dgm:prSet presAssocID="{E2C07306-C485-4C71-A33A-7EDC7A2D2770}" presName="hierChild4" presStyleCnt="0"/>
      <dgm:spPr/>
    </dgm:pt>
    <dgm:pt modelId="{DC43949A-29CB-408D-8CA0-69DC1A5B0760}" type="pres">
      <dgm:prSet presAssocID="{E2C07306-C485-4C71-A33A-7EDC7A2D2770}" presName="hierChild5" presStyleCnt="0"/>
      <dgm:spPr/>
    </dgm:pt>
    <dgm:pt modelId="{9B68CE78-4D34-4DA7-A7F9-E4EFEF2F879D}" type="pres">
      <dgm:prSet presAssocID="{A1B3F5AB-DDFA-4145-B689-7E65D882DAEA}" presName="hierChild3" presStyleCnt="0"/>
      <dgm:spPr/>
    </dgm:pt>
  </dgm:ptLst>
  <dgm:cxnLst>
    <dgm:cxn modelId="{0C91E501-4871-4940-BAD1-169A22A0ED48}" type="presOf" srcId="{5049A4AA-7029-4D37-9B44-03D207A9D708}" destId="{E41506D8-DC0C-461E-A62C-E47D613ACF1D}" srcOrd="0" destOrd="0" presId="urn:microsoft.com/office/officeart/2005/8/layout/orgChart1"/>
    <dgm:cxn modelId="{6AA3148A-B0B2-4A8E-90DB-2AE90BD7C137}" type="presOf" srcId="{61A1916D-6F6A-4658-BFD8-F29DC47568FC}" destId="{76D34ABC-7111-4F5F-B0B0-23A6D61D9261}" srcOrd="1" destOrd="0" presId="urn:microsoft.com/office/officeart/2005/8/layout/orgChart1"/>
    <dgm:cxn modelId="{A6AE48CD-EA33-447F-B489-B955386781A0}" type="presOf" srcId="{CA1EF948-F56A-4DD3-9850-32269AA92D14}" destId="{2DF76572-1D06-485E-8697-4BE0C9BBB9AF}" srcOrd="0" destOrd="0" presId="urn:microsoft.com/office/officeart/2005/8/layout/orgChart1"/>
    <dgm:cxn modelId="{79E01F40-C340-40D1-A0FE-0D8A25095071}" type="presOf" srcId="{AC8813F7-A197-488F-B12A-BF05B6B79D30}" destId="{AF3EF1B5-0674-4B6D-B549-3024DDC46371}" srcOrd="0" destOrd="0" presId="urn:microsoft.com/office/officeart/2005/8/layout/orgChart1"/>
    <dgm:cxn modelId="{1B65C931-9508-4080-A050-4B0E6FD6B3A1}" type="presOf" srcId="{61A1916D-6F6A-4658-BFD8-F29DC47568FC}" destId="{C0F57B82-9AAC-4175-A549-2072B1FF9248}" srcOrd="0" destOrd="0" presId="urn:microsoft.com/office/officeart/2005/8/layout/orgChart1"/>
    <dgm:cxn modelId="{D87937AB-BA07-4858-AFFB-2582D9C1CA03}" srcId="{A1B3F5AB-DDFA-4145-B689-7E65D882DAEA}" destId="{595011B9-F750-445D-B389-62AFCA5DDFF7}" srcOrd="0" destOrd="0" parTransId="{1A904606-8C86-4894-BC36-417AA6ADA2D6}" sibTransId="{B5632915-F086-4C8D-9C99-F7A021D5BB21}"/>
    <dgm:cxn modelId="{2A9D7FFD-8FBD-4BDA-BA02-8BD5591EBB63}" type="presOf" srcId="{3CB26873-F3D2-4056-B36B-D1BB478613FA}" destId="{2A862E25-1149-4B1E-BA88-B0C8603F4AD2}" srcOrd="0" destOrd="0" presId="urn:microsoft.com/office/officeart/2005/8/layout/orgChart1"/>
    <dgm:cxn modelId="{D1E8A404-F6C5-442A-A3F2-7E58EA77E1F4}" type="presOf" srcId="{0CC2594A-95B0-4829-96F0-58581C80DF47}" destId="{C24D16EC-EDAD-4CEB-8BD4-532EBED1B853}" srcOrd="0" destOrd="0" presId="urn:microsoft.com/office/officeart/2005/8/layout/orgChart1"/>
    <dgm:cxn modelId="{FAAC38E6-995C-441F-848E-5455ED354159}" type="presOf" srcId="{A1B3F5AB-DDFA-4145-B689-7E65D882DAEA}" destId="{99B29EE6-C530-42BA-A404-18BF3D5643CA}" srcOrd="1" destOrd="0" presId="urn:microsoft.com/office/officeart/2005/8/layout/orgChart1"/>
    <dgm:cxn modelId="{E298D08F-E2E4-417D-AB84-EAF2B511419B}" type="presOf" srcId="{BD7227A4-DE22-498E-80F6-D96B1760CB0D}" destId="{AD8D3F4D-2DF3-4589-907B-26ADCCCBAF01}" srcOrd="0" destOrd="0" presId="urn:microsoft.com/office/officeart/2005/8/layout/orgChart1"/>
    <dgm:cxn modelId="{4354B567-582E-4047-BDAD-0BD458B00616}" type="presOf" srcId="{CFB57D05-8112-4BBF-B4C8-F28D6DD6F516}" destId="{2A023DE9-1D9C-4B08-81BA-2139EAF7D472}" srcOrd="0" destOrd="0" presId="urn:microsoft.com/office/officeart/2005/8/layout/orgChart1"/>
    <dgm:cxn modelId="{26F26FE2-E581-4BEC-B948-93E8077D09AC}" type="presOf" srcId="{87A94B56-6DF0-4DC8-B6D7-69EB689C68B6}" destId="{07302DEA-CE28-4156-8AFF-DB84A66FF578}" srcOrd="0" destOrd="0" presId="urn:microsoft.com/office/officeart/2005/8/layout/orgChart1"/>
    <dgm:cxn modelId="{8DF1F686-A0A1-49AE-8BDA-8EB1DFDE87E2}" srcId="{A1B3F5AB-DDFA-4145-B689-7E65D882DAEA}" destId="{0CC2594A-95B0-4829-96F0-58581C80DF47}" srcOrd="1" destOrd="0" parTransId="{352E92BA-B855-4925-A9C2-0DE1B1FD75C1}" sibTransId="{E16FAFE7-C000-4165-B4A7-56F32C988CCB}"/>
    <dgm:cxn modelId="{438250FD-F25F-40AD-B200-C65FF23DAB03}" type="presOf" srcId="{0CCAC8A7-0B2C-4B33-8383-A3026204283B}" destId="{7A112AB5-A204-415D-9D57-FF8C5D5AE429}" srcOrd="1" destOrd="0" presId="urn:microsoft.com/office/officeart/2005/8/layout/orgChart1"/>
    <dgm:cxn modelId="{DBD5CF80-CF08-4030-9AB7-5787D3C4A6A5}" srcId="{BD7227A4-DE22-498E-80F6-D96B1760CB0D}" destId="{A1B3F5AB-DDFA-4145-B689-7E65D882DAEA}" srcOrd="2" destOrd="0" parTransId="{400B7642-B5F4-4A3F-82DE-5D54D59E8B45}" sibTransId="{A71FFA69-8968-401F-B6AD-D7552319C2BC}"/>
    <dgm:cxn modelId="{F09C47AD-3E9D-4D7B-82AA-C80309A846B0}" type="presOf" srcId="{CF62B9DC-A655-4FDA-BD2B-D0892D011D2F}" destId="{1EB45C2E-5261-40DA-A843-539B12B94DBB}" srcOrd="0" destOrd="0" presId="urn:microsoft.com/office/officeart/2005/8/layout/orgChart1"/>
    <dgm:cxn modelId="{48ECA1DD-CBE6-4B23-905F-C9EC1B237BE4}" srcId="{E735A347-D00C-46F4-B9C2-122934FA1137}" destId="{553470E7-72D1-4B80-A3A4-6E5E3604ABFF}" srcOrd="0" destOrd="0" parTransId="{87A94B56-6DF0-4DC8-B6D7-69EB689C68B6}" sibTransId="{48959666-8EE0-4A58-AFC2-A49DB9447A76}"/>
    <dgm:cxn modelId="{544F76AE-30E5-4F0A-BB39-91D62F468099}" type="presOf" srcId="{595011B9-F750-445D-B389-62AFCA5DDFF7}" destId="{B1A3257C-6CC7-4127-8E36-CCF6F14A2EC0}" srcOrd="1" destOrd="0" presId="urn:microsoft.com/office/officeart/2005/8/layout/orgChart1"/>
    <dgm:cxn modelId="{40F6AFEB-96DC-4364-AF17-D31C00721A3E}" srcId="{AC8813F7-A197-488F-B12A-BF05B6B79D30}" destId="{0CCAC8A7-0B2C-4B33-8383-A3026204283B}" srcOrd="1" destOrd="0" parTransId="{13675C76-ECCC-43C6-985B-797491E04252}" sibTransId="{CBACF013-E5ED-4187-92F2-1C5AB272A583}"/>
    <dgm:cxn modelId="{021EEC6B-2E28-4940-AAF8-671645056597}" type="presOf" srcId="{553470E7-72D1-4B80-A3A4-6E5E3604ABFF}" destId="{B73C1590-FA18-4660-BDAB-9590A1254888}" srcOrd="0" destOrd="0" presId="urn:microsoft.com/office/officeart/2005/8/layout/orgChart1"/>
    <dgm:cxn modelId="{DEE3D4AD-463F-41AB-A0BC-C4A39B259E6A}" type="presOf" srcId="{80948241-9908-4E0E-96E5-ECC1805A8C83}" destId="{AD9AF39F-A398-4345-99D5-CAE87C5721C8}" srcOrd="1" destOrd="0" presId="urn:microsoft.com/office/officeart/2005/8/layout/orgChart1"/>
    <dgm:cxn modelId="{564C152C-9469-4A94-BE28-CCFD930B9526}" type="presOf" srcId="{E2C07306-C485-4C71-A33A-7EDC7A2D2770}" destId="{CDF56826-5338-4489-8066-B230CE43DC82}" srcOrd="1" destOrd="0" presId="urn:microsoft.com/office/officeart/2005/8/layout/orgChart1"/>
    <dgm:cxn modelId="{BA88865F-60D4-4C7D-B77E-58DCCD3FAC3A}" srcId="{E735A347-D00C-46F4-B9C2-122934FA1137}" destId="{CA1EF948-F56A-4DD3-9850-32269AA92D14}" srcOrd="1" destOrd="0" parTransId="{CF62B9DC-A655-4FDA-BD2B-D0892D011D2F}" sibTransId="{71ACA3A2-E0CE-4825-AA2C-AF813FFC4686}"/>
    <dgm:cxn modelId="{3FA87B75-C992-4CD8-B89A-36C5F8ED3121}" type="presOf" srcId="{E735A347-D00C-46F4-B9C2-122934FA1137}" destId="{E811695B-20F6-4BAF-AEA5-E50BFA232AF8}" srcOrd="0" destOrd="0" presId="urn:microsoft.com/office/officeart/2005/8/layout/orgChart1"/>
    <dgm:cxn modelId="{C16E486D-C329-45B4-BA5A-B66F55415B47}" type="presOf" srcId="{13675C76-ECCC-43C6-985B-797491E04252}" destId="{4A12497D-5F43-4500-BC32-5FB8D6972776}" srcOrd="0" destOrd="0" presId="urn:microsoft.com/office/officeart/2005/8/layout/orgChart1"/>
    <dgm:cxn modelId="{EF770080-E060-40E9-A070-F354FC2F409A}" type="presOf" srcId="{80948241-9908-4E0E-96E5-ECC1805A8C83}" destId="{5DA646D2-7EA1-4440-BB14-725748DC0EED}" srcOrd="0" destOrd="0" presId="urn:microsoft.com/office/officeart/2005/8/layout/orgChart1"/>
    <dgm:cxn modelId="{58A79F6F-E803-473A-B51A-7392D9EA2DAC}" srcId="{AC8813F7-A197-488F-B12A-BF05B6B79D30}" destId="{80948241-9908-4E0E-96E5-ECC1805A8C83}" srcOrd="0" destOrd="0" parTransId="{CFB57D05-8112-4BBF-B4C8-F28D6DD6F516}" sibTransId="{30AF6363-7A40-4F5F-9A40-5F9D517156FF}"/>
    <dgm:cxn modelId="{A6C4DA27-8581-4082-B44A-3B4965494667}" srcId="{A1B3F5AB-DDFA-4145-B689-7E65D882DAEA}" destId="{E2C07306-C485-4C71-A33A-7EDC7A2D2770}" srcOrd="2" destOrd="0" parTransId="{5049A4AA-7029-4D37-9B44-03D207A9D708}" sibTransId="{775CC235-F949-4997-83EF-3A7BA0AED3FC}"/>
    <dgm:cxn modelId="{FEB8C11A-9A6B-4468-925B-87D737ACFA51}" type="presOf" srcId="{553470E7-72D1-4B80-A3A4-6E5E3604ABFF}" destId="{EADDADC6-B613-455B-9731-73FC918627C6}" srcOrd="1" destOrd="0" presId="urn:microsoft.com/office/officeart/2005/8/layout/orgChart1"/>
    <dgm:cxn modelId="{1EB5BCCB-B1EA-477B-8F42-20E1188BC9AD}" type="presOf" srcId="{A1B3F5AB-DDFA-4145-B689-7E65D882DAEA}" destId="{757A41FD-EF8E-4879-940A-411490189463}" srcOrd="0" destOrd="0" presId="urn:microsoft.com/office/officeart/2005/8/layout/orgChart1"/>
    <dgm:cxn modelId="{1E49DDAE-1383-46C1-9340-1C62B6BB8ED8}" type="presOf" srcId="{1A904606-8C86-4894-BC36-417AA6ADA2D6}" destId="{EED41993-CB6B-4574-AAFB-2FFA61ECA901}" srcOrd="0" destOrd="0" presId="urn:microsoft.com/office/officeart/2005/8/layout/orgChart1"/>
    <dgm:cxn modelId="{679AE83B-BBB6-47CF-A290-F60291EEB752}" srcId="{BD7227A4-DE22-498E-80F6-D96B1760CB0D}" destId="{E735A347-D00C-46F4-B9C2-122934FA1137}" srcOrd="0" destOrd="0" parTransId="{6E183C10-EEA4-4BDD-A9EC-F955381C5267}" sibTransId="{0F5C73AE-5D92-4A5D-AB6D-EF637AA908A0}"/>
    <dgm:cxn modelId="{E81FF0DB-FFCD-4810-94F9-E29F370EA3B2}" type="presOf" srcId="{595011B9-F750-445D-B389-62AFCA5DDFF7}" destId="{56C1453A-6E50-40C7-AA3A-0AB0D3B2B4D3}" srcOrd="0" destOrd="0" presId="urn:microsoft.com/office/officeart/2005/8/layout/orgChart1"/>
    <dgm:cxn modelId="{71EB3CF2-EED8-462C-84E2-91FB22D308FF}" srcId="{AC8813F7-A197-488F-B12A-BF05B6B79D30}" destId="{61A1916D-6F6A-4658-BFD8-F29DC47568FC}" srcOrd="2" destOrd="0" parTransId="{3CB26873-F3D2-4056-B36B-D1BB478613FA}" sibTransId="{AE006803-0B58-4EAA-86DB-F02A4858925C}"/>
    <dgm:cxn modelId="{53CBB55F-FF24-4EBD-8506-A8048969FCA3}" type="presOf" srcId="{AC8813F7-A197-488F-B12A-BF05B6B79D30}" destId="{E50A1AE7-BA46-4753-9CB5-EA99AA8B8DAE}" srcOrd="1" destOrd="0" presId="urn:microsoft.com/office/officeart/2005/8/layout/orgChart1"/>
    <dgm:cxn modelId="{137748B2-F833-44FC-8663-D7E1918E097E}" type="presOf" srcId="{E735A347-D00C-46F4-B9C2-122934FA1137}" destId="{569666D1-E07E-42C8-A178-5B9400499362}" srcOrd="1" destOrd="0" presId="urn:microsoft.com/office/officeart/2005/8/layout/orgChart1"/>
    <dgm:cxn modelId="{F41F1590-4548-47C3-8902-9E4E43637089}" type="presOf" srcId="{CA1EF948-F56A-4DD3-9850-32269AA92D14}" destId="{35EC15B8-0FF7-45E2-AC79-78CD80DA4016}" srcOrd="1" destOrd="0" presId="urn:microsoft.com/office/officeart/2005/8/layout/orgChart1"/>
    <dgm:cxn modelId="{CA579321-1CEA-4AA5-A326-A197E13B205C}" srcId="{BD7227A4-DE22-498E-80F6-D96B1760CB0D}" destId="{AC8813F7-A197-488F-B12A-BF05B6B79D30}" srcOrd="1" destOrd="0" parTransId="{4CFA23DC-D973-4218-AE57-7E2F823CBDB9}" sibTransId="{85BBAE99-FC6E-4EAE-8A08-B14A2858D905}"/>
    <dgm:cxn modelId="{45D1A15C-9939-44EF-BAC1-9B0E87099E14}" type="presOf" srcId="{E2C07306-C485-4C71-A33A-7EDC7A2D2770}" destId="{140DAA92-13E3-47C8-A487-6A9756707917}" srcOrd="0" destOrd="0" presId="urn:microsoft.com/office/officeart/2005/8/layout/orgChart1"/>
    <dgm:cxn modelId="{D690AA15-851D-4835-9B44-55FBD13585F7}" type="presOf" srcId="{0CCAC8A7-0B2C-4B33-8383-A3026204283B}" destId="{C2F31186-1170-4606-8531-0DB0899D0C80}" srcOrd="0" destOrd="0" presId="urn:microsoft.com/office/officeart/2005/8/layout/orgChart1"/>
    <dgm:cxn modelId="{8E4A6B1E-A900-42A8-8DB7-4BF682116A2E}" type="presOf" srcId="{0CC2594A-95B0-4829-96F0-58581C80DF47}" destId="{8532413D-94C3-46BD-979F-1D6B9193BF72}" srcOrd="1" destOrd="0" presId="urn:microsoft.com/office/officeart/2005/8/layout/orgChart1"/>
    <dgm:cxn modelId="{3896F033-2460-4826-8C57-9A296DED02DC}" type="presOf" srcId="{352E92BA-B855-4925-A9C2-0DE1B1FD75C1}" destId="{23AFB259-D824-4107-85D6-F768B160EC60}" srcOrd="0" destOrd="0" presId="urn:microsoft.com/office/officeart/2005/8/layout/orgChart1"/>
    <dgm:cxn modelId="{67AFF12C-DF51-4251-8F77-6B55A40B2407}" type="presParOf" srcId="{AD8D3F4D-2DF3-4589-907B-26ADCCCBAF01}" destId="{AAB2ACE5-633D-4804-99B9-B8F5EBB522A8}" srcOrd="0" destOrd="0" presId="urn:microsoft.com/office/officeart/2005/8/layout/orgChart1"/>
    <dgm:cxn modelId="{213E37E1-C4E6-4009-98AF-322A75511AB3}" type="presParOf" srcId="{AAB2ACE5-633D-4804-99B9-B8F5EBB522A8}" destId="{D5891A75-B98C-43C5-8857-6AA68E15AA23}" srcOrd="0" destOrd="0" presId="urn:microsoft.com/office/officeart/2005/8/layout/orgChart1"/>
    <dgm:cxn modelId="{0F18FECD-7BB2-48F2-B5D8-0624C9DC69DD}" type="presParOf" srcId="{D5891A75-B98C-43C5-8857-6AA68E15AA23}" destId="{E811695B-20F6-4BAF-AEA5-E50BFA232AF8}" srcOrd="0" destOrd="0" presId="urn:microsoft.com/office/officeart/2005/8/layout/orgChart1"/>
    <dgm:cxn modelId="{94C9268F-C93E-4E1D-AE67-9C12B6E78158}" type="presParOf" srcId="{D5891A75-B98C-43C5-8857-6AA68E15AA23}" destId="{569666D1-E07E-42C8-A178-5B9400499362}" srcOrd="1" destOrd="0" presId="urn:microsoft.com/office/officeart/2005/8/layout/orgChart1"/>
    <dgm:cxn modelId="{9E712C07-E608-4BC9-8A0D-C4B0A62D0589}" type="presParOf" srcId="{AAB2ACE5-633D-4804-99B9-B8F5EBB522A8}" destId="{FDB1BFE9-A570-4D4C-823A-4749B8AFFED4}" srcOrd="1" destOrd="0" presId="urn:microsoft.com/office/officeart/2005/8/layout/orgChart1"/>
    <dgm:cxn modelId="{0AD588BE-3B93-4398-8BD7-7E2AF4B79CE8}" type="presParOf" srcId="{FDB1BFE9-A570-4D4C-823A-4749B8AFFED4}" destId="{07302DEA-CE28-4156-8AFF-DB84A66FF578}" srcOrd="0" destOrd="0" presId="urn:microsoft.com/office/officeart/2005/8/layout/orgChart1"/>
    <dgm:cxn modelId="{2D64F598-C15B-4D4E-8C80-798F5824F052}" type="presParOf" srcId="{FDB1BFE9-A570-4D4C-823A-4749B8AFFED4}" destId="{1CE3B509-6C08-4570-B4ED-C02F61A145E3}" srcOrd="1" destOrd="0" presId="urn:microsoft.com/office/officeart/2005/8/layout/orgChart1"/>
    <dgm:cxn modelId="{8501D28C-9239-4E38-882D-9C1AD65AD53E}" type="presParOf" srcId="{1CE3B509-6C08-4570-B4ED-C02F61A145E3}" destId="{F5A5CE55-B2A2-414E-A2A6-CD992993B86D}" srcOrd="0" destOrd="0" presId="urn:microsoft.com/office/officeart/2005/8/layout/orgChart1"/>
    <dgm:cxn modelId="{6E71D6A9-92AA-4611-B61D-D29804F81B69}" type="presParOf" srcId="{F5A5CE55-B2A2-414E-A2A6-CD992993B86D}" destId="{B73C1590-FA18-4660-BDAB-9590A1254888}" srcOrd="0" destOrd="0" presId="urn:microsoft.com/office/officeart/2005/8/layout/orgChart1"/>
    <dgm:cxn modelId="{F90EF5CB-0207-4470-9BA2-5A12493656D5}" type="presParOf" srcId="{F5A5CE55-B2A2-414E-A2A6-CD992993B86D}" destId="{EADDADC6-B613-455B-9731-73FC918627C6}" srcOrd="1" destOrd="0" presId="urn:microsoft.com/office/officeart/2005/8/layout/orgChart1"/>
    <dgm:cxn modelId="{BC3C101B-E0D6-4DA1-A7BA-557C7A7C3200}" type="presParOf" srcId="{1CE3B509-6C08-4570-B4ED-C02F61A145E3}" destId="{71C53CB5-7B2F-4519-A83F-754AF2A9D42B}" srcOrd="1" destOrd="0" presId="urn:microsoft.com/office/officeart/2005/8/layout/orgChart1"/>
    <dgm:cxn modelId="{3CC7730B-E446-4D37-AAA6-B00998EDC164}" type="presParOf" srcId="{1CE3B509-6C08-4570-B4ED-C02F61A145E3}" destId="{07E1A5D9-681F-4F57-B6E9-F57D9628E180}" srcOrd="2" destOrd="0" presId="urn:microsoft.com/office/officeart/2005/8/layout/orgChart1"/>
    <dgm:cxn modelId="{65B8A02C-6F52-411E-A78F-261C09BBB8BE}" type="presParOf" srcId="{FDB1BFE9-A570-4D4C-823A-4749B8AFFED4}" destId="{1EB45C2E-5261-40DA-A843-539B12B94DBB}" srcOrd="2" destOrd="0" presId="urn:microsoft.com/office/officeart/2005/8/layout/orgChart1"/>
    <dgm:cxn modelId="{D0056F00-9D53-4E83-BBBB-2EFE86290E60}" type="presParOf" srcId="{FDB1BFE9-A570-4D4C-823A-4749B8AFFED4}" destId="{E0A4BCDC-0006-4559-9768-AD51F2431A7C}" srcOrd="3" destOrd="0" presId="urn:microsoft.com/office/officeart/2005/8/layout/orgChart1"/>
    <dgm:cxn modelId="{EBFAB7C3-ED71-4925-92DD-39C09AB656D6}" type="presParOf" srcId="{E0A4BCDC-0006-4559-9768-AD51F2431A7C}" destId="{85CEB7C0-9436-4F78-9AAB-9FA241B05304}" srcOrd="0" destOrd="0" presId="urn:microsoft.com/office/officeart/2005/8/layout/orgChart1"/>
    <dgm:cxn modelId="{3C01CA9A-52F0-4629-9419-F2BDFF2FDA78}" type="presParOf" srcId="{85CEB7C0-9436-4F78-9AAB-9FA241B05304}" destId="{2DF76572-1D06-485E-8697-4BE0C9BBB9AF}" srcOrd="0" destOrd="0" presId="urn:microsoft.com/office/officeart/2005/8/layout/orgChart1"/>
    <dgm:cxn modelId="{26F56BCB-BC5C-4879-B4E6-23DF84AE9686}" type="presParOf" srcId="{85CEB7C0-9436-4F78-9AAB-9FA241B05304}" destId="{35EC15B8-0FF7-45E2-AC79-78CD80DA4016}" srcOrd="1" destOrd="0" presId="urn:microsoft.com/office/officeart/2005/8/layout/orgChart1"/>
    <dgm:cxn modelId="{4C76DB87-5712-47DD-9DC3-599286370EBD}" type="presParOf" srcId="{E0A4BCDC-0006-4559-9768-AD51F2431A7C}" destId="{3CC34E7F-6F63-4AD5-BB72-27EB7356C6DA}" srcOrd="1" destOrd="0" presId="urn:microsoft.com/office/officeart/2005/8/layout/orgChart1"/>
    <dgm:cxn modelId="{81BE1CBE-18E2-4592-96B0-59C1B4B9FDB8}" type="presParOf" srcId="{E0A4BCDC-0006-4559-9768-AD51F2431A7C}" destId="{2FEA2B45-5E7E-4690-B286-2641E333B96E}" srcOrd="2" destOrd="0" presId="urn:microsoft.com/office/officeart/2005/8/layout/orgChart1"/>
    <dgm:cxn modelId="{0F001100-2040-4A2E-9321-4783F45E0764}" type="presParOf" srcId="{AAB2ACE5-633D-4804-99B9-B8F5EBB522A8}" destId="{BCF3D58B-F81C-4BEA-9CD8-A6D44D8ED071}" srcOrd="2" destOrd="0" presId="urn:microsoft.com/office/officeart/2005/8/layout/orgChart1"/>
    <dgm:cxn modelId="{DB670F43-04F8-43E3-BA4B-C9DD2D9B18EC}" type="presParOf" srcId="{AD8D3F4D-2DF3-4589-907B-26ADCCCBAF01}" destId="{D122BDD7-6296-43D8-9605-B69940919961}" srcOrd="1" destOrd="0" presId="urn:microsoft.com/office/officeart/2005/8/layout/orgChart1"/>
    <dgm:cxn modelId="{1878B27B-65BE-46FC-924F-26D6CA67709D}" type="presParOf" srcId="{D122BDD7-6296-43D8-9605-B69940919961}" destId="{B86B8C04-5306-44EC-968E-27F57588CEBE}" srcOrd="0" destOrd="0" presId="urn:microsoft.com/office/officeart/2005/8/layout/orgChart1"/>
    <dgm:cxn modelId="{40BFD8B2-AB74-4994-A088-D1E45D827ADD}" type="presParOf" srcId="{B86B8C04-5306-44EC-968E-27F57588CEBE}" destId="{AF3EF1B5-0674-4B6D-B549-3024DDC46371}" srcOrd="0" destOrd="0" presId="urn:microsoft.com/office/officeart/2005/8/layout/orgChart1"/>
    <dgm:cxn modelId="{4FDA1D42-A045-4E2B-AA66-1AF78F569977}" type="presParOf" srcId="{B86B8C04-5306-44EC-968E-27F57588CEBE}" destId="{E50A1AE7-BA46-4753-9CB5-EA99AA8B8DAE}" srcOrd="1" destOrd="0" presId="urn:microsoft.com/office/officeart/2005/8/layout/orgChart1"/>
    <dgm:cxn modelId="{C7265BF0-E666-407B-A8CA-A0978C4F1DB1}" type="presParOf" srcId="{D122BDD7-6296-43D8-9605-B69940919961}" destId="{B239DE9C-41A3-4E2E-9040-728365F3EC3E}" srcOrd="1" destOrd="0" presId="urn:microsoft.com/office/officeart/2005/8/layout/orgChart1"/>
    <dgm:cxn modelId="{14F78EF8-5E81-49FB-9639-BC9DC35992F6}" type="presParOf" srcId="{B239DE9C-41A3-4E2E-9040-728365F3EC3E}" destId="{2A023DE9-1D9C-4B08-81BA-2139EAF7D472}" srcOrd="0" destOrd="0" presId="urn:microsoft.com/office/officeart/2005/8/layout/orgChart1"/>
    <dgm:cxn modelId="{D4B0E11D-1251-4D85-B850-1C49C48A3177}" type="presParOf" srcId="{B239DE9C-41A3-4E2E-9040-728365F3EC3E}" destId="{DC080E28-1263-4F86-90FE-CC5C833A2121}" srcOrd="1" destOrd="0" presId="urn:microsoft.com/office/officeart/2005/8/layout/orgChart1"/>
    <dgm:cxn modelId="{4BBC6C69-ABAA-46C2-9415-2ED9F55BF048}" type="presParOf" srcId="{DC080E28-1263-4F86-90FE-CC5C833A2121}" destId="{D08307EE-DA96-4AA9-8513-0BDEB7F69045}" srcOrd="0" destOrd="0" presId="urn:microsoft.com/office/officeart/2005/8/layout/orgChart1"/>
    <dgm:cxn modelId="{BDE2BC0E-A4FA-4C37-9BA9-92802327A827}" type="presParOf" srcId="{D08307EE-DA96-4AA9-8513-0BDEB7F69045}" destId="{5DA646D2-7EA1-4440-BB14-725748DC0EED}" srcOrd="0" destOrd="0" presId="urn:microsoft.com/office/officeart/2005/8/layout/orgChart1"/>
    <dgm:cxn modelId="{67D55200-195F-4DC6-A018-AB9D9AED7B51}" type="presParOf" srcId="{D08307EE-DA96-4AA9-8513-0BDEB7F69045}" destId="{AD9AF39F-A398-4345-99D5-CAE87C5721C8}" srcOrd="1" destOrd="0" presId="urn:microsoft.com/office/officeart/2005/8/layout/orgChart1"/>
    <dgm:cxn modelId="{A5C2AB98-F8BF-4FE1-9987-8251FFFAF9B5}" type="presParOf" srcId="{DC080E28-1263-4F86-90FE-CC5C833A2121}" destId="{774A8CCE-DD3F-4E14-922A-6BA8200FC371}" srcOrd="1" destOrd="0" presId="urn:microsoft.com/office/officeart/2005/8/layout/orgChart1"/>
    <dgm:cxn modelId="{783E061A-3664-4847-A021-2A3911E4F7D6}" type="presParOf" srcId="{DC080E28-1263-4F86-90FE-CC5C833A2121}" destId="{2ECBD5E5-F237-4273-88F2-AEEB51470B17}" srcOrd="2" destOrd="0" presId="urn:microsoft.com/office/officeart/2005/8/layout/orgChart1"/>
    <dgm:cxn modelId="{C804728B-BD37-404E-AC2A-13F4B8E37510}" type="presParOf" srcId="{B239DE9C-41A3-4E2E-9040-728365F3EC3E}" destId="{4A12497D-5F43-4500-BC32-5FB8D6972776}" srcOrd="2" destOrd="0" presId="urn:microsoft.com/office/officeart/2005/8/layout/orgChart1"/>
    <dgm:cxn modelId="{35060353-355B-402D-A2E8-7F16B20EB60C}" type="presParOf" srcId="{B239DE9C-41A3-4E2E-9040-728365F3EC3E}" destId="{390D163E-63F5-4E86-9876-C28EB3E05222}" srcOrd="3" destOrd="0" presId="urn:microsoft.com/office/officeart/2005/8/layout/orgChart1"/>
    <dgm:cxn modelId="{19BD6070-4CD1-4BBB-BA04-C5E739DE3019}" type="presParOf" srcId="{390D163E-63F5-4E86-9876-C28EB3E05222}" destId="{1B91BE0F-737C-4B9F-B9B7-72E5C6332288}" srcOrd="0" destOrd="0" presId="urn:microsoft.com/office/officeart/2005/8/layout/orgChart1"/>
    <dgm:cxn modelId="{2BB49DD4-0893-432D-8CFB-D43F6CD5CB36}" type="presParOf" srcId="{1B91BE0F-737C-4B9F-B9B7-72E5C6332288}" destId="{C2F31186-1170-4606-8531-0DB0899D0C80}" srcOrd="0" destOrd="0" presId="urn:microsoft.com/office/officeart/2005/8/layout/orgChart1"/>
    <dgm:cxn modelId="{3F260F02-8C45-4AF8-8377-9432D1F019DE}" type="presParOf" srcId="{1B91BE0F-737C-4B9F-B9B7-72E5C6332288}" destId="{7A112AB5-A204-415D-9D57-FF8C5D5AE429}" srcOrd="1" destOrd="0" presId="urn:microsoft.com/office/officeart/2005/8/layout/orgChart1"/>
    <dgm:cxn modelId="{32C68B7B-5FEA-4EF6-BC2B-B907F51A84EC}" type="presParOf" srcId="{390D163E-63F5-4E86-9876-C28EB3E05222}" destId="{C50B50A7-46E8-4FC6-B57B-AB9BF3D82ADB}" srcOrd="1" destOrd="0" presId="urn:microsoft.com/office/officeart/2005/8/layout/orgChart1"/>
    <dgm:cxn modelId="{460FF8D0-2C1F-4F85-81F4-EF5767AA8BC8}" type="presParOf" srcId="{390D163E-63F5-4E86-9876-C28EB3E05222}" destId="{7F292E7B-D748-4217-9B6A-BABAF6872511}" srcOrd="2" destOrd="0" presId="urn:microsoft.com/office/officeart/2005/8/layout/orgChart1"/>
    <dgm:cxn modelId="{2A00591C-21AB-440B-8402-10B45ABDCAE1}" type="presParOf" srcId="{B239DE9C-41A3-4E2E-9040-728365F3EC3E}" destId="{2A862E25-1149-4B1E-BA88-B0C8603F4AD2}" srcOrd="4" destOrd="0" presId="urn:microsoft.com/office/officeart/2005/8/layout/orgChart1"/>
    <dgm:cxn modelId="{5B0C28E3-74AB-48D8-8648-103208C86BE4}" type="presParOf" srcId="{B239DE9C-41A3-4E2E-9040-728365F3EC3E}" destId="{10B2768C-D11C-4195-A572-70A570E7B842}" srcOrd="5" destOrd="0" presId="urn:microsoft.com/office/officeart/2005/8/layout/orgChart1"/>
    <dgm:cxn modelId="{A45822D9-ADB3-4D73-AC27-F5BB3AD2BC50}" type="presParOf" srcId="{10B2768C-D11C-4195-A572-70A570E7B842}" destId="{B75846CF-484B-4314-8051-8FEAB700B18F}" srcOrd="0" destOrd="0" presId="urn:microsoft.com/office/officeart/2005/8/layout/orgChart1"/>
    <dgm:cxn modelId="{FE9A69F9-1313-41B6-A392-863EC83C8064}" type="presParOf" srcId="{B75846CF-484B-4314-8051-8FEAB700B18F}" destId="{C0F57B82-9AAC-4175-A549-2072B1FF9248}" srcOrd="0" destOrd="0" presId="urn:microsoft.com/office/officeart/2005/8/layout/orgChart1"/>
    <dgm:cxn modelId="{DDF5EE2C-9EC5-4995-8992-E25CDA3836C0}" type="presParOf" srcId="{B75846CF-484B-4314-8051-8FEAB700B18F}" destId="{76D34ABC-7111-4F5F-B0B0-23A6D61D9261}" srcOrd="1" destOrd="0" presId="urn:microsoft.com/office/officeart/2005/8/layout/orgChart1"/>
    <dgm:cxn modelId="{37078153-EC57-4147-8477-C510F67D5A91}" type="presParOf" srcId="{10B2768C-D11C-4195-A572-70A570E7B842}" destId="{BA6DBB2A-0478-4F87-9AF6-49236C7F316A}" srcOrd="1" destOrd="0" presId="urn:microsoft.com/office/officeart/2005/8/layout/orgChart1"/>
    <dgm:cxn modelId="{CA63E9AB-7807-49F9-BCB9-163631D60AD5}" type="presParOf" srcId="{10B2768C-D11C-4195-A572-70A570E7B842}" destId="{C621878C-DB24-4BC6-A891-E6E9DCCC800B}" srcOrd="2" destOrd="0" presId="urn:microsoft.com/office/officeart/2005/8/layout/orgChart1"/>
    <dgm:cxn modelId="{5A5C819A-A45B-4ADB-95CD-A75A383C5B30}" type="presParOf" srcId="{D122BDD7-6296-43D8-9605-B69940919961}" destId="{272A9C66-5A34-4D33-BFDD-33A82FBB86F4}" srcOrd="2" destOrd="0" presId="urn:microsoft.com/office/officeart/2005/8/layout/orgChart1"/>
    <dgm:cxn modelId="{1039F08A-BE3D-45A8-BF74-783B46317880}" type="presParOf" srcId="{AD8D3F4D-2DF3-4589-907B-26ADCCCBAF01}" destId="{75C756A6-2F4F-4A4F-8C31-65C285AA739E}" srcOrd="2" destOrd="0" presId="urn:microsoft.com/office/officeart/2005/8/layout/orgChart1"/>
    <dgm:cxn modelId="{CD8FB59B-BB2A-40C3-9950-1E288B3B6834}" type="presParOf" srcId="{75C756A6-2F4F-4A4F-8C31-65C285AA739E}" destId="{625E3695-975B-4F5E-8053-D60BAE23A621}" srcOrd="0" destOrd="0" presId="urn:microsoft.com/office/officeart/2005/8/layout/orgChart1"/>
    <dgm:cxn modelId="{2E1074F7-0D0B-419B-A670-FD19360D94F0}" type="presParOf" srcId="{625E3695-975B-4F5E-8053-D60BAE23A621}" destId="{757A41FD-EF8E-4879-940A-411490189463}" srcOrd="0" destOrd="0" presId="urn:microsoft.com/office/officeart/2005/8/layout/orgChart1"/>
    <dgm:cxn modelId="{74502FBC-D07E-4348-BF38-1C8B2AF2E139}" type="presParOf" srcId="{625E3695-975B-4F5E-8053-D60BAE23A621}" destId="{99B29EE6-C530-42BA-A404-18BF3D5643CA}" srcOrd="1" destOrd="0" presId="urn:microsoft.com/office/officeart/2005/8/layout/orgChart1"/>
    <dgm:cxn modelId="{EF5930EC-2DB7-49D6-A0D0-DA6A581AA07A}" type="presParOf" srcId="{75C756A6-2F4F-4A4F-8C31-65C285AA739E}" destId="{F9FBD24F-8B5D-4148-874A-5AA8E3AB4E33}" srcOrd="1" destOrd="0" presId="urn:microsoft.com/office/officeart/2005/8/layout/orgChart1"/>
    <dgm:cxn modelId="{FE92C79B-143E-4E34-917B-071FD91DF169}" type="presParOf" srcId="{F9FBD24F-8B5D-4148-874A-5AA8E3AB4E33}" destId="{EED41993-CB6B-4574-AAFB-2FFA61ECA901}" srcOrd="0" destOrd="0" presId="urn:microsoft.com/office/officeart/2005/8/layout/orgChart1"/>
    <dgm:cxn modelId="{B8BF769F-B109-4493-BC02-E277FE8BD397}" type="presParOf" srcId="{F9FBD24F-8B5D-4148-874A-5AA8E3AB4E33}" destId="{D644652F-0A9E-4E5C-8121-F20E230528F3}" srcOrd="1" destOrd="0" presId="urn:microsoft.com/office/officeart/2005/8/layout/orgChart1"/>
    <dgm:cxn modelId="{B2B051BF-93C4-4B09-8CFE-FC802FE21AA3}" type="presParOf" srcId="{D644652F-0A9E-4E5C-8121-F20E230528F3}" destId="{D642ED21-7276-43CC-B077-CBD5F471C2BE}" srcOrd="0" destOrd="0" presId="urn:microsoft.com/office/officeart/2005/8/layout/orgChart1"/>
    <dgm:cxn modelId="{71322E26-4075-41BF-B00C-C425DC027D43}" type="presParOf" srcId="{D642ED21-7276-43CC-B077-CBD5F471C2BE}" destId="{56C1453A-6E50-40C7-AA3A-0AB0D3B2B4D3}" srcOrd="0" destOrd="0" presId="urn:microsoft.com/office/officeart/2005/8/layout/orgChart1"/>
    <dgm:cxn modelId="{1EAAA79F-A928-46A2-A6CF-23A7F9E87BC7}" type="presParOf" srcId="{D642ED21-7276-43CC-B077-CBD5F471C2BE}" destId="{B1A3257C-6CC7-4127-8E36-CCF6F14A2EC0}" srcOrd="1" destOrd="0" presId="urn:microsoft.com/office/officeart/2005/8/layout/orgChart1"/>
    <dgm:cxn modelId="{60718ACA-46A2-48CF-983F-BAFC3DB24FFE}" type="presParOf" srcId="{D644652F-0A9E-4E5C-8121-F20E230528F3}" destId="{E6AAD6B0-0DC7-43AA-B5D4-39665E751766}" srcOrd="1" destOrd="0" presId="urn:microsoft.com/office/officeart/2005/8/layout/orgChart1"/>
    <dgm:cxn modelId="{1A2A49BF-3DF5-4C00-A64E-6B1D02D0EB64}" type="presParOf" srcId="{D644652F-0A9E-4E5C-8121-F20E230528F3}" destId="{8AEFA1CC-49ED-474A-98A2-67E064E7D326}" srcOrd="2" destOrd="0" presId="urn:microsoft.com/office/officeart/2005/8/layout/orgChart1"/>
    <dgm:cxn modelId="{BECA1174-7D89-4EE4-A34B-3BC1E79DEE43}" type="presParOf" srcId="{F9FBD24F-8B5D-4148-874A-5AA8E3AB4E33}" destId="{23AFB259-D824-4107-85D6-F768B160EC60}" srcOrd="2" destOrd="0" presId="urn:microsoft.com/office/officeart/2005/8/layout/orgChart1"/>
    <dgm:cxn modelId="{BD348E09-AFE3-4A9C-BD32-44D6C5283CFE}" type="presParOf" srcId="{F9FBD24F-8B5D-4148-874A-5AA8E3AB4E33}" destId="{8BC04443-5BF1-4A45-9FC2-763114063B61}" srcOrd="3" destOrd="0" presId="urn:microsoft.com/office/officeart/2005/8/layout/orgChart1"/>
    <dgm:cxn modelId="{16A0FB92-9500-46D4-8396-C39088A72AFA}" type="presParOf" srcId="{8BC04443-5BF1-4A45-9FC2-763114063B61}" destId="{32BA4424-8477-4756-947F-4DD0F3A3FD60}" srcOrd="0" destOrd="0" presId="urn:microsoft.com/office/officeart/2005/8/layout/orgChart1"/>
    <dgm:cxn modelId="{0BB450A3-F793-4EFA-A108-EF22F7DDDF3F}" type="presParOf" srcId="{32BA4424-8477-4756-947F-4DD0F3A3FD60}" destId="{C24D16EC-EDAD-4CEB-8BD4-532EBED1B853}" srcOrd="0" destOrd="0" presId="urn:microsoft.com/office/officeart/2005/8/layout/orgChart1"/>
    <dgm:cxn modelId="{EB25FD69-2ABB-4731-9D11-DE2320BA53BD}" type="presParOf" srcId="{32BA4424-8477-4756-947F-4DD0F3A3FD60}" destId="{8532413D-94C3-46BD-979F-1D6B9193BF72}" srcOrd="1" destOrd="0" presId="urn:microsoft.com/office/officeart/2005/8/layout/orgChart1"/>
    <dgm:cxn modelId="{86D6425C-F1B6-45A9-97C5-9913B3078C7F}" type="presParOf" srcId="{8BC04443-5BF1-4A45-9FC2-763114063B61}" destId="{1C44DF81-E6DD-4EC9-968A-5426DA8562CE}" srcOrd="1" destOrd="0" presId="urn:microsoft.com/office/officeart/2005/8/layout/orgChart1"/>
    <dgm:cxn modelId="{FA568B9E-91DE-4751-AC5D-6925409BCEA2}" type="presParOf" srcId="{8BC04443-5BF1-4A45-9FC2-763114063B61}" destId="{94B026A5-3A06-4BA5-B595-08DD932F7D26}" srcOrd="2" destOrd="0" presId="urn:microsoft.com/office/officeart/2005/8/layout/orgChart1"/>
    <dgm:cxn modelId="{BA4A2649-E90C-48A5-A6AC-BACA7A00563E}" type="presParOf" srcId="{F9FBD24F-8B5D-4148-874A-5AA8E3AB4E33}" destId="{E41506D8-DC0C-461E-A62C-E47D613ACF1D}" srcOrd="4" destOrd="0" presId="urn:microsoft.com/office/officeart/2005/8/layout/orgChart1"/>
    <dgm:cxn modelId="{648C01F9-DAA1-4684-9C8D-24E272CD6AC2}" type="presParOf" srcId="{F9FBD24F-8B5D-4148-874A-5AA8E3AB4E33}" destId="{6F46DC9E-EC38-456B-B2BD-DB7AB36FD34D}" srcOrd="5" destOrd="0" presId="urn:microsoft.com/office/officeart/2005/8/layout/orgChart1"/>
    <dgm:cxn modelId="{5604C51D-E1AF-4372-894A-E39144547265}" type="presParOf" srcId="{6F46DC9E-EC38-456B-B2BD-DB7AB36FD34D}" destId="{B2FA0D0E-9F80-485D-9BB5-DEC88749CB34}" srcOrd="0" destOrd="0" presId="urn:microsoft.com/office/officeart/2005/8/layout/orgChart1"/>
    <dgm:cxn modelId="{124F6EF4-3DDE-4293-A9D8-4E2039CCE051}" type="presParOf" srcId="{B2FA0D0E-9F80-485D-9BB5-DEC88749CB34}" destId="{140DAA92-13E3-47C8-A487-6A9756707917}" srcOrd="0" destOrd="0" presId="urn:microsoft.com/office/officeart/2005/8/layout/orgChart1"/>
    <dgm:cxn modelId="{5CC6440A-0A31-4AAD-93A4-A598B03D61B9}" type="presParOf" srcId="{B2FA0D0E-9F80-485D-9BB5-DEC88749CB34}" destId="{CDF56826-5338-4489-8066-B230CE43DC82}" srcOrd="1" destOrd="0" presId="urn:microsoft.com/office/officeart/2005/8/layout/orgChart1"/>
    <dgm:cxn modelId="{2FA75EBE-A939-49B6-B553-869888D35B2E}" type="presParOf" srcId="{6F46DC9E-EC38-456B-B2BD-DB7AB36FD34D}" destId="{EB7D3C40-12D2-45FF-90D4-3509DF11DA29}" srcOrd="1" destOrd="0" presId="urn:microsoft.com/office/officeart/2005/8/layout/orgChart1"/>
    <dgm:cxn modelId="{831EE726-15AD-4D10-AF26-FA9AB51BC595}" type="presParOf" srcId="{6F46DC9E-EC38-456B-B2BD-DB7AB36FD34D}" destId="{DC43949A-29CB-408D-8CA0-69DC1A5B0760}" srcOrd="2" destOrd="0" presId="urn:microsoft.com/office/officeart/2005/8/layout/orgChart1"/>
    <dgm:cxn modelId="{DB810105-3D0D-42A0-A27D-CF42C49105E5}" type="presParOf" srcId="{75C756A6-2F4F-4A4F-8C31-65C285AA739E}" destId="{9B68CE78-4D34-4DA7-A7F9-E4EFEF2F87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7227A4-DE22-498E-80F6-D96B1760CB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900AA19-35B9-4692-89CC-64CB49CC77DC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mtClean="0"/>
            <a:t>Hobby</a:t>
          </a:r>
          <a:endParaRPr lang="ko-KR" altLang="en-US" dirty="0"/>
        </a:p>
      </dgm:t>
    </dgm:pt>
    <dgm:pt modelId="{29C155A0-8AD1-4300-B6B3-A46DDB4E22C8}" type="parTrans" cxnId="{6DC6C706-5C24-43D8-9581-164ED236E5E8}">
      <dgm:prSet/>
      <dgm:spPr/>
      <dgm:t>
        <a:bodyPr/>
        <a:lstStyle/>
        <a:p>
          <a:endParaRPr lang="en-US"/>
        </a:p>
      </dgm:t>
    </dgm:pt>
    <dgm:pt modelId="{3AF80BFD-6700-49AE-A19A-1FB4A24052A8}" type="sibTrans" cxnId="{6DC6C706-5C24-43D8-9581-164ED236E5E8}">
      <dgm:prSet/>
      <dgm:spPr/>
      <dgm:t>
        <a:bodyPr/>
        <a:lstStyle/>
        <a:p>
          <a:endParaRPr lang="en-US"/>
        </a:p>
      </dgm:t>
    </dgm:pt>
    <dgm:pt modelId="{107B2B9E-B274-48DD-B973-1A30FAEE28B4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Game</a:t>
          </a:r>
          <a:endParaRPr lang="ko-KR" altLang="en-US" dirty="0"/>
        </a:p>
      </dgm:t>
    </dgm:pt>
    <dgm:pt modelId="{C88C8504-FEED-4A87-98D3-6B69BD55DF46}" type="parTrans" cxnId="{07145366-D4DF-454B-A9F5-A7F5C7CD6D9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DCA331C2-B159-4AE5-902C-0BB1DFA4BF74}" type="sibTrans" cxnId="{07145366-D4DF-454B-A9F5-A7F5C7CD6D92}">
      <dgm:prSet/>
      <dgm:spPr/>
      <dgm:t>
        <a:bodyPr/>
        <a:lstStyle/>
        <a:p>
          <a:endParaRPr lang="en-US"/>
        </a:p>
      </dgm:t>
    </dgm:pt>
    <dgm:pt modelId="{6233EE06-A15E-4A16-9E35-CF15808CECEF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Anime / Comic</a:t>
          </a:r>
          <a:endParaRPr lang="ko-KR" altLang="en-US" dirty="0"/>
        </a:p>
      </dgm:t>
    </dgm:pt>
    <dgm:pt modelId="{EBEAE8AF-BDC1-4DC0-9892-17DD93DD52ED}" type="parTrans" cxnId="{FAA4F54F-0AFC-49C3-93A3-ABE1144DDBB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B2135CC-3334-4127-9E6F-A27EC317401B}" type="sibTrans" cxnId="{FAA4F54F-0AFC-49C3-93A3-ABE1144DDBB1}">
      <dgm:prSet/>
      <dgm:spPr/>
      <dgm:t>
        <a:bodyPr/>
        <a:lstStyle/>
        <a:p>
          <a:endParaRPr lang="en-US"/>
        </a:p>
      </dgm:t>
    </dgm:pt>
    <dgm:pt modelId="{1A3200C5-EF43-4F81-A408-08AC5FF3CD3F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Movie</a:t>
          </a:r>
          <a:endParaRPr lang="ko-KR" altLang="en-US" dirty="0"/>
        </a:p>
      </dgm:t>
    </dgm:pt>
    <dgm:pt modelId="{1D42C6EB-3431-455A-B59A-6A230F7B5732}" type="parTrans" cxnId="{3271CD06-1979-4507-943B-2EE35404B04D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5FC5CE3-F409-4561-8F0F-23F64803DB4A}" type="sibTrans" cxnId="{3271CD06-1979-4507-943B-2EE35404B04D}">
      <dgm:prSet/>
      <dgm:spPr/>
      <dgm:t>
        <a:bodyPr/>
        <a:lstStyle/>
        <a:p>
          <a:endParaRPr lang="en-US"/>
        </a:p>
      </dgm:t>
    </dgm:pt>
    <dgm:pt modelId="{EF7BD0CA-3436-40A1-AB2D-789428E1A8C0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Book</a:t>
          </a:r>
          <a:endParaRPr lang="ko-KR" altLang="en-US" dirty="0"/>
        </a:p>
      </dgm:t>
    </dgm:pt>
    <dgm:pt modelId="{E49920C0-29A0-474F-94ED-F6AD49A69F24}" type="parTrans" cxnId="{901CAF05-72CB-4518-9F60-3C27624B376F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7A5BE1BB-8A48-49BB-84E8-6996D7A6B5C2}" type="sibTrans" cxnId="{901CAF05-72CB-4518-9F60-3C27624B376F}">
      <dgm:prSet/>
      <dgm:spPr/>
      <dgm:t>
        <a:bodyPr/>
        <a:lstStyle/>
        <a:p>
          <a:endParaRPr lang="en-US"/>
        </a:p>
      </dgm:t>
    </dgm:pt>
    <dgm:pt modelId="{E19C39E6-C50E-4661-BEA5-8968AA66B8C1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Music</a:t>
          </a:r>
          <a:endParaRPr lang="ko-KR" altLang="en-US" dirty="0"/>
        </a:p>
      </dgm:t>
    </dgm:pt>
    <dgm:pt modelId="{B457D3CC-AFD8-4BAD-829A-EBF8ED6FEF99}" type="parTrans" cxnId="{B622208E-42BD-441A-AC8F-5E3512D02EB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1FDA99E-FB6C-42CA-9FEB-615898F8AB35}" type="sibTrans" cxnId="{B622208E-42BD-441A-AC8F-5E3512D02EB2}">
      <dgm:prSet/>
      <dgm:spPr/>
      <dgm:t>
        <a:bodyPr/>
        <a:lstStyle/>
        <a:p>
          <a:endParaRPr lang="en-US"/>
        </a:p>
      </dgm:t>
    </dgm:pt>
    <dgm:pt modelId="{6998F61B-C4B8-4FDE-BD32-0AD51A84058F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Language</a:t>
          </a:r>
          <a:endParaRPr lang="ko-KR" altLang="en-US" dirty="0"/>
        </a:p>
      </dgm:t>
    </dgm:pt>
    <dgm:pt modelId="{AE438597-27F1-4575-BB9A-0ACCE6ED8C8C}" type="parTrans" cxnId="{01833C0A-D221-4F10-9B90-5E81890AE9B5}">
      <dgm:prSet/>
      <dgm:spPr/>
      <dgm:t>
        <a:bodyPr/>
        <a:lstStyle/>
        <a:p>
          <a:endParaRPr lang="en-US"/>
        </a:p>
      </dgm:t>
    </dgm:pt>
    <dgm:pt modelId="{7EBB3D4D-FBF2-4772-BA2E-40963486C099}" type="sibTrans" cxnId="{01833C0A-D221-4F10-9B90-5E81890AE9B5}">
      <dgm:prSet/>
      <dgm:spPr/>
      <dgm:t>
        <a:bodyPr/>
        <a:lstStyle/>
        <a:p>
          <a:endParaRPr lang="en-US"/>
        </a:p>
      </dgm:t>
    </dgm:pt>
    <dgm:pt modelId="{5EB970C7-93FD-4EBC-A2D5-24301E8F1CB4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Korean</a:t>
          </a:r>
          <a:endParaRPr lang="ko-KR" altLang="en-US" dirty="0"/>
        </a:p>
      </dgm:t>
    </dgm:pt>
    <dgm:pt modelId="{8CB7C8CB-0308-4F05-9285-66470A25AF03}" type="parTrans" cxnId="{E15C79E6-F03D-491C-89E7-389CD0E36F6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B6350BE3-EDB2-4B03-81B8-CFFDF42D0840}" type="sibTrans" cxnId="{E15C79E6-F03D-491C-89E7-389CD0E36F63}">
      <dgm:prSet/>
      <dgm:spPr/>
      <dgm:t>
        <a:bodyPr/>
        <a:lstStyle/>
        <a:p>
          <a:endParaRPr lang="en-US"/>
        </a:p>
      </dgm:t>
    </dgm:pt>
    <dgm:pt modelId="{249E8FCD-A349-4A48-828D-A732B4054815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English</a:t>
          </a:r>
          <a:endParaRPr lang="ko-KR" altLang="en-US" dirty="0"/>
        </a:p>
      </dgm:t>
    </dgm:pt>
    <dgm:pt modelId="{84A6C1DF-6779-4322-A27D-F339A56ED929}" type="parTrans" cxnId="{29B0F352-EB61-4962-9272-E737A37B3785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3EDD489C-3C26-47A5-B170-09A29A357FA5}" type="sibTrans" cxnId="{29B0F352-EB61-4962-9272-E737A37B3785}">
      <dgm:prSet/>
      <dgm:spPr/>
      <dgm:t>
        <a:bodyPr/>
        <a:lstStyle/>
        <a:p>
          <a:endParaRPr lang="en-US"/>
        </a:p>
      </dgm:t>
    </dgm:pt>
    <dgm:pt modelId="{47227335-7C9A-41CA-ACEF-A3FA3F700ED2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Japanese, Spanish, Mandarin, French</a:t>
          </a:r>
          <a:endParaRPr lang="ko-KR" altLang="en-US" dirty="0"/>
        </a:p>
      </dgm:t>
    </dgm:pt>
    <dgm:pt modelId="{3B9D36AB-A5B8-43CA-BF5C-AABFFC51BA7E}" type="parTrans" cxnId="{5135F9F0-B3DC-4EA2-B988-D1586F35E47C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1C812438-3241-4342-A0ED-F51BFA442B08}" type="sibTrans" cxnId="{5135F9F0-B3DC-4EA2-B988-D1586F35E47C}">
      <dgm:prSet/>
      <dgm:spPr/>
      <dgm:t>
        <a:bodyPr/>
        <a:lstStyle/>
        <a:p>
          <a:endParaRPr lang="en-US"/>
        </a:p>
      </dgm:t>
    </dgm:pt>
    <dgm:pt modelId="{6E18FB06-B81D-4CA0-89B6-8693569D1127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Health</a:t>
          </a:r>
          <a:endParaRPr lang="en-US" dirty="0"/>
        </a:p>
      </dgm:t>
    </dgm:pt>
    <dgm:pt modelId="{2195FDED-A5AF-477A-BD54-1E14B2531A21}" type="parTrans" cxnId="{9D5EF276-EAFC-4A1C-87F7-5C15492645B4}">
      <dgm:prSet/>
      <dgm:spPr/>
      <dgm:t>
        <a:bodyPr/>
        <a:lstStyle/>
        <a:p>
          <a:endParaRPr lang="en-US"/>
        </a:p>
      </dgm:t>
    </dgm:pt>
    <dgm:pt modelId="{7FD87D13-02CE-4DFB-B981-65496E563C28}" type="sibTrans" cxnId="{9D5EF276-EAFC-4A1C-87F7-5C15492645B4}">
      <dgm:prSet/>
      <dgm:spPr/>
      <dgm:t>
        <a:bodyPr/>
        <a:lstStyle/>
        <a:p>
          <a:endParaRPr lang="en-US"/>
        </a:p>
      </dgm:t>
    </dgm:pt>
    <dgm:pt modelId="{2B02BC61-8204-46CF-B68F-41D6BB63065A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Diet</a:t>
          </a:r>
          <a:endParaRPr lang="en-US" dirty="0"/>
        </a:p>
      </dgm:t>
    </dgm:pt>
    <dgm:pt modelId="{4795ADA2-CAD8-4585-BD9A-E8BF805D72FA}" type="parTrans" cxnId="{F1557E35-EEF4-4B19-9535-3AC5F15AD33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E8DCA678-70C6-476D-B5A4-22F355D5652A}" type="sibTrans" cxnId="{F1557E35-EEF4-4B19-9535-3AC5F15AD33B}">
      <dgm:prSet/>
      <dgm:spPr/>
      <dgm:t>
        <a:bodyPr/>
        <a:lstStyle/>
        <a:p>
          <a:endParaRPr lang="en-US"/>
        </a:p>
      </dgm:t>
    </dgm:pt>
    <dgm:pt modelId="{2F56BFDB-BCCD-45E2-93F8-45FFA099B6BB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Fitness</a:t>
          </a:r>
          <a:endParaRPr lang="en-US" dirty="0"/>
        </a:p>
      </dgm:t>
    </dgm:pt>
    <dgm:pt modelId="{ACC7E706-67AC-481F-9C2E-619A901F8FCC}" type="parTrans" cxnId="{DACB5A0F-620F-4AFD-81F6-52DA86E8505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6088F96-98FA-433A-A8B6-1D81E3DC47C0}" type="sibTrans" cxnId="{DACB5A0F-620F-4AFD-81F6-52DA86E85053}">
      <dgm:prSet/>
      <dgm:spPr/>
      <dgm:t>
        <a:bodyPr/>
        <a:lstStyle/>
        <a:p>
          <a:endParaRPr lang="en-US"/>
        </a:p>
      </dgm:t>
    </dgm:pt>
    <dgm:pt modelId="{70BB4CE5-38A9-4DB9-93E7-99E778E028A2}">
      <dgm:prSet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Money Tech</a:t>
          </a:r>
          <a:endParaRPr lang="ko-KR" altLang="en-US" dirty="0"/>
        </a:p>
      </dgm:t>
    </dgm:pt>
    <dgm:pt modelId="{A98A4DEF-FCD9-463C-B75A-6B278342B7EF}" type="parTrans" cxnId="{B2114FA9-D366-416A-AB98-99BEF0D54AEA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4621A7A-B59B-4AB4-8E51-5C4B22FC5EFB}" type="sibTrans" cxnId="{B2114FA9-D366-416A-AB98-99BEF0D54AEA}">
      <dgm:prSet/>
      <dgm:spPr/>
      <dgm:t>
        <a:bodyPr/>
        <a:lstStyle/>
        <a:p>
          <a:endParaRPr lang="en-US"/>
        </a:p>
      </dgm:t>
    </dgm:pt>
    <dgm:pt modelId="{AD8D3F4D-2DF3-4589-907B-26ADCCCBAF01}" type="pres">
      <dgm:prSet presAssocID="{BD7227A4-DE22-498E-80F6-D96B1760CB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42905-4621-48D2-87DF-A3220CF84762}" type="pres">
      <dgm:prSet presAssocID="{2900AA19-35B9-4692-89CC-64CB49CC77DC}" presName="hierRoot1" presStyleCnt="0">
        <dgm:presLayoutVars>
          <dgm:hierBranch val="hang"/>
        </dgm:presLayoutVars>
      </dgm:prSet>
      <dgm:spPr/>
    </dgm:pt>
    <dgm:pt modelId="{C2BF4D08-3C70-4A35-BA40-411A7FFD2B0F}" type="pres">
      <dgm:prSet presAssocID="{2900AA19-35B9-4692-89CC-64CB49CC77DC}" presName="rootComposite1" presStyleCnt="0"/>
      <dgm:spPr/>
    </dgm:pt>
    <dgm:pt modelId="{8A13656A-2642-4B3E-9C5A-9D5D4ECA6D60}" type="pres">
      <dgm:prSet presAssocID="{2900AA19-35B9-4692-89CC-64CB49CC77DC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129246-1DB2-4F17-B0A8-767250BDFF7D}" type="pres">
      <dgm:prSet presAssocID="{2900AA19-35B9-4692-89CC-64CB49CC77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4F7BD6C-1ABB-4329-B617-9898CC5704EA}" type="pres">
      <dgm:prSet presAssocID="{2900AA19-35B9-4692-89CC-64CB49CC77DC}" presName="hierChild2" presStyleCnt="0"/>
      <dgm:spPr/>
    </dgm:pt>
    <dgm:pt modelId="{D28C8EB8-2B8B-4E9D-9740-106CAEDB4B03}" type="pres">
      <dgm:prSet presAssocID="{C88C8504-FEED-4A87-98D3-6B69BD55DF46}" presName="Name48" presStyleLbl="parChTrans1D2" presStyleIdx="0" presStyleCnt="11"/>
      <dgm:spPr/>
      <dgm:t>
        <a:bodyPr/>
        <a:lstStyle/>
        <a:p>
          <a:endParaRPr lang="en-US"/>
        </a:p>
      </dgm:t>
    </dgm:pt>
    <dgm:pt modelId="{0A4632D0-17EA-4FCF-AB55-1C8AC547B47D}" type="pres">
      <dgm:prSet presAssocID="{107B2B9E-B274-48DD-B973-1A30FAEE28B4}" presName="hierRoot2" presStyleCnt="0">
        <dgm:presLayoutVars>
          <dgm:hierBranch val="hang"/>
        </dgm:presLayoutVars>
      </dgm:prSet>
      <dgm:spPr/>
    </dgm:pt>
    <dgm:pt modelId="{5625A958-98EC-43A4-A431-4D31D58B37FC}" type="pres">
      <dgm:prSet presAssocID="{107B2B9E-B274-48DD-B973-1A30FAEE28B4}" presName="rootComposite" presStyleCnt="0"/>
      <dgm:spPr/>
    </dgm:pt>
    <dgm:pt modelId="{BEC0A27A-19DD-44B4-89FB-49BC7413438B}" type="pres">
      <dgm:prSet presAssocID="{107B2B9E-B274-48DD-B973-1A30FAEE28B4}" presName="rootText" presStyleLbl="node2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3DDDA4-F816-4637-8386-DB9546B72EB5}" type="pres">
      <dgm:prSet presAssocID="{107B2B9E-B274-48DD-B973-1A30FAEE28B4}" presName="rootConnector" presStyleLbl="node2" presStyleIdx="0" presStyleCnt="11"/>
      <dgm:spPr/>
      <dgm:t>
        <a:bodyPr/>
        <a:lstStyle/>
        <a:p>
          <a:endParaRPr lang="en-US"/>
        </a:p>
      </dgm:t>
    </dgm:pt>
    <dgm:pt modelId="{BE9EA9B6-B9BF-45D1-A756-B87EAE553BDC}" type="pres">
      <dgm:prSet presAssocID="{107B2B9E-B274-48DD-B973-1A30FAEE28B4}" presName="hierChild4" presStyleCnt="0"/>
      <dgm:spPr/>
    </dgm:pt>
    <dgm:pt modelId="{811CE63C-4842-43F0-958E-6C88CF29AE51}" type="pres">
      <dgm:prSet presAssocID="{107B2B9E-B274-48DD-B973-1A30FAEE28B4}" presName="hierChild5" presStyleCnt="0"/>
      <dgm:spPr/>
    </dgm:pt>
    <dgm:pt modelId="{D114C0CD-EC0A-4B0A-9E10-A53BE2159F36}" type="pres">
      <dgm:prSet presAssocID="{EBEAE8AF-BDC1-4DC0-9892-17DD93DD52ED}" presName="Name48" presStyleLbl="parChTrans1D2" presStyleIdx="1" presStyleCnt="11"/>
      <dgm:spPr/>
      <dgm:t>
        <a:bodyPr/>
        <a:lstStyle/>
        <a:p>
          <a:endParaRPr lang="en-US"/>
        </a:p>
      </dgm:t>
    </dgm:pt>
    <dgm:pt modelId="{D580C646-6A4C-4042-A2EA-22F6E6A62D6F}" type="pres">
      <dgm:prSet presAssocID="{6233EE06-A15E-4A16-9E35-CF15808CECEF}" presName="hierRoot2" presStyleCnt="0">
        <dgm:presLayoutVars>
          <dgm:hierBranch val="hang"/>
        </dgm:presLayoutVars>
      </dgm:prSet>
      <dgm:spPr/>
    </dgm:pt>
    <dgm:pt modelId="{46D81FF5-99F7-4ECA-8DFF-74A788B3069C}" type="pres">
      <dgm:prSet presAssocID="{6233EE06-A15E-4A16-9E35-CF15808CECEF}" presName="rootComposite" presStyleCnt="0"/>
      <dgm:spPr/>
    </dgm:pt>
    <dgm:pt modelId="{1EA3ECF3-315E-4A37-8E64-872E165570F9}" type="pres">
      <dgm:prSet presAssocID="{6233EE06-A15E-4A16-9E35-CF15808CECEF}" presName="rootText" presStyleLbl="node2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42466C-FF27-4444-9094-6BB6374D0600}" type="pres">
      <dgm:prSet presAssocID="{6233EE06-A15E-4A16-9E35-CF15808CECEF}" presName="rootConnector" presStyleLbl="node2" presStyleIdx="1" presStyleCnt="11"/>
      <dgm:spPr/>
      <dgm:t>
        <a:bodyPr/>
        <a:lstStyle/>
        <a:p>
          <a:endParaRPr lang="en-US"/>
        </a:p>
      </dgm:t>
    </dgm:pt>
    <dgm:pt modelId="{B099D122-671A-4569-9DDF-744769510553}" type="pres">
      <dgm:prSet presAssocID="{6233EE06-A15E-4A16-9E35-CF15808CECEF}" presName="hierChild4" presStyleCnt="0"/>
      <dgm:spPr/>
    </dgm:pt>
    <dgm:pt modelId="{00382C09-B279-4404-8F86-0D372CB96969}" type="pres">
      <dgm:prSet presAssocID="{6233EE06-A15E-4A16-9E35-CF15808CECEF}" presName="hierChild5" presStyleCnt="0"/>
      <dgm:spPr/>
    </dgm:pt>
    <dgm:pt modelId="{64FA6F05-1358-4705-8E88-63CCBE3C1EAC}" type="pres">
      <dgm:prSet presAssocID="{1D42C6EB-3431-455A-B59A-6A230F7B5732}" presName="Name48" presStyleLbl="parChTrans1D2" presStyleIdx="2" presStyleCnt="11"/>
      <dgm:spPr/>
      <dgm:t>
        <a:bodyPr/>
        <a:lstStyle/>
        <a:p>
          <a:endParaRPr lang="en-US"/>
        </a:p>
      </dgm:t>
    </dgm:pt>
    <dgm:pt modelId="{7A3A2818-C59F-451C-86D7-A0F644A04370}" type="pres">
      <dgm:prSet presAssocID="{1A3200C5-EF43-4F81-A408-08AC5FF3CD3F}" presName="hierRoot2" presStyleCnt="0">
        <dgm:presLayoutVars>
          <dgm:hierBranch val="hang"/>
        </dgm:presLayoutVars>
      </dgm:prSet>
      <dgm:spPr/>
    </dgm:pt>
    <dgm:pt modelId="{95FDC001-CBA6-4FCC-A1F2-7B9C394F405F}" type="pres">
      <dgm:prSet presAssocID="{1A3200C5-EF43-4F81-A408-08AC5FF3CD3F}" presName="rootComposite" presStyleCnt="0"/>
      <dgm:spPr/>
    </dgm:pt>
    <dgm:pt modelId="{83AEC8E9-4155-4C69-A396-388006BDA85F}" type="pres">
      <dgm:prSet presAssocID="{1A3200C5-EF43-4F81-A408-08AC5FF3CD3F}" presName="rootText" presStyleLbl="node2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67EF9-F2C3-4E85-AEE7-EAE6DD51B1F5}" type="pres">
      <dgm:prSet presAssocID="{1A3200C5-EF43-4F81-A408-08AC5FF3CD3F}" presName="rootConnector" presStyleLbl="node2" presStyleIdx="2" presStyleCnt="11"/>
      <dgm:spPr/>
      <dgm:t>
        <a:bodyPr/>
        <a:lstStyle/>
        <a:p>
          <a:endParaRPr lang="en-US"/>
        </a:p>
      </dgm:t>
    </dgm:pt>
    <dgm:pt modelId="{EECA58AE-882E-472F-BE5C-55BA792070B3}" type="pres">
      <dgm:prSet presAssocID="{1A3200C5-EF43-4F81-A408-08AC5FF3CD3F}" presName="hierChild4" presStyleCnt="0"/>
      <dgm:spPr/>
    </dgm:pt>
    <dgm:pt modelId="{A499D9C0-A3EF-48D3-A3F6-D80A8DBE8EFC}" type="pres">
      <dgm:prSet presAssocID="{1A3200C5-EF43-4F81-A408-08AC5FF3CD3F}" presName="hierChild5" presStyleCnt="0"/>
      <dgm:spPr/>
    </dgm:pt>
    <dgm:pt modelId="{9497F2A4-C4EB-4BD9-A070-42876E4AF931}" type="pres">
      <dgm:prSet presAssocID="{E49920C0-29A0-474F-94ED-F6AD49A69F24}" presName="Name48" presStyleLbl="parChTrans1D2" presStyleIdx="3" presStyleCnt="11"/>
      <dgm:spPr/>
      <dgm:t>
        <a:bodyPr/>
        <a:lstStyle/>
        <a:p>
          <a:endParaRPr lang="en-US"/>
        </a:p>
      </dgm:t>
    </dgm:pt>
    <dgm:pt modelId="{D951A1E1-C597-486D-8540-B1D193237468}" type="pres">
      <dgm:prSet presAssocID="{EF7BD0CA-3436-40A1-AB2D-789428E1A8C0}" presName="hierRoot2" presStyleCnt="0">
        <dgm:presLayoutVars>
          <dgm:hierBranch val="hang"/>
        </dgm:presLayoutVars>
      </dgm:prSet>
      <dgm:spPr/>
    </dgm:pt>
    <dgm:pt modelId="{455FF837-11B8-48E9-ADB5-CB1D47CF459A}" type="pres">
      <dgm:prSet presAssocID="{EF7BD0CA-3436-40A1-AB2D-789428E1A8C0}" presName="rootComposite" presStyleCnt="0"/>
      <dgm:spPr/>
    </dgm:pt>
    <dgm:pt modelId="{4FAD1F70-8317-4973-9171-E10D7DB37BBC}" type="pres">
      <dgm:prSet presAssocID="{EF7BD0CA-3436-40A1-AB2D-789428E1A8C0}" presName="rootText" presStyleLbl="node2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F70A2-9AEB-4E2F-A6EC-AA8C75AD8C17}" type="pres">
      <dgm:prSet presAssocID="{EF7BD0CA-3436-40A1-AB2D-789428E1A8C0}" presName="rootConnector" presStyleLbl="node2" presStyleIdx="3" presStyleCnt="11"/>
      <dgm:spPr/>
      <dgm:t>
        <a:bodyPr/>
        <a:lstStyle/>
        <a:p>
          <a:endParaRPr lang="en-US"/>
        </a:p>
      </dgm:t>
    </dgm:pt>
    <dgm:pt modelId="{1E279D35-476E-4D1B-8099-614399B466D4}" type="pres">
      <dgm:prSet presAssocID="{EF7BD0CA-3436-40A1-AB2D-789428E1A8C0}" presName="hierChild4" presStyleCnt="0"/>
      <dgm:spPr/>
    </dgm:pt>
    <dgm:pt modelId="{26843B29-CB0E-4AD8-BB62-90888F21E14F}" type="pres">
      <dgm:prSet presAssocID="{EF7BD0CA-3436-40A1-AB2D-789428E1A8C0}" presName="hierChild5" presStyleCnt="0"/>
      <dgm:spPr/>
    </dgm:pt>
    <dgm:pt modelId="{EF23055A-5BC2-460C-8B0C-AE6ECEF2AD73}" type="pres">
      <dgm:prSet presAssocID="{B457D3CC-AFD8-4BAD-829A-EBF8ED6FEF99}" presName="Name48" presStyleLbl="parChTrans1D2" presStyleIdx="4" presStyleCnt="11"/>
      <dgm:spPr/>
      <dgm:t>
        <a:bodyPr/>
        <a:lstStyle/>
        <a:p>
          <a:endParaRPr lang="en-US"/>
        </a:p>
      </dgm:t>
    </dgm:pt>
    <dgm:pt modelId="{21704704-E601-4FBD-89E1-1E362089FB3E}" type="pres">
      <dgm:prSet presAssocID="{E19C39E6-C50E-4661-BEA5-8968AA66B8C1}" presName="hierRoot2" presStyleCnt="0">
        <dgm:presLayoutVars>
          <dgm:hierBranch val="hang"/>
        </dgm:presLayoutVars>
      </dgm:prSet>
      <dgm:spPr/>
    </dgm:pt>
    <dgm:pt modelId="{C907EDC7-C4C2-4E8C-8B05-4E8189559379}" type="pres">
      <dgm:prSet presAssocID="{E19C39E6-C50E-4661-BEA5-8968AA66B8C1}" presName="rootComposite" presStyleCnt="0"/>
      <dgm:spPr/>
    </dgm:pt>
    <dgm:pt modelId="{1F30D7C5-7AE7-4DFF-B51E-FCA01D059120}" type="pres">
      <dgm:prSet presAssocID="{E19C39E6-C50E-4661-BEA5-8968AA66B8C1}" presName="rootText" presStyleLbl="node2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31B25-51FD-4447-8DB5-AD0B735CE90A}" type="pres">
      <dgm:prSet presAssocID="{E19C39E6-C50E-4661-BEA5-8968AA66B8C1}" presName="rootConnector" presStyleLbl="node2" presStyleIdx="4" presStyleCnt="11"/>
      <dgm:spPr/>
      <dgm:t>
        <a:bodyPr/>
        <a:lstStyle/>
        <a:p>
          <a:endParaRPr lang="en-US"/>
        </a:p>
      </dgm:t>
    </dgm:pt>
    <dgm:pt modelId="{F0B0FDFA-C38E-4C44-92DE-95EAC10F4DDA}" type="pres">
      <dgm:prSet presAssocID="{E19C39E6-C50E-4661-BEA5-8968AA66B8C1}" presName="hierChild4" presStyleCnt="0"/>
      <dgm:spPr/>
    </dgm:pt>
    <dgm:pt modelId="{5E2212FB-F90A-48CD-B046-136BFD4F82B5}" type="pres">
      <dgm:prSet presAssocID="{E19C39E6-C50E-4661-BEA5-8968AA66B8C1}" presName="hierChild5" presStyleCnt="0"/>
      <dgm:spPr/>
    </dgm:pt>
    <dgm:pt modelId="{08CE1E23-4D51-4147-8BE6-9609BE786AE2}" type="pres">
      <dgm:prSet presAssocID="{A98A4DEF-FCD9-463C-B75A-6B278342B7EF}" presName="Name48" presStyleLbl="parChTrans1D2" presStyleIdx="5" presStyleCnt="11"/>
      <dgm:spPr/>
      <dgm:t>
        <a:bodyPr/>
        <a:lstStyle/>
        <a:p>
          <a:endParaRPr lang="en-US"/>
        </a:p>
      </dgm:t>
    </dgm:pt>
    <dgm:pt modelId="{1138058D-7D98-4CAA-A647-C8333453F74D}" type="pres">
      <dgm:prSet presAssocID="{70BB4CE5-38A9-4DB9-93E7-99E778E028A2}" presName="hierRoot2" presStyleCnt="0">
        <dgm:presLayoutVars>
          <dgm:hierBranch val="init"/>
        </dgm:presLayoutVars>
      </dgm:prSet>
      <dgm:spPr/>
    </dgm:pt>
    <dgm:pt modelId="{80A2D42B-BA53-4F37-B908-0CC3057994A4}" type="pres">
      <dgm:prSet presAssocID="{70BB4CE5-38A9-4DB9-93E7-99E778E028A2}" presName="rootComposite" presStyleCnt="0"/>
      <dgm:spPr/>
    </dgm:pt>
    <dgm:pt modelId="{4D14F888-9D61-4C90-90F8-A7BE1DBC9481}" type="pres">
      <dgm:prSet presAssocID="{70BB4CE5-38A9-4DB9-93E7-99E778E028A2}" presName="rootText" presStyleLbl="node2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CE616-C92C-4B11-A7E0-EBF5B16148E8}" type="pres">
      <dgm:prSet presAssocID="{70BB4CE5-38A9-4DB9-93E7-99E778E028A2}" presName="rootConnector" presStyleLbl="node2" presStyleIdx="5" presStyleCnt="11"/>
      <dgm:spPr/>
      <dgm:t>
        <a:bodyPr/>
        <a:lstStyle/>
        <a:p>
          <a:endParaRPr lang="en-US"/>
        </a:p>
      </dgm:t>
    </dgm:pt>
    <dgm:pt modelId="{CAE4B2E9-07E9-4399-9726-851E3AD61CC1}" type="pres">
      <dgm:prSet presAssocID="{70BB4CE5-38A9-4DB9-93E7-99E778E028A2}" presName="hierChild4" presStyleCnt="0"/>
      <dgm:spPr/>
    </dgm:pt>
    <dgm:pt modelId="{3525C817-CAC3-412D-92A9-3B47F6173195}" type="pres">
      <dgm:prSet presAssocID="{70BB4CE5-38A9-4DB9-93E7-99E778E028A2}" presName="hierChild5" presStyleCnt="0"/>
      <dgm:spPr/>
    </dgm:pt>
    <dgm:pt modelId="{EF3CADC2-653F-4049-8BFB-13E3947C1C44}" type="pres">
      <dgm:prSet presAssocID="{2900AA19-35B9-4692-89CC-64CB49CC77DC}" presName="hierChild3" presStyleCnt="0"/>
      <dgm:spPr/>
    </dgm:pt>
    <dgm:pt modelId="{E55DA6CF-0E3E-4BD2-8681-92F6D077C76C}" type="pres">
      <dgm:prSet presAssocID="{6998F61B-C4B8-4FDE-BD32-0AD51A84058F}" presName="hierRoot1" presStyleCnt="0">
        <dgm:presLayoutVars>
          <dgm:hierBranch val="hang"/>
        </dgm:presLayoutVars>
      </dgm:prSet>
      <dgm:spPr/>
    </dgm:pt>
    <dgm:pt modelId="{7431643A-DBFC-4F5B-8EAB-7671B5181DD0}" type="pres">
      <dgm:prSet presAssocID="{6998F61B-C4B8-4FDE-BD32-0AD51A84058F}" presName="rootComposite1" presStyleCnt="0"/>
      <dgm:spPr/>
    </dgm:pt>
    <dgm:pt modelId="{3766A8AD-0B0F-4197-9364-33710806392A}" type="pres">
      <dgm:prSet presAssocID="{6998F61B-C4B8-4FDE-BD32-0AD51A84058F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2B4B89-5B2B-4D63-900C-F02CB829E4C4}" type="pres">
      <dgm:prSet presAssocID="{6998F61B-C4B8-4FDE-BD32-0AD51A84058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7B15E51-E490-4ACD-8059-AE0FF098E1C2}" type="pres">
      <dgm:prSet presAssocID="{6998F61B-C4B8-4FDE-BD32-0AD51A84058F}" presName="hierChild2" presStyleCnt="0"/>
      <dgm:spPr/>
    </dgm:pt>
    <dgm:pt modelId="{7DD7B06F-7B5F-463F-8FE9-1A9A6BF3184D}" type="pres">
      <dgm:prSet presAssocID="{8CB7C8CB-0308-4F05-9285-66470A25AF03}" presName="Name48" presStyleLbl="parChTrans1D2" presStyleIdx="6" presStyleCnt="11"/>
      <dgm:spPr/>
      <dgm:t>
        <a:bodyPr/>
        <a:lstStyle/>
        <a:p>
          <a:endParaRPr lang="en-US"/>
        </a:p>
      </dgm:t>
    </dgm:pt>
    <dgm:pt modelId="{57FBFC4C-45F4-4266-B46D-CCDADAB80F8E}" type="pres">
      <dgm:prSet presAssocID="{5EB970C7-93FD-4EBC-A2D5-24301E8F1CB4}" presName="hierRoot2" presStyleCnt="0">
        <dgm:presLayoutVars>
          <dgm:hierBranch val="hang"/>
        </dgm:presLayoutVars>
      </dgm:prSet>
      <dgm:spPr/>
    </dgm:pt>
    <dgm:pt modelId="{EB578B98-4A76-4F02-9FE0-C1323DBE9470}" type="pres">
      <dgm:prSet presAssocID="{5EB970C7-93FD-4EBC-A2D5-24301E8F1CB4}" presName="rootComposite" presStyleCnt="0"/>
      <dgm:spPr/>
    </dgm:pt>
    <dgm:pt modelId="{53B801DE-7796-4FA8-A218-4DAF450B2285}" type="pres">
      <dgm:prSet presAssocID="{5EB970C7-93FD-4EBC-A2D5-24301E8F1CB4}" presName="rootText" presStyleLbl="node2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782A9-4CB0-4491-8DEE-06DE42D4ACB1}" type="pres">
      <dgm:prSet presAssocID="{5EB970C7-93FD-4EBC-A2D5-24301E8F1CB4}" presName="rootConnector" presStyleLbl="node2" presStyleIdx="6" presStyleCnt="11"/>
      <dgm:spPr/>
      <dgm:t>
        <a:bodyPr/>
        <a:lstStyle/>
        <a:p>
          <a:endParaRPr lang="en-US"/>
        </a:p>
      </dgm:t>
    </dgm:pt>
    <dgm:pt modelId="{B7E7413F-9D34-4D6A-82FF-791BDB4B331A}" type="pres">
      <dgm:prSet presAssocID="{5EB970C7-93FD-4EBC-A2D5-24301E8F1CB4}" presName="hierChild4" presStyleCnt="0"/>
      <dgm:spPr/>
    </dgm:pt>
    <dgm:pt modelId="{83612EEF-720F-4152-9386-76555995BDC7}" type="pres">
      <dgm:prSet presAssocID="{5EB970C7-93FD-4EBC-A2D5-24301E8F1CB4}" presName="hierChild5" presStyleCnt="0"/>
      <dgm:spPr/>
    </dgm:pt>
    <dgm:pt modelId="{0C98BA5E-DF0E-453C-8FD8-B3B4D6505551}" type="pres">
      <dgm:prSet presAssocID="{84A6C1DF-6779-4322-A27D-F339A56ED929}" presName="Name48" presStyleLbl="parChTrans1D2" presStyleIdx="7" presStyleCnt="11"/>
      <dgm:spPr/>
      <dgm:t>
        <a:bodyPr/>
        <a:lstStyle/>
        <a:p>
          <a:endParaRPr lang="en-US"/>
        </a:p>
      </dgm:t>
    </dgm:pt>
    <dgm:pt modelId="{4E076847-7A19-458F-A09C-F645FEAB0EB1}" type="pres">
      <dgm:prSet presAssocID="{249E8FCD-A349-4A48-828D-A732B4054815}" presName="hierRoot2" presStyleCnt="0">
        <dgm:presLayoutVars>
          <dgm:hierBranch val="hang"/>
        </dgm:presLayoutVars>
      </dgm:prSet>
      <dgm:spPr/>
    </dgm:pt>
    <dgm:pt modelId="{5B8E2451-998A-4C14-9B34-032EB15340EE}" type="pres">
      <dgm:prSet presAssocID="{249E8FCD-A349-4A48-828D-A732B4054815}" presName="rootComposite" presStyleCnt="0"/>
      <dgm:spPr/>
    </dgm:pt>
    <dgm:pt modelId="{691C2396-186B-48A6-952D-53159CA67633}" type="pres">
      <dgm:prSet presAssocID="{249E8FCD-A349-4A48-828D-A732B4054815}" presName="rootText" presStyleLbl="node2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6F508-9F25-4698-8DAB-6FDA4428CE31}" type="pres">
      <dgm:prSet presAssocID="{249E8FCD-A349-4A48-828D-A732B4054815}" presName="rootConnector" presStyleLbl="node2" presStyleIdx="7" presStyleCnt="11"/>
      <dgm:spPr/>
      <dgm:t>
        <a:bodyPr/>
        <a:lstStyle/>
        <a:p>
          <a:endParaRPr lang="en-US"/>
        </a:p>
      </dgm:t>
    </dgm:pt>
    <dgm:pt modelId="{D435D237-1EEE-4D8C-A190-6138DA02F9E5}" type="pres">
      <dgm:prSet presAssocID="{249E8FCD-A349-4A48-828D-A732B4054815}" presName="hierChild4" presStyleCnt="0"/>
      <dgm:spPr/>
    </dgm:pt>
    <dgm:pt modelId="{5AC50C1C-5FE8-4959-A1FE-1906E4F78A49}" type="pres">
      <dgm:prSet presAssocID="{249E8FCD-A349-4A48-828D-A732B4054815}" presName="hierChild5" presStyleCnt="0"/>
      <dgm:spPr/>
    </dgm:pt>
    <dgm:pt modelId="{B957230D-E57D-4807-83E0-81A471F50208}" type="pres">
      <dgm:prSet presAssocID="{3B9D36AB-A5B8-43CA-BF5C-AABFFC51BA7E}" presName="Name48" presStyleLbl="parChTrans1D2" presStyleIdx="8" presStyleCnt="11"/>
      <dgm:spPr/>
      <dgm:t>
        <a:bodyPr/>
        <a:lstStyle/>
        <a:p>
          <a:endParaRPr lang="en-US"/>
        </a:p>
      </dgm:t>
    </dgm:pt>
    <dgm:pt modelId="{B59BE344-261E-4F78-8CD3-51D86C678EAE}" type="pres">
      <dgm:prSet presAssocID="{47227335-7C9A-41CA-ACEF-A3FA3F700ED2}" presName="hierRoot2" presStyleCnt="0">
        <dgm:presLayoutVars>
          <dgm:hierBranch val="hang"/>
        </dgm:presLayoutVars>
      </dgm:prSet>
      <dgm:spPr/>
    </dgm:pt>
    <dgm:pt modelId="{668AD515-1660-4DA9-97D8-AB94910B5941}" type="pres">
      <dgm:prSet presAssocID="{47227335-7C9A-41CA-ACEF-A3FA3F700ED2}" presName="rootComposite" presStyleCnt="0"/>
      <dgm:spPr/>
    </dgm:pt>
    <dgm:pt modelId="{49CFEF01-36EE-4CFE-8063-9D0545666AF9}" type="pres">
      <dgm:prSet presAssocID="{47227335-7C9A-41CA-ACEF-A3FA3F700ED2}" presName="rootText" presStyleLbl="node2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209F45-61A3-4BF3-822E-0A53B5CCEF69}" type="pres">
      <dgm:prSet presAssocID="{47227335-7C9A-41CA-ACEF-A3FA3F700ED2}" presName="rootConnector" presStyleLbl="node2" presStyleIdx="8" presStyleCnt="11"/>
      <dgm:spPr/>
      <dgm:t>
        <a:bodyPr/>
        <a:lstStyle/>
        <a:p>
          <a:endParaRPr lang="en-US"/>
        </a:p>
      </dgm:t>
    </dgm:pt>
    <dgm:pt modelId="{9900D487-7149-40B5-ABF5-3D1C13A41A80}" type="pres">
      <dgm:prSet presAssocID="{47227335-7C9A-41CA-ACEF-A3FA3F700ED2}" presName="hierChild4" presStyleCnt="0"/>
      <dgm:spPr/>
    </dgm:pt>
    <dgm:pt modelId="{F166A0CB-595B-4B81-AD30-075B6C983EC2}" type="pres">
      <dgm:prSet presAssocID="{47227335-7C9A-41CA-ACEF-A3FA3F700ED2}" presName="hierChild5" presStyleCnt="0"/>
      <dgm:spPr/>
    </dgm:pt>
    <dgm:pt modelId="{BFEC3CCC-C3E3-43E2-9C9C-5342944C3B7E}" type="pres">
      <dgm:prSet presAssocID="{6998F61B-C4B8-4FDE-BD32-0AD51A84058F}" presName="hierChild3" presStyleCnt="0"/>
      <dgm:spPr/>
    </dgm:pt>
    <dgm:pt modelId="{91D71854-005C-4C5B-8D9F-1A433B1B9EB0}" type="pres">
      <dgm:prSet presAssocID="{6E18FB06-B81D-4CA0-89B6-8693569D1127}" presName="hierRoot1" presStyleCnt="0">
        <dgm:presLayoutVars>
          <dgm:hierBranch val="hang"/>
        </dgm:presLayoutVars>
      </dgm:prSet>
      <dgm:spPr/>
    </dgm:pt>
    <dgm:pt modelId="{857D4A4C-53C8-4904-82A8-FEF6D42FACA3}" type="pres">
      <dgm:prSet presAssocID="{6E18FB06-B81D-4CA0-89B6-8693569D1127}" presName="rootComposite1" presStyleCnt="0"/>
      <dgm:spPr/>
    </dgm:pt>
    <dgm:pt modelId="{2BAB7F3D-1476-4044-8EA0-888DE02F8550}" type="pres">
      <dgm:prSet presAssocID="{6E18FB06-B81D-4CA0-89B6-8693569D1127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88E56-BD41-48F7-B015-58E04B6A40C0}" type="pres">
      <dgm:prSet presAssocID="{6E18FB06-B81D-4CA0-89B6-8693569D112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2A85198-9950-41C2-9502-E5280FF289AD}" type="pres">
      <dgm:prSet presAssocID="{6E18FB06-B81D-4CA0-89B6-8693569D1127}" presName="hierChild2" presStyleCnt="0"/>
      <dgm:spPr/>
    </dgm:pt>
    <dgm:pt modelId="{7905E136-595B-4A8B-8B46-EF1CD2BDA623}" type="pres">
      <dgm:prSet presAssocID="{4795ADA2-CAD8-4585-BD9A-E8BF805D72FA}" presName="Name48" presStyleLbl="parChTrans1D2" presStyleIdx="9" presStyleCnt="11"/>
      <dgm:spPr/>
      <dgm:t>
        <a:bodyPr/>
        <a:lstStyle/>
        <a:p>
          <a:endParaRPr lang="en-US"/>
        </a:p>
      </dgm:t>
    </dgm:pt>
    <dgm:pt modelId="{96FAABBB-EB55-49AD-8935-6252144DF43F}" type="pres">
      <dgm:prSet presAssocID="{2B02BC61-8204-46CF-B68F-41D6BB63065A}" presName="hierRoot2" presStyleCnt="0">
        <dgm:presLayoutVars>
          <dgm:hierBranch val="hang"/>
        </dgm:presLayoutVars>
      </dgm:prSet>
      <dgm:spPr/>
    </dgm:pt>
    <dgm:pt modelId="{02DBC1E7-AF1C-4639-98F9-0D9D23353CBA}" type="pres">
      <dgm:prSet presAssocID="{2B02BC61-8204-46CF-B68F-41D6BB63065A}" presName="rootComposite" presStyleCnt="0"/>
      <dgm:spPr/>
    </dgm:pt>
    <dgm:pt modelId="{0126E64A-74C1-4212-B2E8-E568E399D4C0}" type="pres">
      <dgm:prSet presAssocID="{2B02BC61-8204-46CF-B68F-41D6BB63065A}" presName="rootText" presStyleLbl="node2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7D6A5-7497-41C4-9A46-CDD23ACC3768}" type="pres">
      <dgm:prSet presAssocID="{2B02BC61-8204-46CF-B68F-41D6BB63065A}" presName="rootConnector" presStyleLbl="node2" presStyleIdx="9" presStyleCnt="11"/>
      <dgm:spPr/>
      <dgm:t>
        <a:bodyPr/>
        <a:lstStyle/>
        <a:p>
          <a:endParaRPr lang="en-US"/>
        </a:p>
      </dgm:t>
    </dgm:pt>
    <dgm:pt modelId="{57BA8936-B6DE-49A5-90D3-FCF78E998602}" type="pres">
      <dgm:prSet presAssocID="{2B02BC61-8204-46CF-B68F-41D6BB63065A}" presName="hierChild4" presStyleCnt="0"/>
      <dgm:spPr/>
    </dgm:pt>
    <dgm:pt modelId="{D6DA4416-EF84-435D-8714-76C81C8A7D8F}" type="pres">
      <dgm:prSet presAssocID="{2B02BC61-8204-46CF-B68F-41D6BB63065A}" presName="hierChild5" presStyleCnt="0"/>
      <dgm:spPr/>
    </dgm:pt>
    <dgm:pt modelId="{8D51D345-EC56-44C2-A00D-4A781F79951E}" type="pres">
      <dgm:prSet presAssocID="{ACC7E706-67AC-481F-9C2E-619A901F8FCC}" presName="Name48" presStyleLbl="parChTrans1D2" presStyleIdx="10" presStyleCnt="11"/>
      <dgm:spPr/>
      <dgm:t>
        <a:bodyPr/>
        <a:lstStyle/>
        <a:p>
          <a:endParaRPr lang="en-US"/>
        </a:p>
      </dgm:t>
    </dgm:pt>
    <dgm:pt modelId="{16A42ED6-E3A9-49E3-9FCF-302B317ADE20}" type="pres">
      <dgm:prSet presAssocID="{2F56BFDB-BCCD-45E2-93F8-45FFA099B6BB}" presName="hierRoot2" presStyleCnt="0">
        <dgm:presLayoutVars>
          <dgm:hierBranch val="hang"/>
        </dgm:presLayoutVars>
      </dgm:prSet>
      <dgm:spPr/>
    </dgm:pt>
    <dgm:pt modelId="{23DAE773-F8B5-4952-88F1-4381E96D9AB9}" type="pres">
      <dgm:prSet presAssocID="{2F56BFDB-BCCD-45E2-93F8-45FFA099B6BB}" presName="rootComposite" presStyleCnt="0"/>
      <dgm:spPr/>
    </dgm:pt>
    <dgm:pt modelId="{2E4DE80F-1264-4337-B1FD-985A6F787CF6}" type="pres">
      <dgm:prSet presAssocID="{2F56BFDB-BCCD-45E2-93F8-45FFA099B6BB}" presName="rootText" presStyleLbl="node2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70C648-5FAA-4EEC-A944-5090C40BF7D5}" type="pres">
      <dgm:prSet presAssocID="{2F56BFDB-BCCD-45E2-93F8-45FFA099B6BB}" presName="rootConnector" presStyleLbl="node2" presStyleIdx="10" presStyleCnt="11"/>
      <dgm:spPr/>
      <dgm:t>
        <a:bodyPr/>
        <a:lstStyle/>
        <a:p>
          <a:endParaRPr lang="en-US"/>
        </a:p>
      </dgm:t>
    </dgm:pt>
    <dgm:pt modelId="{E8632F4B-6BDA-484F-A727-69D86E36C434}" type="pres">
      <dgm:prSet presAssocID="{2F56BFDB-BCCD-45E2-93F8-45FFA099B6BB}" presName="hierChild4" presStyleCnt="0"/>
      <dgm:spPr/>
    </dgm:pt>
    <dgm:pt modelId="{13E54071-07B5-492D-BA87-6B015C00C826}" type="pres">
      <dgm:prSet presAssocID="{2F56BFDB-BCCD-45E2-93F8-45FFA099B6BB}" presName="hierChild5" presStyleCnt="0"/>
      <dgm:spPr/>
    </dgm:pt>
    <dgm:pt modelId="{E4DFCAA9-BBF4-4E26-A808-B2F0780F867C}" type="pres">
      <dgm:prSet presAssocID="{6E18FB06-B81D-4CA0-89B6-8693569D1127}" presName="hierChild3" presStyleCnt="0"/>
      <dgm:spPr/>
    </dgm:pt>
  </dgm:ptLst>
  <dgm:cxnLst>
    <dgm:cxn modelId="{7D587D0E-9BFE-4495-B658-242A385D4A31}" type="presOf" srcId="{1A3200C5-EF43-4F81-A408-08AC5FF3CD3F}" destId="{84767EF9-F2C3-4E85-AEE7-EAE6DD51B1F5}" srcOrd="1" destOrd="0" presId="urn:microsoft.com/office/officeart/2005/8/layout/orgChart1"/>
    <dgm:cxn modelId="{9D7BDF98-E9EF-4C5A-BD00-ECA466FE4EBA}" type="presOf" srcId="{70BB4CE5-38A9-4DB9-93E7-99E778E028A2}" destId="{9DCCE616-C92C-4B11-A7E0-EBF5B16148E8}" srcOrd="1" destOrd="0" presId="urn:microsoft.com/office/officeart/2005/8/layout/orgChart1"/>
    <dgm:cxn modelId="{8329F884-EC8F-4B8A-9B0A-31CD94C9E555}" type="presOf" srcId="{6E18FB06-B81D-4CA0-89B6-8693569D1127}" destId="{2BAB7F3D-1476-4044-8EA0-888DE02F8550}" srcOrd="0" destOrd="0" presId="urn:microsoft.com/office/officeart/2005/8/layout/orgChart1"/>
    <dgm:cxn modelId="{5135F9F0-B3DC-4EA2-B988-D1586F35E47C}" srcId="{6998F61B-C4B8-4FDE-BD32-0AD51A84058F}" destId="{47227335-7C9A-41CA-ACEF-A3FA3F700ED2}" srcOrd="2" destOrd="0" parTransId="{3B9D36AB-A5B8-43CA-BF5C-AABFFC51BA7E}" sibTransId="{1C812438-3241-4342-A0ED-F51BFA442B08}"/>
    <dgm:cxn modelId="{38DA89A0-6144-473E-80D2-E94EECDA3D71}" type="presOf" srcId="{C88C8504-FEED-4A87-98D3-6B69BD55DF46}" destId="{D28C8EB8-2B8B-4E9D-9740-106CAEDB4B03}" srcOrd="0" destOrd="0" presId="urn:microsoft.com/office/officeart/2005/8/layout/orgChart1"/>
    <dgm:cxn modelId="{97BB73FE-DEC0-4D4A-BB26-7F3E9B23CEBA}" type="presOf" srcId="{2900AA19-35B9-4692-89CC-64CB49CC77DC}" destId="{8A13656A-2642-4B3E-9C5A-9D5D4ECA6D60}" srcOrd="0" destOrd="0" presId="urn:microsoft.com/office/officeart/2005/8/layout/orgChart1"/>
    <dgm:cxn modelId="{532FAD75-1EC2-4C1C-ACC5-E6C09276BC5A}" type="presOf" srcId="{6233EE06-A15E-4A16-9E35-CF15808CECEF}" destId="{1EA3ECF3-315E-4A37-8E64-872E165570F9}" srcOrd="0" destOrd="0" presId="urn:microsoft.com/office/officeart/2005/8/layout/orgChart1"/>
    <dgm:cxn modelId="{8DC0F2C0-6E1D-4E98-9FBB-2A44F3711FFC}" type="presOf" srcId="{2F56BFDB-BCCD-45E2-93F8-45FFA099B6BB}" destId="{1A70C648-5FAA-4EEC-A944-5090C40BF7D5}" srcOrd="1" destOrd="0" presId="urn:microsoft.com/office/officeart/2005/8/layout/orgChart1"/>
    <dgm:cxn modelId="{F1557E35-EEF4-4B19-9535-3AC5F15AD33B}" srcId="{6E18FB06-B81D-4CA0-89B6-8693569D1127}" destId="{2B02BC61-8204-46CF-B68F-41D6BB63065A}" srcOrd="0" destOrd="0" parTransId="{4795ADA2-CAD8-4585-BD9A-E8BF805D72FA}" sibTransId="{E8DCA678-70C6-476D-B5A4-22F355D5652A}"/>
    <dgm:cxn modelId="{FE0607A6-4ACF-48F8-8835-7AD67EC269CA}" type="presOf" srcId="{107B2B9E-B274-48DD-B973-1A30FAEE28B4}" destId="{BEC0A27A-19DD-44B4-89FB-49BC7413438B}" srcOrd="0" destOrd="0" presId="urn:microsoft.com/office/officeart/2005/8/layout/orgChart1"/>
    <dgm:cxn modelId="{981D2873-FDD2-47E4-8DA2-41BB8100BA87}" type="presOf" srcId="{47227335-7C9A-41CA-ACEF-A3FA3F700ED2}" destId="{49CFEF01-36EE-4CFE-8063-9D0545666AF9}" srcOrd="0" destOrd="0" presId="urn:microsoft.com/office/officeart/2005/8/layout/orgChart1"/>
    <dgm:cxn modelId="{901CAF05-72CB-4518-9F60-3C27624B376F}" srcId="{2900AA19-35B9-4692-89CC-64CB49CC77DC}" destId="{EF7BD0CA-3436-40A1-AB2D-789428E1A8C0}" srcOrd="3" destOrd="0" parTransId="{E49920C0-29A0-474F-94ED-F6AD49A69F24}" sibTransId="{7A5BE1BB-8A48-49BB-84E8-6996D7A6B5C2}"/>
    <dgm:cxn modelId="{B8B82B15-101B-4EEE-9137-FD954867B4D6}" type="presOf" srcId="{2B02BC61-8204-46CF-B68F-41D6BB63065A}" destId="{0126E64A-74C1-4212-B2E8-E568E399D4C0}" srcOrd="0" destOrd="0" presId="urn:microsoft.com/office/officeart/2005/8/layout/orgChart1"/>
    <dgm:cxn modelId="{12A74352-F22D-4961-A298-8A030C25BF3E}" type="presOf" srcId="{3B9D36AB-A5B8-43CA-BF5C-AABFFC51BA7E}" destId="{B957230D-E57D-4807-83E0-81A471F50208}" srcOrd="0" destOrd="0" presId="urn:microsoft.com/office/officeart/2005/8/layout/orgChart1"/>
    <dgm:cxn modelId="{5EBA43F2-152F-4B52-B825-9630C3A3A05E}" type="presOf" srcId="{E49920C0-29A0-474F-94ED-F6AD49A69F24}" destId="{9497F2A4-C4EB-4BD9-A070-42876E4AF931}" srcOrd="0" destOrd="0" presId="urn:microsoft.com/office/officeart/2005/8/layout/orgChart1"/>
    <dgm:cxn modelId="{07145366-D4DF-454B-A9F5-A7F5C7CD6D92}" srcId="{2900AA19-35B9-4692-89CC-64CB49CC77DC}" destId="{107B2B9E-B274-48DD-B973-1A30FAEE28B4}" srcOrd="0" destOrd="0" parTransId="{C88C8504-FEED-4A87-98D3-6B69BD55DF46}" sibTransId="{DCA331C2-B159-4AE5-902C-0BB1DFA4BF74}"/>
    <dgm:cxn modelId="{CE8C7D16-10E5-4AB3-8ACA-F9EEE4CBFC67}" type="presOf" srcId="{249E8FCD-A349-4A48-828D-A732B4054815}" destId="{691C2396-186B-48A6-952D-53159CA67633}" srcOrd="0" destOrd="0" presId="urn:microsoft.com/office/officeart/2005/8/layout/orgChart1"/>
    <dgm:cxn modelId="{4B6CD394-551D-426C-9F39-00CB2FA259ED}" type="presOf" srcId="{A98A4DEF-FCD9-463C-B75A-6B278342B7EF}" destId="{08CE1E23-4D51-4147-8BE6-9609BE786AE2}" srcOrd="0" destOrd="0" presId="urn:microsoft.com/office/officeart/2005/8/layout/orgChart1"/>
    <dgm:cxn modelId="{4659B5A1-EDA2-44CB-80EB-DAC9D794607B}" type="presOf" srcId="{70BB4CE5-38A9-4DB9-93E7-99E778E028A2}" destId="{4D14F888-9D61-4C90-90F8-A7BE1DBC9481}" srcOrd="0" destOrd="0" presId="urn:microsoft.com/office/officeart/2005/8/layout/orgChart1"/>
    <dgm:cxn modelId="{838690D8-16C4-41D2-B101-AB3DC4E321EF}" type="presOf" srcId="{249E8FCD-A349-4A48-828D-A732B4054815}" destId="{B876F508-9F25-4698-8DAB-6FDA4428CE31}" srcOrd="1" destOrd="0" presId="urn:microsoft.com/office/officeart/2005/8/layout/orgChart1"/>
    <dgm:cxn modelId="{3F6013DA-7229-4F38-BDF4-C4380CE4E958}" type="presOf" srcId="{84A6C1DF-6779-4322-A27D-F339A56ED929}" destId="{0C98BA5E-DF0E-453C-8FD8-B3B4D6505551}" srcOrd="0" destOrd="0" presId="urn:microsoft.com/office/officeart/2005/8/layout/orgChart1"/>
    <dgm:cxn modelId="{DACB5A0F-620F-4AFD-81F6-52DA86E85053}" srcId="{6E18FB06-B81D-4CA0-89B6-8693569D1127}" destId="{2F56BFDB-BCCD-45E2-93F8-45FFA099B6BB}" srcOrd="1" destOrd="0" parTransId="{ACC7E706-67AC-481F-9C2E-619A901F8FCC}" sibTransId="{06088F96-98FA-433A-A8B6-1D81E3DC47C0}"/>
    <dgm:cxn modelId="{667A3230-7B0B-4936-9A0A-6BEC62E63BF8}" type="presOf" srcId="{47227335-7C9A-41CA-ACEF-A3FA3F700ED2}" destId="{E0209F45-61A3-4BF3-822E-0A53B5CCEF69}" srcOrd="1" destOrd="0" presId="urn:microsoft.com/office/officeart/2005/8/layout/orgChart1"/>
    <dgm:cxn modelId="{C4FF51C4-2C56-4831-9BC9-2B72CB87E763}" type="presOf" srcId="{1A3200C5-EF43-4F81-A408-08AC5FF3CD3F}" destId="{83AEC8E9-4155-4C69-A396-388006BDA85F}" srcOrd="0" destOrd="0" presId="urn:microsoft.com/office/officeart/2005/8/layout/orgChart1"/>
    <dgm:cxn modelId="{558DEB10-46C4-4A28-B872-999B5EE68BAC}" type="presOf" srcId="{6233EE06-A15E-4A16-9E35-CF15808CECEF}" destId="{8142466C-FF27-4444-9094-6BB6374D0600}" srcOrd="1" destOrd="0" presId="urn:microsoft.com/office/officeart/2005/8/layout/orgChart1"/>
    <dgm:cxn modelId="{B9F53DFA-5895-4106-A32D-FB8C89CE9789}" type="presOf" srcId="{6998F61B-C4B8-4FDE-BD32-0AD51A84058F}" destId="{EF2B4B89-5B2B-4D63-900C-F02CB829E4C4}" srcOrd="1" destOrd="0" presId="urn:microsoft.com/office/officeart/2005/8/layout/orgChart1"/>
    <dgm:cxn modelId="{93C8DCEA-3B43-4BBD-96DF-EDBC42CC7C36}" type="presOf" srcId="{107B2B9E-B274-48DD-B973-1A30FAEE28B4}" destId="{1F3DDDA4-F816-4637-8386-DB9546B72EB5}" srcOrd="1" destOrd="0" presId="urn:microsoft.com/office/officeart/2005/8/layout/orgChart1"/>
    <dgm:cxn modelId="{3271CD06-1979-4507-943B-2EE35404B04D}" srcId="{2900AA19-35B9-4692-89CC-64CB49CC77DC}" destId="{1A3200C5-EF43-4F81-A408-08AC5FF3CD3F}" srcOrd="2" destOrd="0" parTransId="{1D42C6EB-3431-455A-B59A-6A230F7B5732}" sibTransId="{25FC5CE3-F409-4561-8F0F-23F64803DB4A}"/>
    <dgm:cxn modelId="{6DC6C706-5C24-43D8-9581-164ED236E5E8}" srcId="{BD7227A4-DE22-498E-80F6-D96B1760CB0D}" destId="{2900AA19-35B9-4692-89CC-64CB49CC77DC}" srcOrd="0" destOrd="0" parTransId="{29C155A0-8AD1-4300-B6B3-A46DDB4E22C8}" sibTransId="{3AF80BFD-6700-49AE-A19A-1FB4A24052A8}"/>
    <dgm:cxn modelId="{420CD0A1-FCC8-43CE-8AFB-D262CF24C83F}" type="presOf" srcId="{6998F61B-C4B8-4FDE-BD32-0AD51A84058F}" destId="{3766A8AD-0B0F-4197-9364-33710806392A}" srcOrd="0" destOrd="0" presId="urn:microsoft.com/office/officeart/2005/8/layout/orgChart1"/>
    <dgm:cxn modelId="{9D5EF276-EAFC-4A1C-87F7-5C15492645B4}" srcId="{BD7227A4-DE22-498E-80F6-D96B1760CB0D}" destId="{6E18FB06-B81D-4CA0-89B6-8693569D1127}" srcOrd="2" destOrd="0" parTransId="{2195FDED-A5AF-477A-BD54-1E14B2531A21}" sibTransId="{7FD87D13-02CE-4DFB-B981-65496E563C28}"/>
    <dgm:cxn modelId="{536937F1-8F5F-4931-B09F-AB402CD7B9E4}" type="presOf" srcId="{8CB7C8CB-0308-4F05-9285-66470A25AF03}" destId="{7DD7B06F-7B5F-463F-8FE9-1A9A6BF3184D}" srcOrd="0" destOrd="0" presId="urn:microsoft.com/office/officeart/2005/8/layout/orgChart1"/>
    <dgm:cxn modelId="{A50CFED8-1582-499F-81CC-8904877D1510}" type="presOf" srcId="{4795ADA2-CAD8-4585-BD9A-E8BF805D72FA}" destId="{7905E136-595B-4A8B-8B46-EF1CD2BDA623}" srcOrd="0" destOrd="0" presId="urn:microsoft.com/office/officeart/2005/8/layout/orgChart1"/>
    <dgm:cxn modelId="{2B08F4AA-B080-4F81-A83F-8DD55613347C}" type="presOf" srcId="{E19C39E6-C50E-4661-BEA5-8968AA66B8C1}" destId="{1F30D7C5-7AE7-4DFF-B51E-FCA01D059120}" srcOrd="0" destOrd="0" presId="urn:microsoft.com/office/officeart/2005/8/layout/orgChart1"/>
    <dgm:cxn modelId="{3EF0815C-0B68-48F5-9DBC-470C47ADF31D}" type="presOf" srcId="{2F56BFDB-BCCD-45E2-93F8-45FFA099B6BB}" destId="{2E4DE80F-1264-4337-B1FD-985A6F787CF6}" srcOrd="0" destOrd="0" presId="urn:microsoft.com/office/officeart/2005/8/layout/orgChart1"/>
    <dgm:cxn modelId="{18AD01CE-7115-43B0-B200-3DAFAE7CCBE1}" type="presOf" srcId="{E19C39E6-C50E-4661-BEA5-8968AA66B8C1}" destId="{00131B25-51FD-4447-8DB5-AD0B735CE90A}" srcOrd="1" destOrd="0" presId="urn:microsoft.com/office/officeart/2005/8/layout/orgChart1"/>
    <dgm:cxn modelId="{FAA4F54F-0AFC-49C3-93A3-ABE1144DDBB1}" srcId="{2900AA19-35B9-4692-89CC-64CB49CC77DC}" destId="{6233EE06-A15E-4A16-9E35-CF15808CECEF}" srcOrd="1" destOrd="0" parTransId="{EBEAE8AF-BDC1-4DC0-9892-17DD93DD52ED}" sibTransId="{2B2135CC-3334-4127-9E6F-A27EC317401B}"/>
    <dgm:cxn modelId="{FB924737-F9A5-40ED-8334-3CE3AADC8DAB}" type="presOf" srcId="{EF7BD0CA-3436-40A1-AB2D-789428E1A8C0}" destId="{5A3F70A2-9AEB-4E2F-A6EC-AA8C75AD8C17}" srcOrd="1" destOrd="0" presId="urn:microsoft.com/office/officeart/2005/8/layout/orgChart1"/>
    <dgm:cxn modelId="{AD94AB2B-A124-4A68-AC20-CF63C1371C3D}" type="presOf" srcId="{1D42C6EB-3431-455A-B59A-6A230F7B5732}" destId="{64FA6F05-1358-4705-8E88-63CCBE3C1EAC}" srcOrd="0" destOrd="0" presId="urn:microsoft.com/office/officeart/2005/8/layout/orgChart1"/>
    <dgm:cxn modelId="{B622208E-42BD-441A-AC8F-5E3512D02EB2}" srcId="{2900AA19-35B9-4692-89CC-64CB49CC77DC}" destId="{E19C39E6-C50E-4661-BEA5-8968AA66B8C1}" srcOrd="4" destOrd="0" parTransId="{B457D3CC-AFD8-4BAD-829A-EBF8ED6FEF99}" sibTransId="{41FDA99E-FB6C-42CA-9FEB-615898F8AB35}"/>
    <dgm:cxn modelId="{E15C79E6-F03D-491C-89E7-389CD0E36F63}" srcId="{6998F61B-C4B8-4FDE-BD32-0AD51A84058F}" destId="{5EB970C7-93FD-4EBC-A2D5-24301E8F1CB4}" srcOrd="0" destOrd="0" parTransId="{8CB7C8CB-0308-4F05-9285-66470A25AF03}" sibTransId="{B6350BE3-EDB2-4B03-81B8-CFFDF42D0840}"/>
    <dgm:cxn modelId="{89DE8DC3-83FF-4161-AFA7-AB69FF983A1E}" type="presOf" srcId="{6E18FB06-B81D-4CA0-89B6-8693569D1127}" destId="{C6188E56-BD41-48F7-B015-58E04B6A40C0}" srcOrd="1" destOrd="0" presId="urn:microsoft.com/office/officeart/2005/8/layout/orgChart1"/>
    <dgm:cxn modelId="{B2114FA9-D366-416A-AB98-99BEF0D54AEA}" srcId="{2900AA19-35B9-4692-89CC-64CB49CC77DC}" destId="{70BB4CE5-38A9-4DB9-93E7-99E778E028A2}" srcOrd="5" destOrd="0" parTransId="{A98A4DEF-FCD9-463C-B75A-6B278342B7EF}" sibTransId="{24621A7A-B59B-4AB4-8E51-5C4B22FC5EFB}"/>
    <dgm:cxn modelId="{11AE57D2-F45A-489A-AB9F-2D4B94BF464E}" type="presOf" srcId="{EBEAE8AF-BDC1-4DC0-9892-17DD93DD52ED}" destId="{D114C0CD-EC0A-4B0A-9E10-A53BE2159F36}" srcOrd="0" destOrd="0" presId="urn:microsoft.com/office/officeart/2005/8/layout/orgChart1"/>
    <dgm:cxn modelId="{D8FE21AC-7C2D-4639-946C-76B456B57D25}" type="presOf" srcId="{EF7BD0CA-3436-40A1-AB2D-789428E1A8C0}" destId="{4FAD1F70-8317-4973-9171-E10D7DB37BBC}" srcOrd="0" destOrd="0" presId="urn:microsoft.com/office/officeart/2005/8/layout/orgChart1"/>
    <dgm:cxn modelId="{29B0F352-EB61-4962-9272-E737A37B3785}" srcId="{6998F61B-C4B8-4FDE-BD32-0AD51A84058F}" destId="{249E8FCD-A349-4A48-828D-A732B4054815}" srcOrd="1" destOrd="0" parTransId="{84A6C1DF-6779-4322-A27D-F339A56ED929}" sibTransId="{3EDD489C-3C26-47A5-B170-09A29A357FA5}"/>
    <dgm:cxn modelId="{E298D08F-E2E4-417D-AB84-EAF2B511419B}" type="presOf" srcId="{BD7227A4-DE22-498E-80F6-D96B1760CB0D}" destId="{AD8D3F4D-2DF3-4589-907B-26ADCCCBAF01}" srcOrd="0" destOrd="0" presId="urn:microsoft.com/office/officeart/2005/8/layout/orgChart1"/>
    <dgm:cxn modelId="{26FF13DF-0C51-4B02-A1B9-762DB3B36F73}" type="presOf" srcId="{5EB970C7-93FD-4EBC-A2D5-24301E8F1CB4}" destId="{306782A9-4CB0-4491-8DEE-06DE42D4ACB1}" srcOrd="1" destOrd="0" presId="urn:microsoft.com/office/officeart/2005/8/layout/orgChart1"/>
    <dgm:cxn modelId="{01833C0A-D221-4F10-9B90-5E81890AE9B5}" srcId="{BD7227A4-DE22-498E-80F6-D96B1760CB0D}" destId="{6998F61B-C4B8-4FDE-BD32-0AD51A84058F}" srcOrd="1" destOrd="0" parTransId="{AE438597-27F1-4575-BB9A-0ACCE6ED8C8C}" sibTransId="{7EBB3D4D-FBF2-4772-BA2E-40963486C099}"/>
    <dgm:cxn modelId="{6F95AACF-17CC-49D8-9074-4367F232EC45}" type="presOf" srcId="{5EB970C7-93FD-4EBC-A2D5-24301E8F1CB4}" destId="{53B801DE-7796-4FA8-A218-4DAF450B2285}" srcOrd="0" destOrd="0" presId="urn:microsoft.com/office/officeart/2005/8/layout/orgChart1"/>
    <dgm:cxn modelId="{B5839E5C-06C1-4DBE-938A-AC0B1EFBC632}" type="presOf" srcId="{ACC7E706-67AC-481F-9C2E-619A901F8FCC}" destId="{8D51D345-EC56-44C2-A00D-4A781F79951E}" srcOrd="0" destOrd="0" presId="urn:microsoft.com/office/officeart/2005/8/layout/orgChart1"/>
    <dgm:cxn modelId="{99F6A9D2-C607-42C1-AF20-1EEDFA3E7D73}" type="presOf" srcId="{B457D3CC-AFD8-4BAD-829A-EBF8ED6FEF99}" destId="{EF23055A-5BC2-460C-8B0C-AE6ECEF2AD73}" srcOrd="0" destOrd="0" presId="urn:microsoft.com/office/officeart/2005/8/layout/orgChart1"/>
    <dgm:cxn modelId="{EEB9F51C-B95B-427A-B2D9-326B0DE5B82D}" type="presOf" srcId="{2900AA19-35B9-4692-89CC-64CB49CC77DC}" destId="{9D129246-1DB2-4F17-B0A8-767250BDFF7D}" srcOrd="1" destOrd="0" presId="urn:microsoft.com/office/officeart/2005/8/layout/orgChart1"/>
    <dgm:cxn modelId="{DF0EB740-A8A7-4E63-AFD7-B53288FFBEA6}" type="presOf" srcId="{2B02BC61-8204-46CF-B68F-41D6BB63065A}" destId="{C817D6A5-7497-41C4-9A46-CDD23ACC3768}" srcOrd="1" destOrd="0" presId="urn:microsoft.com/office/officeart/2005/8/layout/orgChart1"/>
    <dgm:cxn modelId="{BA02ACDD-9BCA-4FAD-A958-D00142D3DC4F}" type="presParOf" srcId="{AD8D3F4D-2DF3-4589-907B-26ADCCCBAF01}" destId="{22642905-4621-48D2-87DF-A3220CF84762}" srcOrd="0" destOrd="0" presId="urn:microsoft.com/office/officeart/2005/8/layout/orgChart1"/>
    <dgm:cxn modelId="{390AACB7-EFCB-43C3-884C-1C8A6460D910}" type="presParOf" srcId="{22642905-4621-48D2-87DF-A3220CF84762}" destId="{C2BF4D08-3C70-4A35-BA40-411A7FFD2B0F}" srcOrd="0" destOrd="0" presId="urn:microsoft.com/office/officeart/2005/8/layout/orgChart1"/>
    <dgm:cxn modelId="{587634C1-C803-4AC3-8872-3ADFBBCCE8F3}" type="presParOf" srcId="{C2BF4D08-3C70-4A35-BA40-411A7FFD2B0F}" destId="{8A13656A-2642-4B3E-9C5A-9D5D4ECA6D60}" srcOrd="0" destOrd="0" presId="urn:microsoft.com/office/officeart/2005/8/layout/orgChart1"/>
    <dgm:cxn modelId="{C3BC7C13-EC90-4AF6-8E38-F81DF45D0E09}" type="presParOf" srcId="{C2BF4D08-3C70-4A35-BA40-411A7FFD2B0F}" destId="{9D129246-1DB2-4F17-B0A8-767250BDFF7D}" srcOrd="1" destOrd="0" presId="urn:microsoft.com/office/officeart/2005/8/layout/orgChart1"/>
    <dgm:cxn modelId="{A928300D-26B4-4217-AE17-B11C914BFE4D}" type="presParOf" srcId="{22642905-4621-48D2-87DF-A3220CF84762}" destId="{A4F7BD6C-1ABB-4329-B617-9898CC5704EA}" srcOrd="1" destOrd="0" presId="urn:microsoft.com/office/officeart/2005/8/layout/orgChart1"/>
    <dgm:cxn modelId="{2C2D81F7-7362-48F7-B6B4-B3BC030930C8}" type="presParOf" srcId="{A4F7BD6C-1ABB-4329-B617-9898CC5704EA}" destId="{D28C8EB8-2B8B-4E9D-9740-106CAEDB4B03}" srcOrd="0" destOrd="0" presId="urn:microsoft.com/office/officeart/2005/8/layout/orgChart1"/>
    <dgm:cxn modelId="{35F07701-A2ED-4800-8ACE-47A907673F3F}" type="presParOf" srcId="{A4F7BD6C-1ABB-4329-B617-9898CC5704EA}" destId="{0A4632D0-17EA-4FCF-AB55-1C8AC547B47D}" srcOrd="1" destOrd="0" presId="urn:microsoft.com/office/officeart/2005/8/layout/orgChart1"/>
    <dgm:cxn modelId="{B4B25151-66A6-4F6C-A9EA-67508EC58713}" type="presParOf" srcId="{0A4632D0-17EA-4FCF-AB55-1C8AC547B47D}" destId="{5625A958-98EC-43A4-A431-4D31D58B37FC}" srcOrd="0" destOrd="0" presId="urn:microsoft.com/office/officeart/2005/8/layout/orgChart1"/>
    <dgm:cxn modelId="{961597B9-E5D0-4D9E-8BE2-E85E07A9404C}" type="presParOf" srcId="{5625A958-98EC-43A4-A431-4D31D58B37FC}" destId="{BEC0A27A-19DD-44B4-89FB-49BC7413438B}" srcOrd="0" destOrd="0" presId="urn:microsoft.com/office/officeart/2005/8/layout/orgChart1"/>
    <dgm:cxn modelId="{36E84652-FA47-495F-BED5-B9DA0F96B42D}" type="presParOf" srcId="{5625A958-98EC-43A4-A431-4D31D58B37FC}" destId="{1F3DDDA4-F816-4637-8386-DB9546B72EB5}" srcOrd="1" destOrd="0" presId="urn:microsoft.com/office/officeart/2005/8/layout/orgChart1"/>
    <dgm:cxn modelId="{F3CBBA26-8178-40CB-8D4D-F46A376EB581}" type="presParOf" srcId="{0A4632D0-17EA-4FCF-AB55-1C8AC547B47D}" destId="{BE9EA9B6-B9BF-45D1-A756-B87EAE553BDC}" srcOrd="1" destOrd="0" presId="urn:microsoft.com/office/officeart/2005/8/layout/orgChart1"/>
    <dgm:cxn modelId="{F02125C7-B26C-4985-B736-1BBA626D53F5}" type="presParOf" srcId="{0A4632D0-17EA-4FCF-AB55-1C8AC547B47D}" destId="{811CE63C-4842-43F0-958E-6C88CF29AE51}" srcOrd="2" destOrd="0" presId="urn:microsoft.com/office/officeart/2005/8/layout/orgChart1"/>
    <dgm:cxn modelId="{3093B4B9-487F-40C0-99BA-B618FEEC4968}" type="presParOf" srcId="{A4F7BD6C-1ABB-4329-B617-9898CC5704EA}" destId="{D114C0CD-EC0A-4B0A-9E10-A53BE2159F36}" srcOrd="2" destOrd="0" presId="urn:microsoft.com/office/officeart/2005/8/layout/orgChart1"/>
    <dgm:cxn modelId="{0202DFCF-5342-4C07-86BB-AC437718FBB8}" type="presParOf" srcId="{A4F7BD6C-1ABB-4329-B617-9898CC5704EA}" destId="{D580C646-6A4C-4042-A2EA-22F6E6A62D6F}" srcOrd="3" destOrd="0" presId="urn:microsoft.com/office/officeart/2005/8/layout/orgChart1"/>
    <dgm:cxn modelId="{9925407F-8AB3-481E-9674-1D3A1455D5A7}" type="presParOf" srcId="{D580C646-6A4C-4042-A2EA-22F6E6A62D6F}" destId="{46D81FF5-99F7-4ECA-8DFF-74A788B3069C}" srcOrd="0" destOrd="0" presId="urn:microsoft.com/office/officeart/2005/8/layout/orgChart1"/>
    <dgm:cxn modelId="{A12919C9-B3B9-4364-88BC-FFBBF3FA923B}" type="presParOf" srcId="{46D81FF5-99F7-4ECA-8DFF-74A788B3069C}" destId="{1EA3ECF3-315E-4A37-8E64-872E165570F9}" srcOrd="0" destOrd="0" presId="urn:microsoft.com/office/officeart/2005/8/layout/orgChart1"/>
    <dgm:cxn modelId="{6C247467-0FAA-40EE-B725-7C692179DDAF}" type="presParOf" srcId="{46D81FF5-99F7-4ECA-8DFF-74A788B3069C}" destId="{8142466C-FF27-4444-9094-6BB6374D0600}" srcOrd="1" destOrd="0" presId="urn:microsoft.com/office/officeart/2005/8/layout/orgChart1"/>
    <dgm:cxn modelId="{04396EF9-F4CC-4EB9-9B81-AAF000B1CE5F}" type="presParOf" srcId="{D580C646-6A4C-4042-A2EA-22F6E6A62D6F}" destId="{B099D122-671A-4569-9DDF-744769510553}" srcOrd="1" destOrd="0" presId="urn:microsoft.com/office/officeart/2005/8/layout/orgChart1"/>
    <dgm:cxn modelId="{AA470B2C-3591-4C9D-A85A-1EC6972911AF}" type="presParOf" srcId="{D580C646-6A4C-4042-A2EA-22F6E6A62D6F}" destId="{00382C09-B279-4404-8F86-0D372CB96969}" srcOrd="2" destOrd="0" presId="urn:microsoft.com/office/officeart/2005/8/layout/orgChart1"/>
    <dgm:cxn modelId="{44588F38-A6B7-433F-B926-192C6B7D73C6}" type="presParOf" srcId="{A4F7BD6C-1ABB-4329-B617-9898CC5704EA}" destId="{64FA6F05-1358-4705-8E88-63CCBE3C1EAC}" srcOrd="4" destOrd="0" presId="urn:microsoft.com/office/officeart/2005/8/layout/orgChart1"/>
    <dgm:cxn modelId="{62DB7EB2-E593-421F-8716-BB05B2177C12}" type="presParOf" srcId="{A4F7BD6C-1ABB-4329-B617-9898CC5704EA}" destId="{7A3A2818-C59F-451C-86D7-A0F644A04370}" srcOrd="5" destOrd="0" presId="urn:microsoft.com/office/officeart/2005/8/layout/orgChart1"/>
    <dgm:cxn modelId="{F7609F00-741A-455B-BB6B-22100760DB33}" type="presParOf" srcId="{7A3A2818-C59F-451C-86D7-A0F644A04370}" destId="{95FDC001-CBA6-4FCC-A1F2-7B9C394F405F}" srcOrd="0" destOrd="0" presId="urn:microsoft.com/office/officeart/2005/8/layout/orgChart1"/>
    <dgm:cxn modelId="{6D918136-0D57-43AD-8491-C77BDE5CD39C}" type="presParOf" srcId="{95FDC001-CBA6-4FCC-A1F2-7B9C394F405F}" destId="{83AEC8E9-4155-4C69-A396-388006BDA85F}" srcOrd="0" destOrd="0" presId="urn:microsoft.com/office/officeart/2005/8/layout/orgChart1"/>
    <dgm:cxn modelId="{143AE441-8352-4288-9ADF-86ABCE036C8D}" type="presParOf" srcId="{95FDC001-CBA6-4FCC-A1F2-7B9C394F405F}" destId="{84767EF9-F2C3-4E85-AEE7-EAE6DD51B1F5}" srcOrd="1" destOrd="0" presId="urn:microsoft.com/office/officeart/2005/8/layout/orgChart1"/>
    <dgm:cxn modelId="{AEC96291-5FB0-4A64-B990-AE18043EAB83}" type="presParOf" srcId="{7A3A2818-C59F-451C-86D7-A0F644A04370}" destId="{EECA58AE-882E-472F-BE5C-55BA792070B3}" srcOrd="1" destOrd="0" presId="urn:microsoft.com/office/officeart/2005/8/layout/orgChart1"/>
    <dgm:cxn modelId="{B30C8FE6-3DE9-48BA-9927-90CBCDC0FE49}" type="presParOf" srcId="{7A3A2818-C59F-451C-86D7-A0F644A04370}" destId="{A499D9C0-A3EF-48D3-A3F6-D80A8DBE8EFC}" srcOrd="2" destOrd="0" presId="urn:microsoft.com/office/officeart/2005/8/layout/orgChart1"/>
    <dgm:cxn modelId="{E198EE03-6D58-4588-8141-E6D4DC4A0333}" type="presParOf" srcId="{A4F7BD6C-1ABB-4329-B617-9898CC5704EA}" destId="{9497F2A4-C4EB-4BD9-A070-42876E4AF931}" srcOrd="6" destOrd="0" presId="urn:microsoft.com/office/officeart/2005/8/layout/orgChart1"/>
    <dgm:cxn modelId="{12F573F8-C301-4A6C-AB31-E58AD40FAA28}" type="presParOf" srcId="{A4F7BD6C-1ABB-4329-B617-9898CC5704EA}" destId="{D951A1E1-C597-486D-8540-B1D193237468}" srcOrd="7" destOrd="0" presId="urn:microsoft.com/office/officeart/2005/8/layout/orgChart1"/>
    <dgm:cxn modelId="{DAC1C02A-6485-4971-9808-8038BFD7CEA7}" type="presParOf" srcId="{D951A1E1-C597-486D-8540-B1D193237468}" destId="{455FF837-11B8-48E9-ADB5-CB1D47CF459A}" srcOrd="0" destOrd="0" presId="urn:microsoft.com/office/officeart/2005/8/layout/orgChart1"/>
    <dgm:cxn modelId="{572838D8-A5CD-4326-BDDC-8A680EF01C51}" type="presParOf" srcId="{455FF837-11B8-48E9-ADB5-CB1D47CF459A}" destId="{4FAD1F70-8317-4973-9171-E10D7DB37BBC}" srcOrd="0" destOrd="0" presId="urn:microsoft.com/office/officeart/2005/8/layout/orgChart1"/>
    <dgm:cxn modelId="{BDED41E1-FCD1-43F2-8251-1CEDD68A658E}" type="presParOf" srcId="{455FF837-11B8-48E9-ADB5-CB1D47CF459A}" destId="{5A3F70A2-9AEB-4E2F-A6EC-AA8C75AD8C17}" srcOrd="1" destOrd="0" presId="urn:microsoft.com/office/officeart/2005/8/layout/orgChart1"/>
    <dgm:cxn modelId="{18EDB1E0-7C9F-4174-9873-B7C71FF07A01}" type="presParOf" srcId="{D951A1E1-C597-486D-8540-B1D193237468}" destId="{1E279D35-476E-4D1B-8099-614399B466D4}" srcOrd="1" destOrd="0" presId="urn:microsoft.com/office/officeart/2005/8/layout/orgChart1"/>
    <dgm:cxn modelId="{B36CBC19-F4DF-496E-AD60-1D2C87602C0C}" type="presParOf" srcId="{D951A1E1-C597-486D-8540-B1D193237468}" destId="{26843B29-CB0E-4AD8-BB62-90888F21E14F}" srcOrd="2" destOrd="0" presId="urn:microsoft.com/office/officeart/2005/8/layout/orgChart1"/>
    <dgm:cxn modelId="{677AA5D7-31C8-4FF8-AC81-8E04ED496273}" type="presParOf" srcId="{A4F7BD6C-1ABB-4329-B617-9898CC5704EA}" destId="{EF23055A-5BC2-460C-8B0C-AE6ECEF2AD73}" srcOrd="8" destOrd="0" presId="urn:microsoft.com/office/officeart/2005/8/layout/orgChart1"/>
    <dgm:cxn modelId="{08ABF101-8B5E-42FE-899C-FD642EE7F0E3}" type="presParOf" srcId="{A4F7BD6C-1ABB-4329-B617-9898CC5704EA}" destId="{21704704-E601-4FBD-89E1-1E362089FB3E}" srcOrd="9" destOrd="0" presId="urn:microsoft.com/office/officeart/2005/8/layout/orgChart1"/>
    <dgm:cxn modelId="{C3455258-A678-4513-8356-A5D10F9BE58B}" type="presParOf" srcId="{21704704-E601-4FBD-89E1-1E362089FB3E}" destId="{C907EDC7-C4C2-4E8C-8B05-4E8189559379}" srcOrd="0" destOrd="0" presId="urn:microsoft.com/office/officeart/2005/8/layout/orgChart1"/>
    <dgm:cxn modelId="{D98518BF-FD80-412B-A65E-D0D9B2A7AE3C}" type="presParOf" srcId="{C907EDC7-C4C2-4E8C-8B05-4E8189559379}" destId="{1F30D7C5-7AE7-4DFF-B51E-FCA01D059120}" srcOrd="0" destOrd="0" presId="urn:microsoft.com/office/officeart/2005/8/layout/orgChart1"/>
    <dgm:cxn modelId="{BD910AA4-CE0C-4337-B5CD-9ADF259CA5DD}" type="presParOf" srcId="{C907EDC7-C4C2-4E8C-8B05-4E8189559379}" destId="{00131B25-51FD-4447-8DB5-AD0B735CE90A}" srcOrd="1" destOrd="0" presId="urn:microsoft.com/office/officeart/2005/8/layout/orgChart1"/>
    <dgm:cxn modelId="{DE45DF27-FCBD-4A0E-AE94-33560BCCD7C7}" type="presParOf" srcId="{21704704-E601-4FBD-89E1-1E362089FB3E}" destId="{F0B0FDFA-C38E-4C44-92DE-95EAC10F4DDA}" srcOrd="1" destOrd="0" presId="urn:microsoft.com/office/officeart/2005/8/layout/orgChart1"/>
    <dgm:cxn modelId="{D7BA2859-CEB6-4248-867F-13CDB3C9CB7F}" type="presParOf" srcId="{21704704-E601-4FBD-89E1-1E362089FB3E}" destId="{5E2212FB-F90A-48CD-B046-136BFD4F82B5}" srcOrd="2" destOrd="0" presId="urn:microsoft.com/office/officeart/2005/8/layout/orgChart1"/>
    <dgm:cxn modelId="{553156E0-D604-4068-8510-F71E26455C87}" type="presParOf" srcId="{A4F7BD6C-1ABB-4329-B617-9898CC5704EA}" destId="{08CE1E23-4D51-4147-8BE6-9609BE786AE2}" srcOrd="10" destOrd="0" presId="urn:microsoft.com/office/officeart/2005/8/layout/orgChart1"/>
    <dgm:cxn modelId="{F7C0EDC8-1FA7-49C7-BFDA-439ADC55B43C}" type="presParOf" srcId="{A4F7BD6C-1ABB-4329-B617-9898CC5704EA}" destId="{1138058D-7D98-4CAA-A647-C8333453F74D}" srcOrd="11" destOrd="0" presId="urn:microsoft.com/office/officeart/2005/8/layout/orgChart1"/>
    <dgm:cxn modelId="{61A06228-DD34-4122-8626-2FAFDB0C90BE}" type="presParOf" srcId="{1138058D-7D98-4CAA-A647-C8333453F74D}" destId="{80A2D42B-BA53-4F37-B908-0CC3057994A4}" srcOrd="0" destOrd="0" presId="urn:microsoft.com/office/officeart/2005/8/layout/orgChart1"/>
    <dgm:cxn modelId="{55FD1CEF-27B4-4448-BF72-490DD18FBCE3}" type="presParOf" srcId="{80A2D42B-BA53-4F37-B908-0CC3057994A4}" destId="{4D14F888-9D61-4C90-90F8-A7BE1DBC9481}" srcOrd="0" destOrd="0" presId="urn:microsoft.com/office/officeart/2005/8/layout/orgChart1"/>
    <dgm:cxn modelId="{311EBAC2-ED2D-4AA7-8209-8F3D054A89C0}" type="presParOf" srcId="{80A2D42B-BA53-4F37-B908-0CC3057994A4}" destId="{9DCCE616-C92C-4B11-A7E0-EBF5B16148E8}" srcOrd="1" destOrd="0" presId="urn:microsoft.com/office/officeart/2005/8/layout/orgChart1"/>
    <dgm:cxn modelId="{30B860C6-DA6C-4AB4-91E8-438560F3DEB8}" type="presParOf" srcId="{1138058D-7D98-4CAA-A647-C8333453F74D}" destId="{CAE4B2E9-07E9-4399-9726-851E3AD61CC1}" srcOrd="1" destOrd="0" presId="urn:microsoft.com/office/officeart/2005/8/layout/orgChart1"/>
    <dgm:cxn modelId="{86BFF682-2328-48F2-A3DA-64FD8DB14C39}" type="presParOf" srcId="{1138058D-7D98-4CAA-A647-C8333453F74D}" destId="{3525C817-CAC3-412D-92A9-3B47F6173195}" srcOrd="2" destOrd="0" presId="urn:microsoft.com/office/officeart/2005/8/layout/orgChart1"/>
    <dgm:cxn modelId="{1B33E566-3F34-4FD5-ABB7-3B19F07042EC}" type="presParOf" srcId="{22642905-4621-48D2-87DF-A3220CF84762}" destId="{EF3CADC2-653F-4049-8BFB-13E3947C1C44}" srcOrd="2" destOrd="0" presId="urn:microsoft.com/office/officeart/2005/8/layout/orgChart1"/>
    <dgm:cxn modelId="{BA896A98-8257-4D41-BDC7-CDBE036BD2F5}" type="presParOf" srcId="{AD8D3F4D-2DF3-4589-907B-26ADCCCBAF01}" destId="{E55DA6CF-0E3E-4BD2-8681-92F6D077C76C}" srcOrd="1" destOrd="0" presId="urn:microsoft.com/office/officeart/2005/8/layout/orgChart1"/>
    <dgm:cxn modelId="{94BFC4B0-687C-4460-87A7-83D816198DA0}" type="presParOf" srcId="{E55DA6CF-0E3E-4BD2-8681-92F6D077C76C}" destId="{7431643A-DBFC-4F5B-8EAB-7671B5181DD0}" srcOrd="0" destOrd="0" presId="urn:microsoft.com/office/officeart/2005/8/layout/orgChart1"/>
    <dgm:cxn modelId="{143BCA32-8408-46B8-BD83-0D38CF795C7D}" type="presParOf" srcId="{7431643A-DBFC-4F5B-8EAB-7671B5181DD0}" destId="{3766A8AD-0B0F-4197-9364-33710806392A}" srcOrd="0" destOrd="0" presId="urn:microsoft.com/office/officeart/2005/8/layout/orgChart1"/>
    <dgm:cxn modelId="{E57D2869-C909-4B0A-AC73-0707CD1D4C2E}" type="presParOf" srcId="{7431643A-DBFC-4F5B-8EAB-7671B5181DD0}" destId="{EF2B4B89-5B2B-4D63-900C-F02CB829E4C4}" srcOrd="1" destOrd="0" presId="urn:microsoft.com/office/officeart/2005/8/layout/orgChart1"/>
    <dgm:cxn modelId="{130EC43A-8164-4F64-AA8F-A6877A9A6F00}" type="presParOf" srcId="{E55DA6CF-0E3E-4BD2-8681-92F6D077C76C}" destId="{67B15E51-E490-4ACD-8059-AE0FF098E1C2}" srcOrd="1" destOrd="0" presId="urn:microsoft.com/office/officeart/2005/8/layout/orgChart1"/>
    <dgm:cxn modelId="{FF0B979A-598B-41D0-81C3-FCEAB3BE75D1}" type="presParOf" srcId="{67B15E51-E490-4ACD-8059-AE0FF098E1C2}" destId="{7DD7B06F-7B5F-463F-8FE9-1A9A6BF3184D}" srcOrd="0" destOrd="0" presId="urn:microsoft.com/office/officeart/2005/8/layout/orgChart1"/>
    <dgm:cxn modelId="{92330351-EF92-4355-8A8D-37F5D4D82822}" type="presParOf" srcId="{67B15E51-E490-4ACD-8059-AE0FF098E1C2}" destId="{57FBFC4C-45F4-4266-B46D-CCDADAB80F8E}" srcOrd="1" destOrd="0" presId="urn:microsoft.com/office/officeart/2005/8/layout/orgChart1"/>
    <dgm:cxn modelId="{E1B75F54-963B-4975-BCF8-FB930C158237}" type="presParOf" srcId="{57FBFC4C-45F4-4266-B46D-CCDADAB80F8E}" destId="{EB578B98-4A76-4F02-9FE0-C1323DBE9470}" srcOrd="0" destOrd="0" presId="urn:microsoft.com/office/officeart/2005/8/layout/orgChart1"/>
    <dgm:cxn modelId="{C2FCFAC7-DC8F-41E8-A37C-C4BF27E0C822}" type="presParOf" srcId="{EB578B98-4A76-4F02-9FE0-C1323DBE9470}" destId="{53B801DE-7796-4FA8-A218-4DAF450B2285}" srcOrd="0" destOrd="0" presId="urn:microsoft.com/office/officeart/2005/8/layout/orgChart1"/>
    <dgm:cxn modelId="{27DD9F03-E181-4F27-90F5-99A2A958E873}" type="presParOf" srcId="{EB578B98-4A76-4F02-9FE0-C1323DBE9470}" destId="{306782A9-4CB0-4491-8DEE-06DE42D4ACB1}" srcOrd="1" destOrd="0" presId="urn:microsoft.com/office/officeart/2005/8/layout/orgChart1"/>
    <dgm:cxn modelId="{BBC53792-446B-4EA2-9164-9B9E94F3B201}" type="presParOf" srcId="{57FBFC4C-45F4-4266-B46D-CCDADAB80F8E}" destId="{B7E7413F-9D34-4D6A-82FF-791BDB4B331A}" srcOrd="1" destOrd="0" presId="urn:microsoft.com/office/officeart/2005/8/layout/orgChart1"/>
    <dgm:cxn modelId="{13ED8008-672F-49AC-B68F-553875460420}" type="presParOf" srcId="{57FBFC4C-45F4-4266-B46D-CCDADAB80F8E}" destId="{83612EEF-720F-4152-9386-76555995BDC7}" srcOrd="2" destOrd="0" presId="urn:microsoft.com/office/officeart/2005/8/layout/orgChart1"/>
    <dgm:cxn modelId="{A8DCA2E0-AD36-4C15-9BEA-594EB9D7344A}" type="presParOf" srcId="{67B15E51-E490-4ACD-8059-AE0FF098E1C2}" destId="{0C98BA5E-DF0E-453C-8FD8-B3B4D6505551}" srcOrd="2" destOrd="0" presId="urn:microsoft.com/office/officeart/2005/8/layout/orgChart1"/>
    <dgm:cxn modelId="{BEF594F1-955B-4AE1-9A7B-A041B2BA1804}" type="presParOf" srcId="{67B15E51-E490-4ACD-8059-AE0FF098E1C2}" destId="{4E076847-7A19-458F-A09C-F645FEAB0EB1}" srcOrd="3" destOrd="0" presId="urn:microsoft.com/office/officeart/2005/8/layout/orgChart1"/>
    <dgm:cxn modelId="{AF2CDB14-D8A1-433E-A105-764E66143BE6}" type="presParOf" srcId="{4E076847-7A19-458F-A09C-F645FEAB0EB1}" destId="{5B8E2451-998A-4C14-9B34-032EB15340EE}" srcOrd="0" destOrd="0" presId="urn:microsoft.com/office/officeart/2005/8/layout/orgChart1"/>
    <dgm:cxn modelId="{4C56990C-4237-4982-BC9D-33497FBF9111}" type="presParOf" srcId="{5B8E2451-998A-4C14-9B34-032EB15340EE}" destId="{691C2396-186B-48A6-952D-53159CA67633}" srcOrd="0" destOrd="0" presId="urn:microsoft.com/office/officeart/2005/8/layout/orgChart1"/>
    <dgm:cxn modelId="{86928EC8-31A4-42B2-A635-FE256624B5E7}" type="presParOf" srcId="{5B8E2451-998A-4C14-9B34-032EB15340EE}" destId="{B876F508-9F25-4698-8DAB-6FDA4428CE31}" srcOrd="1" destOrd="0" presId="urn:microsoft.com/office/officeart/2005/8/layout/orgChart1"/>
    <dgm:cxn modelId="{CF9E752E-77AD-49FC-98E1-F0075EE93C91}" type="presParOf" srcId="{4E076847-7A19-458F-A09C-F645FEAB0EB1}" destId="{D435D237-1EEE-4D8C-A190-6138DA02F9E5}" srcOrd="1" destOrd="0" presId="urn:microsoft.com/office/officeart/2005/8/layout/orgChart1"/>
    <dgm:cxn modelId="{CE7975E5-2B8B-4BB8-BDE5-CB60BEF395EB}" type="presParOf" srcId="{4E076847-7A19-458F-A09C-F645FEAB0EB1}" destId="{5AC50C1C-5FE8-4959-A1FE-1906E4F78A49}" srcOrd="2" destOrd="0" presId="urn:microsoft.com/office/officeart/2005/8/layout/orgChart1"/>
    <dgm:cxn modelId="{6D2D11F5-5334-468E-82BD-8FADD9FD4A6F}" type="presParOf" srcId="{67B15E51-E490-4ACD-8059-AE0FF098E1C2}" destId="{B957230D-E57D-4807-83E0-81A471F50208}" srcOrd="4" destOrd="0" presId="urn:microsoft.com/office/officeart/2005/8/layout/orgChart1"/>
    <dgm:cxn modelId="{1E47B181-4869-400A-BF24-7A2B6A8A8F13}" type="presParOf" srcId="{67B15E51-E490-4ACD-8059-AE0FF098E1C2}" destId="{B59BE344-261E-4F78-8CD3-51D86C678EAE}" srcOrd="5" destOrd="0" presId="urn:microsoft.com/office/officeart/2005/8/layout/orgChart1"/>
    <dgm:cxn modelId="{CE75E2A0-14E6-42BC-B5D9-7E6E879EBD22}" type="presParOf" srcId="{B59BE344-261E-4F78-8CD3-51D86C678EAE}" destId="{668AD515-1660-4DA9-97D8-AB94910B5941}" srcOrd="0" destOrd="0" presId="urn:microsoft.com/office/officeart/2005/8/layout/orgChart1"/>
    <dgm:cxn modelId="{25504C0C-F43C-4A4A-B606-82AC572C3FFF}" type="presParOf" srcId="{668AD515-1660-4DA9-97D8-AB94910B5941}" destId="{49CFEF01-36EE-4CFE-8063-9D0545666AF9}" srcOrd="0" destOrd="0" presId="urn:microsoft.com/office/officeart/2005/8/layout/orgChart1"/>
    <dgm:cxn modelId="{D3F315B8-B88B-4468-9DB2-DEE95E2E3AC3}" type="presParOf" srcId="{668AD515-1660-4DA9-97D8-AB94910B5941}" destId="{E0209F45-61A3-4BF3-822E-0A53B5CCEF69}" srcOrd="1" destOrd="0" presId="urn:microsoft.com/office/officeart/2005/8/layout/orgChart1"/>
    <dgm:cxn modelId="{A8D952EC-A17E-465D-A3B9-726B3EAD9837}" type="presParOf" srcId="{B59BE344-261E-4F78-8CD3-51D86C678EAE}" destId="{9900D487-7149-40B5-ABF5-3D1C13A41A80}" srcOrd="1" destOrd="0" presId="urn:microsoft.com/office/officeart/2005/8/layout/orgChart1"/>
    <dgm:cxn modelId="{66B7B5E3-E812-46F6-8FF1-3258E14FF835}" type="presParOf" srcId="{B59BE344-261E-4F78-8CD3-51D86C678EAE}" destId="{F166A0CB-595B-4B81-AD30-075B6C983EC2}" srcOrd="2" destOrd="0" presId="urn:microsoft.com/office/officeart/2005/8/layout/orgChart1"/>
    <dgm:cxn modelId="{C8E532AE-8041-49CB-8FF5-CD632E4B9867}" type="presParOf" srcId="{E55DA6CF-0E3E-4BD2-8681-92F6D077C76C}" destId="{BFEC3CCC-C3E3-43E2-9C9C-5342944C3B7E}" srcOrd="2" destOrd="0" presId="urn:microsoft.com/office/officeart/2005/8/layout/orgChart1"/>
    <dgm:cxn modelId="{B4125C3C-31EB-42C9-AB69-E35CD6F54037}" type="presParOf" srcId="{AD8D3F4D-2DF3-4589-907B-26ADCCCBAF01}" destId="{91D71854-005C-4C5B-8D9F-1A433B1B9EB0}" srcOrd="2" destOrd="0" presId="urn:microsoft.com/office/officeart/2005/8/layout/orgChart1"/>
    <dgm:cxn modelId="{58E09382-C26D-4C49-A9F3-A24D5E7CC943}" type="presParOf" srcId="{91D71854-005C-4C5B-8D9F-1A433B1B9EB0}" destId="{857D4A4C-53C8-4904-82A8-FEF6D42FACA3}" srcOrd="0" destOrd="0" presId="urn:microsoft.com/office/officeart/2005/8/layout/orgChart1"/>
    <dgm:cxn modelId="{474DEF40-9F9B-4835-9505-8DF096BC4857}" type="presParOf" srcId="{857D4A4C-53C8-4904-82A8-FEF6D42FACA3}" destId="{2BAB7F3D-1476-4044-8EA0-888DE02F8550}" srcOrd="0" destOrd="0" presId="urn:microsoft.com/office/officeart/2005/8/layout/orgChart1"/>
    <dgm:cxn modelId="{21217256-7CD0-4C9B-92B8-E2BC64C7B2A6}" type="presParOf" srcId="{857D4A4C-53C8-4904-82A8-FEF6D42FACA3}" destId="{C6188E56-BD41-48F7-B015-58E04B6A40C0}" srcOrd="1" destOrd="0" presId="urn:microsoft.com/office/officeart/2005/8/layout/orgChart1"/>
    <dgm:cxn modelId="{2D728ACC-47D4-4F8D-9E5D-7680243DE4D4}" type="presParOf" srcId="{91D71854-005C-4C5B-8D9F-1A433B1B9EB0}" destId="{22A85198-9950-41C2-9502-E5280FF289AD}" srcOrd="1" destOrd="0" presId="urn:microsoft.com/office/officeart/2005/8/layout/orgChart1"/>
    <dgm:cxn modelId="{9EDC8B51-ABA1-427F-BC50-754167017D4A}" type="presParOf" srcId="{22A85198-9950-41C2-9502-E5280FF289AD}" destId="{7905E136-595B-4A8B-8B46-EF1CD2BDA623}" srcOrd="0" destOrd="0" presId="urn:microsoft.com/office/officeart/2005/8/layout/orgChart1"/>
    <dgm:cxn modelId="{52A31546-48B0-436D-AB4C-B2944DD3DA10}" type="presParOf" srcId="{22A85198-9950-41C2-9502-E5280FF289AD}" destId="{96FAABBB-EB55-49AD-8935-6252144DF43F}" srcOrd="1" destOrd="0" presId="urn:microsoft.com/office/officeart/2005/8/layout/orgChart1"/>
    <dgm:cxn modelId="{F9397A33-E3A7-4BF8-B03C-3E413A7C9A6C}" type="presParOf" srcId="{96FAABBB-EB55-49AD-8935-6252144DF43F}" destId="{02DBC1E7-AF1C-4639-98F9-0D9D23353CBA}" srcOrd="0" destOrd="0" presId="urn:microsoft.com/office/officeart/2005/8/layout/orgChart1"/>
    <dgm:cxn modelId="{7EAE18D0-0F36-414E-B382-3EE8789B81E3}" type="presParOf" srcId="{02DBC1E7-AF1C-4639-98F9-0D9D23353CBA}" destId="{0126E64A-74C1-4212-B2E8-E568E399D4C0}" srcOrd="0" destOrd="0" presId="urn:microsoft.com/office/officeart/2005/8/layout/orgChart1"/>
    <dgm:cxn modelId="{356814B3-193F-4D53-A8DD-335BFFEB6BFB}" type="presParOf" srcId="{02DBC1E7-AF1C-4639-98F9-0D9D23353CBA}" destId="{C817D6A5-7497-41C4-9A46-CDD23ACC3768}" srcOrd="1" destOrd="0" presId="urn:microsoft.com/office/officeart/2005/8/layout/orgChart1"/>
    <dgm:cxn modelId="{AB681DD8-C81B-4B16-8CD7-313F02E504C4}" type="presParOf" srcId="{96FAABBB-EB55-49AD-8935-6252144DF43F}" destId="{57BA8936-B6DE-49A5-90D3-FCF78E998602}" srcOrd="1" destOrd="0" presId="urn:microsoft.com/office/officeart/2005/8/layout/orgChart1"/>
    <dgm:cxn modelId="{3B76C45A-2B00-4378-8C6D-7C49E9FC3E96}" type="presParOf" srcId="{96FAABBB-EB55-49AD-8935-6252144DF43F}" destId="{D6DA4416-EF84-435D-8714-76C81C8A7D8F}" srcOrd="2" destOrd="0" presId="urn:microsoft.com/office/officeart/2005/8/layout/orgChart1"/>
    <dgm:cxn modelId="{2C2EC52E-F470-4177-85EF-EDC4DF7212F4}" type="presParOf" srcId="{22A85198-9950-41C2-9502-E5280FF289AD}" destId="{8D51D345-EC56-44C2-A00D-4A781F79951E}" srcOrd="2" destOrd="0" presId="urn:microsoft.com/office/officeart/2005/8/layout/orgChart1"/>
    <dgm:cxn modelId="{E2E94ED9-56CF-4608-A0A0-0023E6FBD4B7}" type="presParOf" srcId="{22A85198-9950-41C2-9502-E5280FF289AD}" destId="{16A42ED6-E3A9-49E3-9FCF-302B317ADE20}" srcOrd="3" destOrd="0" presId="urn:microsoft.com/office/officeart/2005/8/layout/orgChart1"/>
    <dgm:cxn modelId="{B1536E3D-19B2-46F0-A3A7-A81B013BAC67}" type="presParOf" srcId="{16A42ED6-E3A9-49E3-9FCF-302B317ADE20}" destId="{23DAE773-F8B5-4952-88F1-4381E96D9AB9}" srcOrd="0" destOrd="0" presId="urn:microsoft.com/office/officeart/2005/8/layout/orgChart1"/>
    <dgm:cxn modelId="{8F7E73ED-6981-4E50-B865-6E11EBEFA326}" type="presParOf" srcId="{23DAE773-F8B5-4952-88F1-4381E96D9AB9}" destId="{2E4DE80F-1264-4337-B1FD-985A6F787CF6}" srcOrd="0" destOrd="0" presId="urn:microsoft.com/office/officeart/2005/8/layout/orgChart1"/>
    <dgm:cxn modelId="{20BF19B5-E5C6-408E-8FF3-8BDF32AA0FE3}" type="presParOf" srcId="{23DAE773-F8B5-4952-88F1-4381E96D9AB9}" destId="{1A70C648-5FAA-4EEC-A944-5090C40BF7D5}" srcOrd="1" destOrd="0" presId="urn:microsoft.com/office/officeart/2005/8/layout/orgChart1"/>
    <dgm:cxn modelId="{95BADB18-BC9A-4428-8166-E0A7070D6B6C}" type="presParOf" srcId="{16A42ED6-E3A9-49E3-9FCF-302B317ADE20}" destId="{E8632F4B-6BDA-484F-A727-69D86E36C434}" srcOrd="1" destOrd="0" presId="urn:microsoft.com/office/officeart/2005/8/layout/orgChart1"/>
    <dgm:cxn modelId="{A2966649-D8CD-4599-8F79-B2A8FAA05676}" type="presParOf" srcId="{16A42ED6-E3A9-49E3-9FCF-302B317ADE20}" destId="{13E54071-07B5-492D-BA87-6B015C00C826}" srcOrd="2" destOrd="0" presId="urn:microsoft.com/office/officeart/2005/8/layout/orgChart1"/>
    <dgm:cxn modelId="{A4BDD3B4-6C32-4BC6-896F-D52DBE021883}" type="presParOf" srcId="{91D71854-005C-4C5B-8D9F-1A433B1B9EB0}" destId="{E4DFCAA9-BBF4-4E26-A808-B2F0780F86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D17C5E-F31D-4B6A-B5AE-79A7C6D10D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022A3E-B6A6-49F3-A7FF-75300892E758}">
      <dgm:prSet phldrT="[Text]"/>
      <dgm:spPr/>
      <dgm:t>
        <a:bodyPr/>
        <a:lstStyle/>
        <a:p>
          <a:pPr latinLnBrk="1"/>
          <a:r>
            <a:rPr lang="en-US" altLang="ko-KR" dirty="0" smtClean="0"/>
            <a:t>16S Android</a:t>
          </a:r>
          <a:endParaRPr lang="ko-KR" altLang="en-US" dirty="0"/>
        </a:p>
      </dgm:t>
    </dgm:pt>
    <dgm:pt modelId="{D346377E-4116-4E24-B0FB-49ABECE8925C}" type="parTrans" cxnId="{6A3C193C-9F16-4F08-922D-9E9AE1E7C182}">
      <dgm:prSet/>
      <dgm:spPr/>
      <dgm:t>
        <a:bodyPr/>
        <a:lstStyle/>
        <a:p>
          <a:pPr latinLnBrk="1"/>
          <a:endParaRPr lang="ko-KR" altLang="en-US"/>
        </a:p>
      </dgm:t>
    </dgm:pt>
    <dgm:pt modelId="{65882F06-BD33-434C-BB4E-7A8E7F042A0D}" type="sibTrans" cxnId="{6A3C193C-9F16-4F08-922D-9E9AE1E7C182}">
      <dgm:prSet/>
      <dgm:spPr/>
      <dgm:t>
        <a:bodyPr/>
        <a:lstStyle/>
        <a:p>
          <a:pPr latinLnBrk="1"/>
          <a:endParaRPr lang="ko-KR" altLang="en-US"/>
        </a:p>
      </dgm:t>
    </dgm:pt>
    <dgm:pt modelId="{B696CAC4-11D2-4EF4-9A15-34A949FB4263}">
      <dgm:prSet phldrT="[Text]"/>
      <dgm:spPr/>
      <dgm:t>
        <a:bodyPr/>
        <a:lstStyle/>
        <a:p>
          <a:pPr latinLnBrk="1"/>
          <a:r>
            <a:rPr lang="en-US" altLang="ko-KR" dirty="0" smtClean="0"/>
            <a:t>16F Podcast</a:t>
          </a:r>
          <a:endParaRPr lang="ko-KR" altLang="en-US" dirty="0"/>
        </a:p>
      </dgm:t>
    </dgm:pt>
    <dgm:pt modelId="{CB865834-379F-4497-A27C-C75429EE1ED6}" type="parTrans" cxnId="{9AC7C65D-D3BC-4EC0-8E83-FE5E68F9A8AF}">
      <dgm:prSet/>
      <dgm:spPr/>
      <dgm:t>
        <a:bodyPr/>
        <a:lstStyle/>
        <a:p>
          <a:pPr latinLnBrk="1"/>
          <a:endParaRPr lang="ko-KR" altLang="en-US"/>
        </a:p>
      </dgm:t>
    </dgm:pt>
    <dgm:pt modelId="{B3621AC3-06C0-45BE-9B84-552BA75A968E}" type="sibTrans" cxnId="{9AC7C65D-D3BC-4EC0-8E83-FE5E68F9A8AF}">
      <dgm:prSet/>
      <dgm:spPr/>
      <dgm:t>
        <a:bodyPr/>
        <a:lstStyle/>
        <a:p>
          <a:pPr latinLnBrk="1"/>
          <a:endParaRPr lang="ko-KR" altLang="en-US"/>
        </a:p>
      </dgm:t>
    </dgm:pt>
    <dgm:pt modelId="{96863A63-896A-4790-9ECC-F6854CFCFED3}">
      <dgm:prSet phldrT="[Text]"/>
      <dgm:spPr/>
      <dgm:t>
        <a:bodyPr/>
        <a:lstStyle/>
        <a:p>
          <a:pPr latinLnBrk="1"/>
          <a:r>
            <a:rPr lang="en-US" altLang="ko-KR" dirty="0" smtClean="0"/>
            <a:t>Java</a:t>
          </a:r>
          <a:endParaRPr lang="ko-KR" altLang="en-US" dirty="0"/>
        </a:p>
      </dgm:t>
    </dgm:pt>
    <dgm:pt modelId="{5D17C8A8-C712-408C-B536-F4976CC629E4}" type="parTrans" cxnId="{07F86247-1AEB-4779-821F-4ABC991D79B7}">
      <dgm:prSet/>
      <dgm:spPr/>
      <dgm:t>
        <a:bodyPr/>
        <a:lstStyle/>
        <a:p>
          <a:pPr latinLnBrk="1"/>
          <a:endParaRPr lang="ko-KR" altLang="en-US"/>
        </a:p>
      </dgm:t>
    </dgm:pt>
    <dgm:pt modelId="{9F7711E5-26BC-4AB0-A928-856E1C54EB3E}" type="sibTrans" cxnId="{07F86247-1AEB-4779-821F-4ABC991D79B7}">
      <dgm:prSet/>
      <dgm:spPr/>
      <dgm:t>
        <a:bodyPr/>
        <a:lstStyle/>
        <a:p>
          <a:pPr latinLnBrk="1"/>
          <a:endParaRPr lang="ko-KR" altLang="en-US"/>
        </a:p>
      </dgm:t>
    </dgm:pt>
    <dgm:pt modelId="{9C69CCBB-F0EE-4442-81F3-50D782A04080}">
      <dgm:prSet phldrT="[Text]"/>
      <dgm:spPr/>
      <dgm:t>
        <a:bodyPr/>
        <a:lstStyle/>
        <a:p>
          <a:pPr latinLnBrk="1"/>
          <a:r>
            <a:rPr lang="en-US" altLang="ko-KR" dirty="0" smtClean="0"/>
            <a:t>Photoshop</a:t>
          </a:r>
          <a:endParaRPr lang="ko-KR" altLang="en-US" dirty="0"/>
        </a:p>
      </dgm:t>
    </dgm:pt>
    <dgm:pt modelId="{44FF05A1-EB51-4762-B7E4-E538636D26E9}" type="parTrans" cxnId="{4B8B7E4E-46F8-4B3A-912D-A48EB336D5A6}">
      <dgm:prSet/>
      <dgm:spPr/>
      <dgm:t>
        <a:bodyPr/>
        <a:lstStyle/>
        <a:p>
          <a:pPr latinLnBrk="1"/>
          <a:endParaRPr lang="ko-KR" altLang="en-US"/>
        </a:p>
      </dgm:t>
    </dgm:pt>
    <dgm:pt modelId="{DCA94624-5C18-40CC-9DA1-CC55F0A69713}" type="sibTrans" cxnId="{4B8B7E4E-46F8-4B3A-912D-A48EB336D5A6}">
      <dgm:prSet/>
      <dgm:spPr/>
      <dgm:t>
        <a:bodyPr/>
        <a:lstStyle/>
        <a:p>
          <a:pPr latinLnBrk="1"/>
          <a:endParaRPr lang="ko-KR" altLang="en-US"/>
        </a:p>
      </dgm:t>
    </dgm:pt>
    <dgm:pt modelId="{E22E65FE-2D74-4438-8B54-B590BE351B74}" type="asst">
      <dgm:prSet phldrT="[Text]"/>
      <dgm:spPr/>
      <dgm:t>
        <a:bodyPr/>
        <a:lstStyle/>
        <a:p>
          <a:pPr latinLnBrk="1"/>
          <a:r>
            <a:rPr lang="ko-KR" altLang="en-US" smtClean="0"/>
            <a:t>유민경</a:t>
          </a:r>
          <a:r>
            <a:rPr lang="en-US" altLang="ko-KR" smtClean="0"/>
            <a:t>, </a:t>
          </a:r>
          <a:r>
            <a:rPr lang="ko-KR" altLang="en-US" smtClean="0"/>
            <a:t>박민지</a:t>
          </a:r>
          <a:endParaRPr lang="ko-KR" altLang="en-US" dirty="0"/>
        </a:p>
      </dgm:t>
    </dgm:pt>
    <dgm:pt modelId="{EAC27254-8A71-4554-B93D-5806D566EDBA}" type="parTrans" cxnId="{E7611042-BED4-4A75-A6C2-27A1B56EC8B6}">
      <dgm:prSet/>
      <dgm:spPr/>
      <dgm:t>
        <a:bodyPr/>
        <a:lstStyle/>
        <a:p>
          <a:pPr latinLnBrk="1"/>
          <a:endParaRPr lang="ko-KR" altLang="en-US"/>
        </a:p>
      </dgm:t>
    </dgm:pt>
    <dgm:pt modelId="{44440E41-BCF9-4E25-A72A-414C2DC7D7DF}" type="sibTrans" cxnId="{E7611042-BED4-4A75-A6C2-27A1B56EC8B6}">
      <dgm:prSet/>
      <dgm:spPr/>
      <dgm:t>
        <a:bodyPr/>
        <a:lstStyle/>
        <a:p>
          <a:pPr latinLnBrk="1"/>
          <a:endParaRPr lang="ko-KR" altLang="en-US"/>
        </a:p>
      </dgm:t>
    </dgm:pt>
    <dgm:pt modelId="{F21BADE4-ED69-45F2-9312-D1DDA62E2C9C}" type="asst">
      <dgm:prSet phldrT="[Text]"/>
      <dgm:spPr/>
      <dgm:t>
        <a:bodyPr/>
        <a:lstStyle/>
        <a:p>
          <a:pPr latinLnBrk="1"/>
          <a:r>
            <a:rPr lang="ko-KR" altLang="en-US" dirty="0" smtClean="0"/>
            <a:t>유민경</a:t>
          </a:r>
          <a:r>
            <a:rPr lang="en-US" altLang="ko-KR" dirty="0" smtClean="0"/>
            <a:t>, </a:t>
          </a:r>
          <a:r>
            <a:rPr lang="ko-KR" altLang="en-US" dirty="0" smtClean="0"/>
            <a:t>박민지</a:t>
          </a:r>
          <a:r>
            <a:rPr lang="en-US" altLang="ko-KR" dirty="0" smtClean="0"/>
            <a:t>, </a:t>
          </a:r>
          <a:r>
            <a:rPr lang="ko-KR" altLang="en-US" dirty="0" smtClean="0"/>
            <a:t>윤석훈</a:t>
          </a:r>
          <a:r>
            <a:rPr lang="en-US" altLang="ko-KR" dirty="0" smtClean="0"/>
            <a:t>, </a:t>
          </a:r>
          <a:r>
            <a:rPr lang="ko-KR" altLang="en-US" dirty="0" smtClean="0"/>
            <a:t>임현치</a:t>
          </a:r>
          <a:endParaRPr lang="ko-KR" altLang="en-US" dirty="0"/>
        </a:p>
      </dgm:t>
    </dgm:pt>
    <dgm:pt modelId="{A7207541-FB43-4869-88A5-3CD7A19A5325}" type="parTrans" cxnId="{E4E0C442-9108-4E12-B74B-CE8CEFC6E500}">
      <dgm:prSet/>
      <dgm:spPr/>
      <dgm:t>
        <a:bodyPr/>
        <a:lstStyle/>
        <a:p>
          <a:pPr latinLnBrk="1"/>
          <a:endParaRPr lang="ko-KR" altLang="en-US"/>
        </a:p>
      </dgm:t>
    </dgm:pt>
    <dgm:pt modelId="{FEA17418-FD34-4DC8-AA4A-F6AD6117FCC3}" type="sibTrans" cxnId="{E4E0C442-9108-4E12-B74B-CE8CEFC6E500}">
      <dgm:prSet/>
      <dgm:spPr/>
      <dgm:t>
        <a:bodyPr/>
        <a:lstStyle/>
        <a:p>
          <a:pPr latinLnBrk="1"/>
          <a:endParaRPr lang="ko-KR" altLang="en-US"/>
        </a:p>
      </dgm:t>
    </dgm:pt>
    <dgm:pt modelId="{B2C9F535-39B6-4979-B69F-99E639CBE01D}">
      <dgm:prSet phldrT="[Text]"/>
      <dgm:spPr/>
      <dgm:t>
        <a:bodyPr/>
        <a:lstStyle/>
        <a:p>
          <a:pPr latinLnBrk="1"/>
          <a:r>
            <a:rPr lang="en-US" altLang="ko-KR" dirty="0" smtClean="0"/>
            <a:t>17F Band</a:t>
          </a:r>
          <a:endParaRPr lang="ko-KR" altLang="en-US" dirty="0"/>
        </a:p>
      </dgm:t>
    </dgm:pt>
    <dgm:pt modelId="{0C4937CB-A838-43B9-A463-DF125A618636}" type="sibTrans" cxnId="{F29FA53E-F589-4A6D-92EC-EB85925FEB0A}">
      <dgm:prSet/>
      <dgm:spPr/>
      <dgm:t>
        <a:bodyPr/>
        <a:lstStyle/>
        <a:p>
          <a:pPr latinLnBrk="1"/>
          <a:endParaRPr lang="ko-KR" altLang="en-US"/>
        </a:p>
      </dgm:t>
    </dgm:pt>
    <dgm:pt modelId="{61FFE84C-3FEA-4DC8-9731-4427850364AE}" type="parTrans" cxnId="{F29FA53E-F589-4A6D-92EC-EB85925FEB0A}">
      <dgm:prSet/>
      <dgm:spPr/>
      <dgm:t>
        <a:bodyPr/>
        <a:lstStyle/>
        <a:p>
          <a:pPr latinLnBrk="1"/>
          <a:endParaRPr lang="ko-KR" altLang="en-US"/>
        </a:p>
      </dgm:t>
    </dgm:pt>
    <dgm:pt modelId="{58F21DCB-B744-43E7-A31C-E9F60BC6E29A}">
      <dgm:prSet/>
      <dgm:spPr/>
      <dgm:t>
        <a:bodyPr/>
        <a:lstStyle/>
        <a:p>
          <a:pPr latinLnBrk="1"/>
          <a:r>
            <a:rPr lang="en-US" altLang="ko-KR" dirty="0" smtClean="0"/>
            <a:t>Record</a:t>
          </a:r>
          <a:endParaRPr lang="ko-KR" altLang="en-US" dirty="0"/>
        </a:p>
      </dgm:t>
    </dgm:pt>
    <dgm:pt modelId="{36FA3A14-0D2E-462A-B4AD-2191F46741E6}" type="sibTrans" cxnId="{94CC9B86-B319-4198-9862-241C8AB96077}">
      <dgm:prSet/>
      <dgm:spPr/>
      <dgm:t>
        <a:bodyPr/>
        <a:lstStyle/>
        <a:p>
          <a:pPr latinLnBrk="1"/>
          <a:endParaRPr lang="ko-KR" altLang="en-US"/>
        </a:p>
      </dgm:t>
    </dgm:pt>
    <dgm:pt modelId="{E2545C96-E5A5-458B-971A-7C73677DFEDA}" type="parTrans" cxnId="{94CC9B86-B319-4198-9862-241C8AB96077}">
      <dgm:prSet/>
      <dgm:spPr/>
      <dgm:t>
        <a:bodyPr/>
        <a:lstStyle/>
        <a:p>
          <a:pPr latinLnBrk="1"/>
          <a:endParaRPr lang="ko-KR" altLang="en-US"/>
        </a:p>
      </dgm:t>
    </dgm:pt>
    <dgm:pt modelId="{36D3004C-8F5F-4A88-9740-043E2EAD2FE9}">
      <dgm:prSet/>
      <dgm:spPr/>
      <dgm:t>
        <a:bodyPr/>
        <a:lstStyle/>
        <a:p>
          <a:pPr latinLnBrk="1"/>
          <a:r>
            <a:rPr lang="en-US" altLang="ko-KR" dirty="0" smtClean="0"/>
            <a:t>Edit</a:t>
          </a:r>
          <a:endParaRPr lang="ko-KR" altLang="en-US" dirty="0"/>
        </a:p>
      </dgm:t>
    </dgm:pt>
    <dgm:pt modelId="{BD93BF57-41C8-4A04-AE43-C16ED28CA3C3}" type="parTrans" cxnId="{D4CF37A7-EBAA-4FD2-A40B-51A4C6AE2430}">
      <dgm:prSet/>
      <dgm:spPr/>
      <dgm:t>
        <a:bodyPr/>
        <a:lstStyle/>
        <a:p>
          <a:pPr latinLnBrk="1"/>
          <a:endParaRPr lang="ko-KR" altLang="en-US"/>
        </a:p>
      </dgm:t>
    </dgm:pt>
    <dgm:pt modelId="{15609F9D-AC4B-4819-BAFB-564A3C8243E1}" type="sibTrans" cxnId="{D4CF37A7-EBAA-4FD2-A40B-51A4C6AE2430}">
      <dgm:prSet/>
      <dgm:spPr/>
      <dgm:t>
        <a:bodyPr/>
        <a:lstStyle/>
        <a:p>
          <a:pPr latinLnBrk="1"/>
          <a:endParaRPr lang="ko-KR" altLang="en-US"/>
        </a:p>
      </dgm:t>
    </dgm:pt>
    <dgm:pt modelId="{565C86A6-1C71-4D90-8DEF-D79B9F2A98E0}">
      <dgm:prSet/>
      <dgm:spPr/>
      <dgm:t>
        <a:bodyPr/>
        <a:lstStyle/>
        <a:p>
          <a:pPr latinLnBrk="1"/>
          <a:r>
            <a:rPr lang="en-US" altLang="ko-KR" dirty="0" smtClean="0"/>
            <a:t>Publish</a:t>
          </a:r>
          <a:endParaRPr lang="ko-KR" altLang="en-US" dirty="0"/>
        </a:p>
      </dgm:t>
    </dgm:pt>
    <dgm:pt modelId="{503D8900-76EB-4BDD-99A3-4EC405291419}" type="parTrans" cxnId="{52FD7B41-79AB-466A-A4DF-7ED03CD03D03}">
      <dgm:prSet/>
      <dgm:spPr/>
      <dgm:t>
        <a:bodyPr/>
        <a:lstStyle/>
        <a:p>
          <a:pPr latinLnBrk="1"/>
          <a:endParaRPr lang="ko-KR" altLang="en-US"/>
        </a:p>
      </dgm:t>
    </dgm:pt>
    <dgm:pt modelId="{7E0EBC15-0163-4148-80E9-0BC573E45B1E}" type="sibTrans" cxnId="{52FD7B41-79AB-466A-A4DF-7ED03CD03D03}">
      <dgm:prSet/>
      <dgm:spPr/>
      <dgm:t>
        <a:bodyPr/>
        <a:lstStyle/>
        <a:p>
          <a:pPr latinLnBrk="1"/>
          <a:endParaRPr lang="ko-KR" altLang="en-US"/>
        </a:p>
      </dgm:t>
    </dgm:pt>
    <dgm:pt modelId="{AE285989-6E35-4B6F-8D8B-3FC1AA8825F8}">
      <dgm:prSet/>
      <dgm:spPr/>
      <dgm:t>
        <a:bodyPr/>
        <a:lstStyle/>
        <a:p>
          <a:pPr latinLnBrk="1"/>
          <a:r>
            <a:rPr lang="en-US" altLang="ko-KR" dirty="0" smtClean="0"/>
            <a:t>Skype</a:t>
          </a:r>
          <a:endParaRPr lang="ko-KR" altLang="en-US" dirty="0"/>
        </a:p>
      </dgm:t>
    </dgm:pt>
    <dgm:pt modelId="{FD0A4819-A7D3-41EB-809F-1ADD0303E418}" type="parTrans" cxnId="{0CA518A9-82C0-42ED-9C65-147EAC4D5BD8}">
      <dgm:prSet/>
      <dgm:spPr/>
      <dgm:t>
        <a:bodyPr/>
        <a:lstStyle/>
        <a:p>
          <a:endParaRPr lang="en-CA"/>
        </a:p>
      </dgm:t>
    </dgm:pt>
    <dgm:pt modelId="{B7577D38-0300-49FA-8AFD-4B6BEC38B6DD}" type="sibTrans" cxnId="{0CA518A9-82C0-42ED-9C65-147EAC4D5BD8}">
      <dgm:prSet/>
      <dgm:spPr/>
      <dgm:t>
        <a:bodyPr/>
        <a:lstStyle/>
        <a:p>
          <a:endParaRPr lang="en-CA"/>
        </a:p>
      </dgm:t>
    </dgm:pt>
    <dgm:pt modelId="{7F2AA01F-4371-42FF-A304-357E4C31B92F}">
      <dgm:prSet/>
      <dgm:spPr/>
      <dgm:t>
        <a:bodyPr/>
        <a:lstStyle/>
        <a:p>
          <a:pPr latinLnBrk="1"/>
          <a:r>
            <a:rPr lang="en-US" altLang="ko-KR" dirty="0" smtClean="0"/>
            <a:t>Studio (Audacity, Garage Band)</a:t>
          </a:r>
          <a:endParaRPr lang="ko-KR" altLang="en-US" dirty="0"/>
        </a:p>
      </dgm:t>
    </dgm:pt>
    <dgm:pt modelId="{BAA4A4B5-134F-4203-96DB-227CC7C62221}" type="parTrans" cxnId="{C8A40DEC-FAEE-4F27-BF0F-5B49E2D3DFEA}">
      <dgm:prSet/>
      <dgm:spPr/>
      <dgm:t>
        <a:bodyPr/>
        <a:lstStyle/>
        <a:p>
          <a:endParaRPr lang="en-CA"/>
        </a:p>
      </dgm:t>
    </dgm:pt>
    <dgm:pt modelId="{F0BEE7BA-27D4-4696-A3BF-CBB9C9B91642}" type="sibTrans" cxnId="{C8A40DEC-FAEE-4F27-BF0F-5B49E2D3DFEA}">
      <dgm:prSet/>
      <dgm:spPr/>
      <dgm:t>
        <a:bodyPr/>
        <a:lstStyle/>
        <a:p>
          <a:endParaRPr lang="en-CA"/>
        </a:p>
      </dgm:t>
    </dgm:pt>
    <dgm:pt modelId="{90F69E73-CDFC-41AA-81EB-9805E3BB7311}">
      <dgm:prSet/>
      <dgm:spPr/>
      <dgm:t>
        <a:bodyPr/>
        <a:lstStyle/>
        <a:p>
          <a:pPr latinLnBrk="1"/>
          <a:r>
            <a:rPr lang="en-US" altLang="ko-KR" dirty="0" smtClean="0"/>
            <a:t>Audacity</a:t>
          </a:r>
          <a:endParaRPr lang="ko-KR" altLang="en-US" dirty="0"/>
        </a:p>
      </dgm:t>
    </dgm:pt>
    <dgm:pt modelId="{30F9C76B-4D4C-4CED-B516-9A6F51F545E4}" type="parTrans" cxnId="{AF4D0FB7-4CC3-44A2-9774-0812929ED8AC}">
      <dgm:prSet/>
      <dgm:spPr/>
      <dgm:t>
        <a:bodyPr/>
        <a:lstStyle/>
        <a:p>
          <a:endParaRPr lang="en-CA"/>
        </a:p>
      </dgm:t>
    </dgm:pt>
    <dgm:pt modelId="{97A098C8-EE34-4F4D-A948-BC3594A74C9F}" type="sibTrans" cxnId="{AF4D0FB7-4CC3-44A2-9774-0812929ED8AC}">
      <dgm:prSet/>
      <dgm:spPr/>
      <dgm:t>
        <a:bodyPr/>
        <a:lstStyle/>
        <a:p>
          <a:endParaRPr lang="en-CA"/>
        </a:p>
      </dgm:t>
    </dgm:pt>
    <dgm:pt modelId="{9F181F4E-6FA6-4DDE-8C72-4C64701600C5}">
      <dgm:prSet/>
      <dgm:spPr/>
      <dgm:t>
        <a:bodyPr/>
        <a:lstStyle/>
        <a:p>
          <a:pPr latinLnBrk="1"/>
          <a:r>
            <a:rPr lang="en-US" altLang="ko-KR" dirty="0" smtClean="0"/>
            <a:t>Premiere</a:t>
          </a:r>
          <a:endParaRPr lang="ko-KR" altLang="en-US" dirty="0"/>
        </a:p>
      </dgm:t>
    </dgm:pt>
    <dgm:pt modelId="{AB65883B-CEC3-4835-8E62-567476AB5848}" type="parTrans" cxnId="{96948BF4-7DF1-4D3A-90A6-679DD2FDB3B4}">
      <dgm:prSet/>
      <dgm:spPr/>
      <dgm:t>
        <a:bodyPr/>
        <a:lstStyle/>
        <a:p>
          <a:endParaRPr lang="en-CA"/>
        </a:p>
      </dgm:t>
    </dgm:pt>
    <dgm:pt modelId="{A9310346-1496-43E2-8012-2B093196F773}" type="sibTrans" cxnId="{96948BF4-7DF1-4D3A-90A6-679DD2FDB3B4}">
      <dgm:prSet/>
      <dgm:spPr/>
      <dgm:t>
        <a:bodyPr/>
        <a:lstStyle/>
        <a:p>
          <a:endParaRPr lang="en-CA"/>
        </a:p>
      </dgm:t>
    </dgm:pt>
    <dgm:pt modelId="{A8721138-645C-4FE6-B967-E15AFB4F5433}">
      <dgm:prSet/>
      <dgm:spPr/>
      <dgm:t>
        <a:bodyPr/>
        <a:lstStyle/>
        <a:p>
          <a:pPr latinLnBrk="1"/>
          <a:r>
            <a:rPr lang="en-US" altLang="ko-KR" dirty="0" smtClean="0"/>
            <a:t>Final cut</a:t>
          </a:r>
          <a:endParaRPr lang="ko-KR" altLang="en-US" dirty="0"/>
        </a:p>
      </dgm:t>
    </dgm:pt>
    <dgm:pt modelId="{9D46806C-76F7-431F-B7A6-089BF1F83D4C}" type="parTrans" cxnId="{55655F3E-67B4-4D77-A9E5-C173014DB3D7}">
      <dgm:prSet/>
      <dgm:spPr/>
      <dgm:t>
        <a:bodyPr/>
        <a:lstStyle/>
        <a:p>
          <a:endParaRPr lang="en-CA"/>
        </a:p>
      </dgm:t>
    </dgm:pt>
    <dgm:pt modelId="{C4D42B7B-1169-4B76-8F77-9095D8F245EC}" type="sibTrans" cxnId="{55655F3E-67B4-4D77-A9E5-C173014DB3D7}">
      <dgm:prSet/>
      <dgm:spPr/>
      <dgm:t>
        <a:bodyPr/>
        <a:lstStyle/>
        <a:p>
          <a:endParaRPr lang="en-CA"/>
        </a:p>
      </dgm:t>
    </dgm:pt>
    <dgm:pt modelId="{BB3F8E7B-BF89-47F0-924C-E06C480FEA14}">
      <dgm:prSet/>
      <dgm:spPr/>
      <dgm:t>
        <a:bodyPr/>
        <a:lstStyle/>
        <a:p>
          <a:pPr latinLnBrk="1"/>
          <a:r>
            <a:rPr lang="en-US" altLang="ko-KR" dirty="0" err="1" smtClean="0"/>
            <a:t>Youtube</a:t>
          </a:r>
          <a:endParaRPr lang="ko-KR" altLang="en-US" dirty="0"/>
        </a:p>
      </dgm:t>
    </dgm:pt>
    <dgm:pt modelId="{7611BF90-E347-4143-8EAF-80C8D3D6068D}" type="parTrans" cxnId="{8A9E62BA-646D-4964-B016-06C8DBCFA5E2}">
      <dgm:prSet/>
      <dgm:spPr/>
      <dgm:t>
        <a:bodyPr/>
        <a:lstStyle/>
        <a:p>
          <a:endParaRPr lang="en-CA"/>
        </a:p>
      </dgm:t>
    </dgm:pt>
    <dgm:pt modelId="{7AB569CB-8683-4B9E-BE26-2A5920A9379A}" type="sibTrans" cxnId="{8A9E62BA-646D-4964-B016-06C8DBCFA5E2}">
      <dgm:prSet/>
      <dgm:spPr/>
      <dgm:t>
        <a:bodyPr/>
        <a:lstStyle/>
        <a:p>
          <a:endParaRPr lang="en-CA"/>
        </a:p>
      </dgm:t>
    </dgm:pt>
    <dgm:pt modelId="{B73B7C21-ED9D-41C0-A20B-110C5498EB4D}">
      <dgm:prSet/>
      <dgm:spPr/>
      <dgm:t>
        <a:bodyPr/>
        <a:lstStyle/>
        <a:p>
          <a:pPr latinLnBrk="1"/>
          <a:r>
            <a:rPr lang="en-US" altLang="ko-KR" dirty="0" smtClean="0"/>
            <a:t>iTunes (XML)</a:t>
          </a:r>
          <a:endParaRPr lang="ko-KR" altLang="en-US" dirty="0"/>
        </a:p>
      </dgm:t>
    </dgm:pt>
    <dgm:pt modelId="{2D9FEC42-FD3C-4E7E-9958-A2898DBBF260}" type="parTrans" cxnId="{92F4D0D9-9A9B-45EA-AEF6-E176F6920CB9}">
      <dgm:prSet/>
      <dgm:spPr/>
      <dgm:t>
        <a:bodyPr/>
        <a:lstStyle/>
        <a:p>
          <a:endParaRPr lang="en-CA"/>
        </a:p>
      </dgm:t>
    </dgm:pt>
    <dgm:pt modelId="{80B42F1C-4A04-4971-82A0-3670ABF780B0}" type="sibTrans" cxnId="{92F4D0D9-9A9B-45EA-AEF6-E176F6920CB9}">
      <dgm:prSet/>
      <dgm:spPr/>
      <dgm:t>
        <a:bodyPr/>
        <a:lstStyle/>
        <a:p>
          <a:endParaRPr lang="en-CA"/>
        </a:p>
      </dgm:t>
    </dgm:pt>
    <dgm:pt modelId="{00C7DF95-4BB3-4CAA-85BA-3BEC090CF592}">
      <dgm:prSet/>
      <dgm:spPr/>
      <dgm:t>
        <a:bodyPr/>
        <a:lstStyle/>
        <a:p>
          <a:pPr latinLnBrk="1"/>
          <a:r>
            <a:rPr lang="en-US" altLang="ko-KR" dirty="0" smtClean="0"/>
            <a:t>Marketing</a:t>
          </a:r>
          <a:endParaRPr lang="ko-KR" altLang="en-US" dirty="0"/>
        </a:p>
      </dgm:t>
    </dgm:pt>
    <dgm:pt modelId="{50CE8DCB-A315-4A68-987F-9B311432D950}" type="parTrans" cxnId="{E45E123B-8813-477B-9D2D-0866947BA595}">
      <dgm:prSet/>
      <dgm:spPr/>
      <dgm:t>
        <a:bodyPr/>
        <a:lstStyle/>
        <a:p>
          <a:endParaRPr lang="en-CA"/>
        </a:p>
      </dgm:t>
    </dgm:pt>
    <dgm:pt modelId="{207B5470-6288-4776-8346-C3F86D11C338}" type="sibTrans" cxnId="{E45E123B-8813-477B-9D2D-0866947BA595}">
      <dgm:prSet/>
      <dgm:spPr/>
      <dgm:t>
        <a:bodyPr/>
        <a:lstStyle/>
        <a:p>
          <a:endParaRPr lang="en-CA"/>
        </a:p>
      </dgm:t>
    </dgm:pt>
    <dgm:pt modelId="{76C9BA33-33A1-4F58-939A-7EBDE89B86E1}">
      <dgm:prSet/>
      <dgm:spPr/>
      <dgm:t>
        <a:bodyPr/>
        <a:lstStyle/>
        <a:p>
          <a:pPr latinLnBrk="1"/>
          <a:r>
            <a:rPr lang="en-US" altLang="ko-KR" dirty="0" smtClean="0"/>
            <a:t>Facebook</a:t>
          </a:r>
          <a:endParaRPr lang="ko-KR" altLang="en-US" dirty="0"/>
        </a:p>
      </dgm:t>
    </dgm:pt>
    <dgm:pt modelId="{BAFEAA99-EEE3-42B1-8187-EF008760757A}" type="parTrans" cxnId="{6A276644-3EB0-4C41-9D8E-8DC539AD5D78}">
      <dgm:prSet/>
      <dgm:spPr/>
      <dgm:t>
        <a:bodyPr/>
        <a:lstStyle/>
        <a:p>
          <a:endParaRPr lang="en-CA"/>
        </a:p>
      </dgm:t>
    </dgm:pt>
    <dgm:pt modelId="{0DE97125-8A31-49DE-A4EF-B9750C7CC620}" type="sibTrans" cxnId="{6A276644-3EB0-4C41-9D8E-8DC539AD5D78}">
      <dgm:prSet/>
      <dgm:spPr/>
      <dgm:t>
        <a:bodyPr/>
        <a:lstStyle/>
        <a:p>
          <a:endParaRPr lang="en-CA"/>
        </a:p>
      </dgm:t>
    </dgm:pt>
    <dgm:pt modelId="{ACDE6DD8-3356-4FC9-91B6-6AF328943FBA}">
      <dgm:prSet/>
      <dgm:spPr/>
      <dgm:t>
        <a:bodyPr/>
        <a:lstStyle/>
        <a:p>
          <a:pPr latinLnBrk="1"/>
          <a:r>
            <a:rPr lang="en-US" altLang="ko-KR" dirty="0" smtClean="0"/>
            <a:t>People</a:t>
          </a:r>
          <a:endParaRPr lang="ko-KR" altLang="en-US" dirty="0"/>
        </a:p>
      </dgm:t>
    </dgm:pt>
    <dgm:pt modelId="{5F838818-D609-4390-A042-67149EDFDEFA}" type="parTrans" cxnId="{FE99712C-3DC1-4A7D-AFDB-45E822712122}">
      <dgm:prSet/>
      <dgm:spPr/>
      <dgm:t>
        <a:bodyPr/>
        <a:lstStyle/>
        <a:p>
          <a:endParaRPr lang="en-CA"/>
        </a:p>
      </dgm:t>
    </dgm:pt>
    <dgm:pt modelId="{695B8DE5-85D2-4E0A-803E-3AA222E62879}" type="sibTrans" cxnId="{FE99712C-3DC1-4A7D-AFDB-45E822712122}">
      <dgm:prSet/>
      <dgm:spPr/>
      <dgm:t>
        <a:bodyPr/>
        <a:lstStyle/>
        <a:p>
          <a:endParaRPr lang="en-CA"/>
        </a:p>
      </dgm:t>
    </dgm:pt>
    <dgm:pt modelId="{EE6B9688-3184-4DA1-9AE8-D91EEB35A06E}">
      <dgm:prSet phldrT="[Text]"/>
      <dgm:spPr/>
      <dgm:t>
        <a:bodyPr/>
        <a:lstStyle/>
        <a:p>
          <a:pPr latinLnBrk="1"/>
          <a:r>
            <a:rPr lang="en-US" altLang="ko-KR" dirty="0" smtClean="0"/>
            <a:t>Android Studio</a:t>
          </a:r>
          <a:endParaRPr lang="ko-KR" altLang="en-US" dirty="0"/>
        </a:p>
      </dgm:t>
    </dgm:pt>
    <dgm:pt modelId="{BBC68B72-D545-4A7D-A0D7-0032292DB37F}" type="parTrans" cxnId="{40667918-C07F-469F-8E7F-B575E43BA6B5}">
      <dgm:prSet/>
      <dgm:spPr/>
      <dgm:t>
        <a:bodyPr/>
        <a:lstStyle/>
        <a:p>
          <a:endParaRPr lang="en-CA"/>
        </a:p>
      </dgm:t>
    </dgm:pt>
    <dgm:pt modelId="{BBFA1E13-3CAF-4252-89AE-47288ECFEC0A}" type="sibTrans" cxnId="{40667918-C07F-469F-8E7F-B575E43BA6B5}">
      <dgm:prSet/>
      <dgm:spPr/>
      <dgm:t>
        <a:bodyPr/>
        <a:lstStyle/>
        <a:p>
          <a:endParaRPr lang="en-CA"/>
        </a:p>
      </dgm:t>
    </dgm:pt>
    <dgm:pt modelId="{9F9386C9-2682-418A-AB8B-364B8FF718DF}">
      <dgm:prSet/>
      <dgm:spPr/>
      <dgm:t>
        <a:bodyPr/>
        <a:lstStyle/>
        <a:p>
          <a:pPr latinLnBrk="1"/>
          <a:r>
            <a:rPr lang="en-US" altLang="ko-KR" dirty="0" err="1" smtClean="0"/>
            <a:t>Podbbang</a:t>
          </a:r>
          <a:endParaRPr lang="ko-KR" altLang="en-US" dirty="0"/>
        </a:p>
      </dgm:t>
    </dgm:pt>
    <dgm:pt modelId="{A889B782-2229-4E8B-B5B1-AE4982CBFE20}" type="parTrans" cxnId="{E90E69DF-DA23-4376-AAB4-5B8F69848138}">
      <dgm:prSet/>
      <dgm:spPr/>
      <dgm:t>
        <a:bodyPr/>
        <a:lstStyle/>
        <a:p>
          <a:endParaRPr lang="en-US"/>
        </a:p>
      </dgm:t>
    </dgm:pt>
    <dgm:pt modelId="{1C59237C-FDD3-4862-AECA-4404947A2BA2}" type="sibTrans" cxnId="{E90E69DF-DA23-4376-AAB4-5B8F69848138}">
      <dgm:prSet/>
      <dgm:spPr/>
      <dgm:t>
        <a:bodyPr/>
        <a:lstStyle/>
        <a:p>
          <a:endParaRPr lang="en-US"/>
        </a:p>
      </dgm:t>
    </dgm:pt>
    <dgm:pt modelId="{E2BC2C72-787B-4D12-A470-8F9EC6ACA995}">
      <dgm:prSet phldrT="[Text]"/>
      <dgm:spPr/>
      <dgm:t>
        <a:bodyPr/>
        <a:lstStyle/>
        <a:p>
          <a:pPr latinLnBrk="1"/>
          <a:r>
            <a:rPr lang="en-US" altLang="ko-KR" dirty="0" smtClean="0"/>
            <a:t>Drum</a:t>
          </a:r>
          <a:endParaRPr lang="ko-KR" altLang="en-US" dirty="0"/>
        </a:p>
      </dgm:t>
    </dgm:pt>
    <dgm:pt modelId="{5D6B26D7-9569-46FD-ADA5-6F49BDA3AEC1}" type="parTrans" cxnId="{8D06DD98-EB8F-4A24-9F4C-F4EA25343B1B}">
      <dgm:prSet/>
      <dgm:spPr/>
      <dgm:t>
        <a:bodyPr/>
        <a:lstStyle/>
        <a:p>
          <a:endParaRPr lang="en-US"/>
        </a:p>
      </dgm:t>
    </dgm:pt>
    <dgm:pt modelId="{1C6FB10A-3A08-43D5-A86E-2C4011CBAB67}" type="sibTrans" cxnId="{8D06DD98-EB8F-4A24-9F4C-F4EA25343B1B}">
      <dgm:prSet/>
      <dgm:spPr/>
      <dgm:t>
        <a:bodyPr/>
        <a:lstStyle/>
        <a:p>
          <a:endParaRPr lang="en-US"/>
        </a:p>
      </dgm:t>
    </dgm:pt>
    <dgm:pt modelId="{219AD272-19F0-40D0-B974-030CF2C842AD}" type="asst">
      <dgm:prSet/>
      <dgm:spPr/>
      <dgm:t>
        <a:bodyPr/>
        <a:lstStyle/>
        <a:p>
          <a:r>
            <a:rPr lang="ko-KR" altLang="en-US" dirty="0" smtClean="0"/>
            <a:t>유민경</a:t>
          </a:r>
          <a:r>
            <a:rPr lang="en-US" altLang="ko-KR" dirty="0" smtClean="0"/>
            <a:t>, </a:t>
          </a:r>
          <a:r>
            <a:rPr lang="ko-KR" altLang="en-US" dirty="0" smtClean="0"/>
            <a:t>남정민</a:t>
          </a:r>
          <a:endParaRPr lang="en-US" dirty="0"/>
        </a:p>
      </dgm:t>
    </dgm:pt>
    <dgm:pt modelId="{7D507267-065C-4250-93F1-4F3ED1557662}" type="parTrans" cxnId="{18490C5C-59E1-4882-8A60-08CA80711471}">
      <dgm:prSet/>
      <dgm:spPr/>
      <dgm:t>
        <a:bodyPr/>
        <a:lstStyle/>
        <a:p>
          <a:endParaRPr lang="en-US"/>
        </a:p>
      </dgm:t>
    </dgm:pt>
    <dgm:pt modelId="{67C8C86A-01F7-4EAC-910C-0F69D70D4D18}" type="sibTrans" cxnId="{18490C5C-59E1-4882-8A60-08CA80711471}">
      <dgm:prSet/>
      <dgm:spPr/>
      <dgm:t>
        <a:bodyPr/>
        <a:lstStyle/>
        <a:p>
          <a:endParaRPr lang="en-US"/>
        </a:p>
      </dgm:t>
    </dgm:pt>
    <dgm:pt modelId="{F410E091-F6B3-4BA3-9233-E9DB66E71AEC}" type="pres">
      <dgm:prSet presAssocID="{80D17C5E-F31D-4B6A-B5AE-79A7C6D10D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30255A-CCE6-450D-9036-E1A025EE71B2}" type="pres">
      <dgm:prSet presAssocID="{35022A3E-B6A6-49F3-A7FF-75300892E758}" presName="hierRoot1" presStyleCnt="0">
        <dgm:presLayoutVars>
          <dgm:hierBranch val="init"/>
        </dgm:presLayoutVars>
      </dgm:prSet>
      <dgm:spPr/>
    </dgm:pt>
    <dgm:pt modelId="{E5A291AA-46DF-44D1-83CE-F691A88ECB12}" type="pres">
      <dgm:prSet presAssocID="{35022A3E-B6A6-49F3-A7FF-75300892E758}" presName="rootComposite1" presStyleCnt="0"/>
      <dgm:spPr/>
    </dgm:pt>
    <dgm:pt modelId="{0BCE2471-0D0E-4B5D-981A-BC23C87B0D1C}" type="pres">
      <dgm:prSet presAssocID="{35022A3E-B6A6-49F3-A7FF-75300892E758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0B9172-33F3-4D53-95CE-BF4197DC661E}" type="pres">
      <dgm:prSet presAssocID="{35022A3E-B6A6-49F3-A7FF-75300892E75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EBA9BBC-67BD-4AF5-9D35-8CF3DEEE1DAE}" type="pres">
      <dgm:prSet presAssocID="{35022A3E-B6A6-49F3-A7FF-75300892E758}" presName="hierChild2" presStyleCnt="0"/>
      <dgm:spPr/>
    </dgm:pt>
    <dgm:pt modelId="{8474677C-6A4D-4DF0-AE32-E5A151868282}" type="pres">
      <dgm:prSet presAssocID="{BBC68B72-D545-4A7D-A0D7-0032292DB37F}" presName="Name37" presStyleLbl="parChTrans1D2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E181FD7F-ED92-430E-9B6B-6914B9F29BA7}" type="pres">
      <dgm:prSet presAssocID="{EE6B9688-3184-4DA1-9AE8-D91EEB35A06E}" presName="hierRoot2" presStyleCnt="0">
        <dgm:presLayoutVars>
          <dgm:hierBranch val="init"/>
        </dgm:presLayoutVars>
      </dgm:prSet>
      <dgm:spPr/>
    </dgm:pt>
    <dgm:pt modelId="{CDDB7EEB-6336-49FA-9FA3-7D0A0F295592}" type="pres">
      <dgm:prSet presAssocID="{EE6B9688-3184-4DA1-9AE8-D91EEB35A06E}" presName="rootComposite" presStyleCnt="0"/>
      <dgm:spPr/>
    </dgm:pt>
    <dgm:pt modelId="{174CA994-82D4-4D02-8D96-61677DD043BE}" type="pres">
      <dgm:prSet presAssocID="{EE6B9688-3184-4DA1-9AE8-D91EEB35A06E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C631AF9-E6F8-4F6D-9EFF-69F54CBDF39C}" type="pres">
      <dgm:prSet presAssocID="{EE6B9688-3184-4DA1-9AE8-D91EEB35A06E}" presName="rootConnector" presStyleLbl="node2" presStyleIdx="0" presStyleCnt="7"/>
      <dgm:spPr/>
      <dgm:t>
        <a:bodyPr/>
        <a:lstStyle/>
        <a:p>
          <a:endParaRPr lang="en-CA"/>
        </a:p>
      </dgm:t>
    </dgm:pt>
    <dgm:pt modelId="{6378F6AA-81F7-4AA2-A23D-E71E006A21AE}" type="pres">
      <dgm:prSet presAssocID="{EE6B9688-3184-4DA1-9AE8-D91EEB35A06E}" presName="hierChild4" presStyleCnt="0"/>
      <dgm:spPr/>
    </dgm:pt>
    <dgm:pt modelId="{3DF7D91C-7CED-493C-8E49-E2F579D42A8C}" type="pres">
      <dgm:prSet presAssocID="{5D17C8A8-C712-408C-B536-F4976CC629E4}" presName="Name37" presStyleLbl="parChTrans1D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65E5E47C-3C73-4231-BE9C-04C029A03536}" type="pres">
      <dgm:prSet presAssocID="{96863A63-896A-4790-9ECC-F6854CFCFED3}" presName="hierRoot2" presStyleCnt="0">
        <dgm:presLayoutVars>
          <dgm:hierBranch val="init"/>
        </dgm:presLayoutVars>
      </dgm:prSet>
      <dgm:spPr/>
    </dgm:pt>
    <dgm:pt modelId="{6F240C1A-F92E-43D8-8481-33230DFF9EC9}" type="pres">
      <dgm:prSet presAssocID="{96863A63-896A-4790-9ECC-F6854CFCFED3}" presName="rootComposite" presStyleCnt="0"/>
      <dgm:spPr/>
    </dgm:pt>
    <dgm:pt modelId="{41EB0EDB-7437-4198-A39B-75F2042E9E4B}" type="pres">
      <dgm:prSet presAssocID="{96863A63-896A-4790-9ECC-F6854CFCFED3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53F3DC-3E13-4457-B322-9F0EADD36599}" type="pres">
      <dgm:prSet presAssocID="{96863A63-896A-4790-9ECC-F6854CFCFED3}" presName="rootConnector" presStyleLbl="node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E8B1BC55-4F24-4C1C-B23D-B52C5E2EFE0E}" type="pres">
      <dgm:prSet presAssocID="{96863A63-896A-4790-9ECC-F6854CFCFED3}" presName="hierChild4" presStyleCnt="0"/>
      <dgm:spPr/>
    </dgm:pt>
    <dgm:pt modelId="{26D93FC6-BC3A-467D-B994-ED25C0D2320D}" type="pres">
      <dgm:prSet presAssocID="{96863A63-896A-4790-9ECC-F6854CFCFED3}" presName="hierChild5" presStyleCnt="0"/>
      <dgm:spPr/>
    </dgm:pt>
    <dgm:pt modelId="{B3A8A83C-8140-497F-ADB6-2EEE6DE37DC3}" type="pres">
      <dgm:prSet presAssocID="{EE6B9688-3184-4DA1-9AE8-D91EEB35A06E}" presName="hierChild5" presStyleCnt="0"/>
      <dgm:spPr/>
    </dgm:pt>
    <dgm:pt modelId="{AEC936B3-EFED-4785-A008-18725D9FC7B3}" type="pres">
      <dgm:prSet presAssocID="{44FF05A1-EB51-4762-B7E4-E538636D26E9}" presName="Name37" presStyleLbl="parChTrans1D2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B5840736-A05E-4B01-92A0-57CD3EE0CC97}" type="pres">
      <dgm:prSet presAssocID="{9C69CCBB-F0EE-4442-81F3-50D782A04080}" presName="hierRoot2" presStyleCnt="0">
        <dgm:presLayoutVars>
          <dgm:hierBranch val="init"/>
        </dgm:presLayoutVars>
      </dgm:prSet>
      <dgm:spPr/>
    </dgm:pt>
    <dgm:pt modelId="{CFD66358-4FDC-466D-940B-495BCFD2E531}" type="pres">
      <dgm:prSet presAssocID="{9C69CCBB-F0EE-4442-81F3-50D782A04080}" presName="rootComposite" presStyleCnt="0"/>
      <dgm:spPr/>
    </dgm:pt>
    <dgm:pt modelId="{5A8D23BD-9F0F-4496-9748-7F65B04167D4}" type="pres">
      <dgm:prSet presAssocID="{9C69CCBB-F0EE-4442-81F3-50D782A04080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22F0AA-9C53-4200-B07F-0CF62F72C776}" type="pres">
      <dgm:prSet presAssocID="{9C69CCBB-F0EE-4442-81F3-50D782A04080}" presName="rootConnector" presStyleLbl="node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D3CDB58E-A97A-4A6A-8687-643CCCB115FD}" type="pres">
      <dgm:prSet presAssocID="{9C69CCBB-F0EE-4442-81F3-50D782A04080}" presName="hierChild4" presStyleCnt="0"/>
      <dgm:spPr/>
    </dgm:pt>
    <dgm:pt modelId="{AEA1893C-9F3B-404E-B603-7CE88D49FFF9}" type="pres">
      <dgm:prSet presAssocID="{9C69CCBB-F0EE-4442-81F3-50D782A04080}" presName="hierChild5" presStyleCnt="0"/>
      <dgm:spPr/>
    </dgm:pt>
    <dgm:pt modelId="{C3F35C5F-1596-47F0-9682-BE9AB721F55C}" type="pres">
      <dgm:prSet presAssocID="{35022A3E-B6A6-49F3-A7FF-75300892E758}" presName="hierChild3" presStyleCnt="0"/>
      <dgm:spPr/>
    </dgm:pt>
    <dgm:pt modelId="{3625AA1F-6910-4973-8A68-0CEF64BD4A59}" type="pres">
      <dgm:prSet presAssocID="{EAC27254-8A71-4554-B93D-5806D566EDBA}" presName="Name111" presStyleLbl="parChTrans1D2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6E36FF7-1DD7-4D88-88FB-4A8D4D5224E6}" type="pres">
      <dgm:prSet presAssocID="{E22E65FE-2D74-4438-8B54-B590BE351B74}" presName="hierRoot3" presStyleCnt="0">
        <dgm:presLayoutVars>
          <dgm:hierBranch val="init"/>
        </dgm:presLayoutVars>
      </dgm:prSet>
      <dgm:spPr/>
    </dgm:pt>
    <dgm:pt modelId="{DCD4BD12-00E0-49A5-A6FF-2DDE4F7D6B4F}" type="pres">
      <dgm:prSet presAssocID="{E22E65FE-2D74-4438-8B54-B590BE351B74}" presName="rootComposite3" presStyleCnt="0"/>
      <dgm:spPr/>
    </dgm:pt>
    <dgm:pt modelId="{FF7CAB20-B525-4D29-832D-D736E0513F03}" type="pres">
      <dgm:prSet presAssocID="{E22E65FE-2D74-4438-8B54-B590BE351B74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03CA8-3063-4461-B76F-72373D5C1D9B}" type="pres">
      <dgm:prSet presAssocID="{E22E65FE-2D74-4438-8B54-B590BE351B74}" presName="rootConnector3" presStyleLbl="asst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4734C2-52FE-4AA4-BA55-0239F4EEBD7C}" type="pres">
      <dgm:prSet presAssocID="{E22E65FE-2D74-4438-8B54-B590BE351B74}" presName="hierChild6" presStyleCnt="0"/>
      <dgm:spPr/>
    </dgm:pt>
    <dgm:pt modelId="{E56B682F-7750-4D03-B9D4-57F0A3391B07}" type="pres">
      <dgm:prSet presAssocID="{E22E65FE-2D74-4438-8B54-B590BE351B74}" presName="hierChild7" presStyleCnt="0"/>
      <dgm:spPr/>
    </dgm:pt>
    <dgm:pt modelId="{6C29B21D-1192-456A-B61E-09207823DFAB}" type="pres">
      <dgm:prSet presAssocID="{B696CAC4-11D2-4EF4-9A15-34A949FB4263}" presName="hierRoot1" presStyleCnt="0">
        <dgm:presLayoutVars>
          <dgm:hierBranch val="init"/>
        </dgm:presLayoutVars>
      </dgm:prSet>
      <dgm:spPr/>
    </dgm:pt>
    <dgm:pt modelId="{C83118C8-EE56-4561-8944-15DC5A3AED09}" type="pres">
      <dgm:prSet presAssocID="{B696CAC4-11D2-4EF4-9A15-34A949FB4263}" presName="rootComposite1" presStyleCnt="0"/>
      <dgm:spPr/>
    </dgm:pt>
    <dgm:pt modelId="{A9E3E07D-778D-42AF-A595-2684C456D3C1}" type="pres">
      <dgm:prSet presAssocID="{B696CAC4-11D2-4EF4-9A15-34A949FB4263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5CBC1C-E1E0-4C20-AA84-0864549C7BBB}" type="pres">
      <dgm:prSet presAssocID="{B696CAC4-11D2-4EF4-9A15-34A949FB4263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4C5DD94-A64B-482D-9678-9AA07425EEF9}" type="pres">
      <dgm:prSet presAssocID="{B696CAC4-11D2-4EF4-9A15-34A949FB4263}" presName="hierChild2" presStyleCnt="0"/>
      <dgm:spPr/>
    </dgm:pt>
    <dgm:pt modelId="{A338C294-979E-429C-AF5D-3CEB6F824C27}" type="pres">
      <dgm:prSet presAssocID="{E2545C96-E5A5-458B-971A-7C73677DFEDA}" presName="Name37" presStyleLbl="parChTrans1D2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B3267A8-A03A-4B69-808D-3248858022B5}" type="pres">
      <dgm:prSet presAssocID="{58F21DCB-B744-43E7-A31C-E9F60BC6E29A}" presName="hierRoot2" presStyleCnt="0">
        <dgm:presLayoutVars>
          <dgm:hierBranch val="init"/>
        </dgm:presLayoutVars>
      </dgm:prSet>
      <dgm:spPr/>
    </dgm:pt>
    <dgm:pt modelId="{F34D86F2-5354-4E1E-A8E5-FB77D4B79298}" type="pres">
      <dgm:prSet presAssocID="{58F21DCB-B744-43E7-A31C-E9F60BC6E29A}" presName="rootComposite" presStyleCnt="0"/>
      <dgm:spPr/>
    </dgm:pt>
    <dgm:pt modelId="{F036114A-4293-4E0D-A534-27E6C0860585}" type="pres">
      <dgm:prSet presAssocID="{58F21DCB-B744-43E7-A31C-E9F60BC6E29A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A204C0-26DE-426E-8E5F-A6CF60278546}" type="pres">
      <dgm:prSet presAssocID="{58F21DCB-B744-43E7-A31C-E9F60BC6E29A}" presName="rootConnector" presStyleLbl="node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3DC7DFA-B01E-45F7-AFA2-9D7A38D06949}" type="pres">
      <dgm:prSet presAssocID="{58F21DCB-B744-43E7-A31C-E9F60BC6E29A}" presName="hierChild4" presStyleCnt="0"/>
      <dgm:spPr/>
    </dgm:pt>
    <dgm:pt modelId="{69269393-DE02-4368-BDE0-EF4549037778}" type="pres">
      <dgm:prSet presAssocID="{FD0A4819-A7D3-41EB-809F-1ADD0303E418}" presName="Name37" presStyleLbl="parChTrans1D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72424CD9-9D12-4792-AA85-8D4DF691076F}" type="pres">
      <dgm:prSet presAssocID="{AE285989-6E35-4B6F-8D8B-3FC1AA8825F8}" presName="hierRoot2" presStyleCnt="0">
        <dgm:presLayoutVars>
          <dgm:hierBranch val="init"/>
        </dgm:presLayoutVars>
      </dgm:prSet>
      <dgm:spPr/>
    </dgm:pt>
    <dgm:pt modelId="{FEAEF480-0EDE-41D5-AF85-576CAA7AC7F2}" type="pres">
      <dgm:prSet presAssocID="{AE285989-6E35-4B6F-8D8B-3FC1AA8825F8}" presName="rootComposite" presStyleCnt="0"/>
      <dgm:spPr/>
    </dgm:pt>
    <dgm:pt modelId="{5F37B959-C5DC-4022-89D9-DE4AA2CFB0C8}" type="pres">
      <dgm:prSet presAssocID="{AE285989-6E35-4B6F-8D8B-3FC1AA8825F8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167F7AF6-D49B-454A-96CC-8AB38FEB4AB5}" type="pres">
      <dgm:prSet presAssocID="{AE285989-6E35-4B6F-8D8B-3FC1AA8825F8}" presName="rootConnector" presStyleLbl="node3" presStyleIdx="1" presStyleCnt="11"/>
      <dgm:spPr/>
      <dgm:t>
        <a:bodyPr/>
        <a:lstStyle/>
        <a:p>
          <a:endParaRPr lang="en-CA"/>
        </a:p>
      </dgm:t>
    </dgm:pt>
    <dgm:pt modelId="{4086DA12-8048-4ED0-BE70-02C7AD378F9F}" type="pres">
      <dgm:prSet presAssocID="{AE285989-6E35-4B6F-8D8B-3FC1AA8825F8}" presName="hierChild4" presStyleCnt="0"/>
      <dgm:spPr/>
    </dgm:pt>
    <dgm:pt modelId="{745B9B99-09F8-4C91-A246-8D6946AAA50C}" type="pres">
      <dgm:prSet presAssocID="{AE285989-6E35-4B6F-8D8B-3FC1AA8825F8}" presName="hierChild5" presStyleCnt="0"/>
      <dgm:spPr/>
    </dgm:pt>
    <dgm:pt modelId="{F1F63E58-6816-4068-A420-CED8847747A8}" type="pres">
      <dgm:prSet presAssocID="{BAA4A4B5-134F-4203-96DB-227CC7C62221}" presName="Name37" presStyleLbl="parChTrans1D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40849229-10D6-4151-B254-9C64DB4299BE}" type="pres">
      <dgm:prSet presAssocID="{7F2AA01F-4371-42FF-A304-357E4C31B92F}" presName="hierRoot2" presStyleCnt="0">
        <dgm:presLayoutVars>
          <dgm:hierBranch val="init"/>
        </dgm:presLayoutVars>
      </dgm:prSet>
      <dgm:spPr/>
    </dgm:pt>
    <dgm:pt modelId="{2535A551-2C9C-445D-B77C-7283F007A974}" type="pres">
      <dgm:prSet presAssocID="{7F2AA01F-4371-42FF-A304-357E4C31B92F}" presName="rootComposite" presStyleCnt="0"/>
      <dgm:spPr/>
    </dgm:pt>
    <dgm:pt modelId="{AE264803-04CB-4521-AD35-8F5F73AEA7EE}" type="pres">
      <dgm:prSet presAssocID="{7F2AA01F-4371-42FF-A304-357E4C31B92F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25DCEC7-1116-46B7-B41E-A5CD871E0042}" type="pres">
      <dgm:prSet presAssocID="{7F2AA01F-4371-42FF-A304-357E4C31B92F}" presName="rootConnector" presStyleLbl="node3" presStyleIdx="2" presStyleCnt="11"/>
      <dgm:spPr/>
      <dgm:t>
        <a:bodyPr/>
        <a:lstStyle/>
        <a:p>
          <a:endParaRPr lang="en-CA"/>
        </a:p>
      </dgm:t>
    </dgm:pt>
    <dgm:pt modelId="{B66F827D-A86A-4A51-90DD-9BD536AAAA94}" type="pres">
      <dgm:prSet presAssocID="{7F2AA01F-4371-42FF-A304-357E4C31B92F}" presName="hierChild4" presStyleCnt="0"/>
      <dgm:spPr/>
    </dgm:pt>
    <dgm:pt modelId="{2B620D6F-4E53-4315-AFDC-12DE15D08D04}" type="pres">
      <dgm:prSet presAssocID="{7F2AA01F-4371-42FF-A304-357E4C31B92F}" presName="hierChild5" presStyleCnt="0"/>
      <dgm:spPr/>
    </dgm:pt>
    <dgm:pt modelId="{97D2ED27-736E-4390-9E1B-79A575C405CC}" type="pres">
      <dgm:prSet presAssocID="{58F21DCB-B744-43E7-A31C-E9F60BC6E29A}" presName="hierChild5" presStyleCnt="0"/>
      <dgm:spPr/>
    </dgm:pt>
    <dgm:pt modelId="{AD531ACD-D976-46D2-900F-672333A7299A}" type="pres">
      <dgm:prSet presAssocID="{BD93BF57-41C8-4A04-AE43-C16ED28CA3C3}" presName="Name37" presStyleLbl="parChTrans1D2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D538A147-C2EA-4F72-ADC8-FBB2B7BC83B1}" type="pres">
      <dgm:prSet presAssocID="{36D3004C-8F5F-4A88-9740-043E2EAD2FE9}" presName="hierRoot2" presStyleCnt="0">
        <dgm:presLayoutVars>
          <dgm:hierBranch val="init"/>
        </dgm:presLayoutVars>
      </dgm:prSet>
      <dgm:spPr/>
    </dgm:pt>
    <dgm:pt modelId="{C5091677-A683-4B15-9E56-AE61EDFC794D}" type="pres">
      <dgm:prSet presAssocID="{36D3004C-8F5F-4A88-9740-043E2EAD2FE9}" presName="rootComposite" presStyleCnt="0"/>
      <dgm:spPr/>
    </dgm:pt>
    <dgm:pt modelId="{798FCF32-4655-4592-8AF0-8FAC404DD2A0}" type="pres">
      <dgm:prSet presAssocID="{36D3004C-8F5F-4A88-9740-043E2EAD2FE9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DF8EEC-D788-4364-9CFA-6523010BA63B}" type="pres">
      <dgm:prSet presAssocID="{36D3004C-8F5F-4A88-9740-043E2EAD2FE9}" presName="rootConnector" presStyleLbl="node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CDB699A6-A5FA-465A-875F-393A01079D57}" type="pres">
      <dgm:prSet presAssocID="{36D3004C-8F5F-4A88-9740-043E2EAD2FE9}" presName="hierChild4" presStyleCnt="0"/>
      <dgm:spPr/>
    </dgm:pt>
    <dgm:pt modelId="{D145EB8A-620D-48E6-901D-D64A6E0EE2B9}" type="pres">
      <dgm:prSet presAssocID="{30F9C76B-4D4C-4CED-B516-9A6F51F545E4}" presName="Name37" presStyleLbl="parChTrans1D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FE898F90-AF86-430F-8518-225D7F3A9AFE}" type="pres">
      <dgm:prSet presAssocID="{90F69E73-CDFC-41AA-81EB-9805E3BB7311}" presName="hierRoot2" presStyleCnt="0">
        <dgm:presLayoutVars>
          <dgm:hierBranch val="init"/>
        </dgm:presLayoutVars>
      </dgm:prSet>
      <dgm:spPr/>
    </dgm:pt>
    <dgm:pt modelId="{6FE4E93A-161B-448C-AEE7-9E0989226D66}" type="pres">
      <dgm:prSet presAssocID="{90F69E73-CDFC-41AA-81EB-9805E3BB7311}" presName="rootComposite" presStyleCnt="0"/>
      <dgm:spPr/>
    </dgm:pt>
    <dgm:pt modelId="{2ED86E67-4D0E-4574-A3BC-EB36D0093115}" type="pres">
      <dgm:prSet presAssocID="{90F69E73-CDFC-41AA-81EB-9805E3BB7311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A79EE4F-BBB6-4FCE-87A6-2A4784C48B7C}" type="pres">
      <dgm:prSet presAssocID="{90F69E73-CDFC-41AA-81EB-9805E3BB7311}" presName="rootConnector" presStyleLbl="node3" presStyleIdx="3" presStyleCnt="11"/>
      <dgm:spPr/>
      <dgm:t>
        <a:bodyPr/>
        <a:lstStyle/>
        <a:p>
          <a:endParaRPr lang="en-CA"/>
        </a:p>
      </dgm:t>
    </dgm:pt>
    <dgm:pt modelId="{C0CABA56-358F-433C-BB34-6B451931FFE8}" type="pres">
      <dgm:prSet presAssocID="{90F69E73-CDFC-41AA-81EB-9805E3BB7311}" presName="hierChild4" presStyleCnt="0"/>
      <dgm:spPr/>
    </dgm:pt>
    <dgm:pt modelId="{906B0F5D-890F-4E35-9B54-7B67D4ACB5E4}" type="pres">
      <dgm:prSet presAssocID="{90F69E73-CDFC-41AA-81EB-9805E3BB7311}" presName="hierChild5" presStyleCnt="0"/>
      <dgm:spPr/>
    </dgm:pt>
    <dgm:pt modelId="{78A9689D-D7B9-435D-AE50-000229BA8A98}" type="pres">
      <dgm:prSet presAssocID="{AB65883B-CEC3-4835-8E62-567476AB5848}" presName="Name37" presStyleLbl="parChTrans1D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4C41ED40-53AB-4986-B1F2-F986E9424F6A}" type="pres">
      <dgm:prSet presAssocID="{9F181F4E-6FA6-4DDE-8C72-4C64701600C5}" presName="hierRoot2" presStyleCnt="0">
        <dgm:presLayoutVars>
          <dgm:hierBranch val="init"/>
        </dgm:presLayoutVars>
      </dgm:prSet>
      <dgm:spPr/>
    </dgm:pt>
    <dgm:pt modelId="{3B6C41AF-4C64-473F-BD5B-2CFDC413C81D}" type="pres">
      <dgm:prSet presAssocID="{9F181F4E-6FA6-4DDE-8C72-4C64701600C5}" presName="rootComposite" presStyleCnt="0"/>
      <dgm:spPr/>
    </dgm:pt>
    <dgm:pt modelId="{0B6D304E-FE43-4013-B88A-F61C51FA21BA}" type="pres">
      <dgm:prSet presAssocID="{9F181F4E-6FA6-4DDE-8C72-4C64701600C5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7C4E20E-7B8F-41E7-9E87-89E0864180BE}" type="pres">
      <dgm:prSet presAssocID="{9F181F4E-6FA6-4DDE-8C72-4C64701600C5}" presName="rootConnector" presStyleLbl="node3" presStyleIdx="4" presStyleCnt="11"/>
      <dgm:spPr/>
      <dgm:t>
        <a:bodyPr/>
        <a:lstStyle/>
        <a:p>
          <a:endParaRPr lang="en-CA"/>
        </a:p>
      </dgm:t>
    </dgm:pt>
    <dgm:pt modelId="{E6C2B627-0A96-468D-8BE7-81F6DA3169AF}" type="pres">
      <dgm:prSet presAssocID="{9F181F4E-6FA6-4DDE-8C72-4C64701600C5}" presName="hierChild4" presStyleCnt="0"/>
      <dgm:spPr/>
    </dgm:pt>
    <dgm:pt modelId="{419DFE45-FA5A-46A0-97E8-B6CD493A62EF}" type="pres">
      <dgm:prSet presAssocID="{9F181F4E-6FA6-4DDE-8C72-4C64701600C5}" presName="hierChild5" presStyleCnt="0"/>
      <dgm:spPr/>
    </dgm:pt>
    <dgm:pt modelId="{553D290C-1CE0-49C2-9778-CC5B449B61A1}" type="pres">
      <dgm:prSet presAssocID="{9D46806C-76F7-431F-B7A6-089BF1F83D4C}" presName="Name37" presStyleLbl="parChTrans1D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D4B54531-4354-4806-BD9B-CD6A7DEA2911}" type="pres">
      <dgm:prSet presAssocID="{A8721138-645C-4FE6-B967-E15AFB4F5433}" presName="hierRoot2" presStyleCnt="0">
        <dgm:presLayoutVars>
          <dgm:hierBranch val="init"/>
        </dgm:presLayoutVars>
      </dgm:prSet>
      <dgm:spPr/>
    </dgm:pt>
    <dgm:pt modelId="{A32EE166-6F2E-495B-A034-06B46390E068}" type="pres">
      <dgm:prSet presAssocID="{A8721138-645C-4FE6-B967-E15AFB4F5433}" presName="rootComposite" presStyleCnt="0"/>
      <dgm:spPr/>
    </dgm:pt>
    <dgm:pt modelId="{B82EE7EB-4B04-474A-8C71-3CAF31FB78E2}" type="pres">
      <dgm:prSet presAssocID="{A8721138-645C-4FE6-B967-E15AFB4F5433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93DF117-4D2F-4063-9DA2-A000BCE8FC50}" type="pres">
      <dgm:prSet presAssocID="{A8721138-645C-4FE6-B967-E15AFB4F5433}" presName="rootConnector" presStyleLbl="node3" presStyleIdx="5" presStyleCnt="11"/>
      <dgm:spPr/>
      <dgm:t>
        <a:bodyPr/>
        <a:lstStyle/>
        <a:p>
          <a:endParaRPr lang="en-CA"/>
        </a:p>
      </dgm:t>
    </dgm:pt>
    <dgm:pt modelId="{2017931A-5681-4A7D-A0A7-A083AE739EF7}" type="pres">
      <dgm:prSet presAssocID="{A8721138-645C-4FE6-B967-E15AFB4F5433}" presName="hierChild4" presStyleCnt="0"/>
      <dgm:spPr/>
    </dgm:pt>
    <dgm:pt modelId="{35826E51-8B5B-49D9-A710-E342374738B1}" type="pres">
      <dgm:prSet presAssocID="{A8721138-645C-4FE6-B967-E15AFB4F5433}" presName="hierChild5" presStyleCnt="0"/>
      <dgm:spPr/>
    </dgm:pt>
    <dgm:pt modelId="{5830E21D-C031-43D0-A9E8-945EAF2C1F47}" type="pres">
      <dgm:prSet presAssocID="{36D3004C-8F5F-4A88-9740-043E2EAD2FE9}" presName="hierChild5" presStyleCnt="0"/>
      <dgm:spPr/>
    </dgm:pt>
    <dgm:pt modelId="{097C5C82-016E-4B75-A831-E45273858903}" type="pres">
      <dgm:prSet presAssocID="{503D8900-76EB-4BDD-99A3-4EC405291419}" presName="Name37" presStyleLbl="parChTrans1D2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F4DE8A44-0E9B-442C-A622-DF848CB3D13E}" type="pres">
      <dgm:prSet presAssocID="{565C86A6-1C71-4D90-8DEF-D79B9F2A98E0}" presName="hierRoot2" presStyleCnt="0">
        <dgm:presLayoutVars>
          <dgm:hierBranch val="init"/>
        </dgm:presLayoutVars>
      </dgm:prSet>
      <dgm:spPr/>
    </dgm:pt>
    <dgm:pt modelId="{2206F0B5-DB03-4668-9511-CF92FA18304D}" type="pres">
      <dgm:prSet presAssocID="{565C86A6-1C71-4D90-8DEF-D79B9F2A98E0}" presName="rootComposite" presStyleCnt="0"/>
      <dgm:spPr/>
    </dgm:pt>
    <dgm:pt modelId="{FD469D19-CF24-46A3-B1DA-B29B0BF57033}" type="pres">
      <dgm:prSet presAssocID="{565C86A6-1C71-4D90-8DEF-D79B9F2A98E0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503D6A-F4DE-4379-9660-E8045A23CFE6}" type="pres">
      <dgm:prSet presAssocID="{565C86A6-1C71-4D90-8DEF-D79B9F2A98E0}" presName="rootConnector" presStyleLbl="node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786A732-6967-4D47-93F3-5085A60544B5}" type="pres">
      <dgm:prSet presAssocID="{565C86A6-1C71-4D90-8DEF-D79B9F2A98E0}" presName="hierChild4" presStyleCnt="0"/>
      <dgm:spPr/>
    </dgm:pt>
    <dgm:pt modelId="{2B494F24-EA9E-4DC0-8376-2A0E407EC3C9}" type="pres">
      <dgm:prSet presAssocID="{7611BF90-E347-4143-8EAF-80C8D3D6068D}" presName="Name37" presStyleLbl="parChTrans1D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14E6B938-7721-436D-83E2-048103AF0A8A}" type="pres">
      <dgm:prSet presAssocID="{BB3F8E7B-BF89-47F0-924C-E06C480FEA14}" presName="hierRoot2" presStyleCnt="0">
        <dgm:presLayoutVars>
          <dgm:hierBranch val="init"/>
        </dgm:presLayoutVars>
      </dgm:prSet>
      <dgm:spPr/>
    </dgm:pt>
    <dgm:pt modelId="{5A70009A-63FF-445F-94EF-A81B34D1387E}" type="pres">
      <dgm:prSet presAssocID="{BB3F8E7B-BF89-47F0-924C-E06C480FEA14}" presName="rootComposite" presStyleCnt="0"/>
      <dgm:spPr/>
    </dgm:pt>
    <dgm:pt modelId="{9AC2535E-4E1C-4C72-B325-B5C1380E4BAE}" type="pres">
      <dgm:prSet presAssocID="{BB3F8E7B-BF89-47F0-924C-E06C480FEA14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B8BB37A-CDB4-4D39-83B3-2394D9EAA239}" type="pres">
      <dgm:prSet presAssocID="{BB3F8E7B-BF89-47F0-924C-E06C480FEA14}" presName="rootConnector" presStyleLbl="node3" presStyleIdx="6" presStyleCnt="11"/>
      <dgm:spPr/>
      <dgm:t>
        <a:bodyPr/>
        <a:lstStyle/>
        <a:p>
          <a:endParaRPr lang="en-CA"/>
        </a:p>
      </dgm:t>
    </dgm:pt>
    <dgm:pt modelId="{29A9DCDD-68F8-46F6-834D-AEF04A8F61EB}" type="pres">
      <dgm:prSet presAssocID="{BB3F8E7B-BF89-47F0-924C-E06C480FEA14}" presName="hierChild4" presStyleCnt="0"/>
      <dgm:spPr/>
    </dgm:pt>
    <dgm:pt modelId="{418060C4-8C38-4603-9501-46BF0C3DF0B5}" type="pres">
      <dgm:prSet presAssocID="{BB3F8E7B-BF89-47F0-924C-E06C480FEA14}" presName="hierChild5" presStyleCnt="0"/>
      <dgm:spPr/>
    </dgm:pt>
    <dgm:pt modelId="{8232EDD6-1E76-4934-9CAF-3427EFDBAA7A}" type="pres">
      <dgm:prSet presAssocID="{2D9FEC42-FD3C-4E7E-9958-A2898DBBF260}" presName="Name37" presStyleLbl="parChTrans1D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51544543-4735-4C99-B15B-64C955749D5A}" type="pres">
      <dgm:prSet presAssocID="{B73B7C21-ED9D-41C0-A20B-110C5498EB4D}" presName="hierRoot2" presStyleCnt="0">
        <dgm:presLayoutVars>
          <dgm:hierBranch val="init"/>
        </dgm:presLayoutVars>
      </dgm:prSet>
      <dgm:spPr/>
    </dgm:pt>
    <dgm:pt modelId="{8D0FD41E-2F16-4C53-953F-F46AF5403666}" type="pres">
      <dgm:prSet presAssocID="{B73B7C21-ED9D-41C0-A20B-110C5498EB4D}" presName="rootComposite" presStyleCnt="0"/>
      <dgm:spPr/>
    </dgm:pt>
    <dgm:pt modelId="{C15B2F05-BFEC-4008-99E2-4531AD1F776F}" type="pres">
      <dgm:prSet presAssocID="{B73B7C21-ED9D-41C0-A20B-110C5498EB4D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63BEFF3-D06F-46C9-AF87-B916BD99C1A0}" type="pres">
      <dgm:prSet presAssocID="{B73B7C21-ED9D-41C0-A20B-110C5498EB4D}" presName="rootConnector" presStyleLbl="node3" presStyleIdx="7" presStyleCnt="11"/>
      <dgm:spPr/>
      <dgm:t>
        <a:bodyPr/>
        <a:lstStyle/>
        <a:p>
          <a:endParaRPr lang="en-CA"/>
        </a:p>
      </dgm:t>
    </dgm:pt>
    <dgm:pt modelId="{74796695-ACC9-473E-A939-628FA3335CAD}" type="pres">
      <dgm:prSet presAssocID="{B73B7C21-ED9D-41C0-A20B-110C5498EB4D}" presName="hierChild4" presStyleCnt="0"/>
      <dgm:spPr/>
    </dgm:pt>
    <dgm:pt modelId="{5E687358-11C2-48CC-9A98-837FAE0DA0BF}" type="pres">
      <dgm:prSet presAssocID="{B73B7C21-ED9D-41C0-A20B-110C5498EB4D}" presName="hierChild5" presStyleCnt="0"/>
      <dgm:spPr/>
    </dgm:pt>
    <dgm:pt modelId="{278F01FC-5F9B-480B-A79B-5912F3231EBF}" type="pres">
      <dgm:prSet presAssocID="{A889B782-2229-4E8B-B5B1-AE4982CBFE20}" presName="Name37" presStyleLbl="parChTrans1D3" presStyleIdx="8" presStyleCnt="11"/>
      <dgm:spPr/>
      <dgm:t>
        <a:bodyPr/>
        <a:lstStyle/>
        <a:p>
          <a:endParaRPr lang="en-US"/>
        </a:p>
      </dgm:t>
    </dgm:pt>
    <dgm:pt modelId="{A977FE39-E4A2-4BB7-8ECE-E7CFEE87CB1C}" type="pres">
      <dgm:prSet presAssocID="{9F9386C9-2682-418A-AB8B-364B8FF718DF}" presName="hierRoot2" presStyleCnt="0">
        <dgm:presLayoutVars>
          <dgm:hierBranch val="init"/>
        </dgm:presLayoutVars>
      </dgm:prSet>
      <dgm:spPr/>
    </dgm:pt>
    <dgm:pt modelId="{897208BD-C290-4F91-883D-67B21A4389D0}" type="pres">
      <dgm:prSet presAssocID="{9F9386C9-2682-418A-AB8B-364B8FF718DF}" presName="rootComposite" presStyleCnt="0"/>
      <dgm:spPr/>
    </dgm:pt>
    <dgm:pt modelId="{79E1EA23-AC22-40EC-ABBC-10E04BFDA274}" type="pres">
      <dgm:prSet presAssocID="{9F9386C9-2682-418A-AB8B-364B8FF718DF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B8537-1124-4A40-95D5-D1B94987D86B}" type="pres">
      <dgm:prSet presAssocID="{9F9386C9-2682-418A-AB8B-364B8FF718DF}" presName="rootConnector" presStyleLbl="node3" presStyleIdx="8" presStyleCnt="11"/>
      <dgm:spPr/>
      <dgm:t>
        <a:bodyPr/>
        <a:lstStyle/>
        <a:p>
          <a:endParaRPr lang="en-US"/>
        </a:p>
      </dgm:t>
    </dgm:pt>
    <dgm:pt modelId="{5A3ECDFE-EE6D-4ECF-9C22-3AC972FAD098}" type="pres">
      <dgm:prSet presAssocID="{9F9386C9-2682-418A-AB8B-364B8FF718DF}" presName="hierChild4" presStyleCnt="0"/>
      <dgm:spPr/>
    </dgm:pt>
    <dgm:pt modelId="{8963191B-7385-46A0-9194-31C64F4D9E9B}" type="pres">
      <dgm:prSet presAssocID="{9F9386C9-2682-418A-AB8B-364B8FF718DF}" presName="hierChild5" presStyleCnt="0"/>
      <dgm:spPr/>
    </dgm:pt>
    <dgm:pt modelId="{8BA159ED-2ABB-4C67-B0E6-F40E51704EC5}" type="pres">
      <dgm:prSet presAssocID="{565C86A6-1C71-4D90-8DEF-D79B9F2A98E0}" presName="hierChild5" presStyleCnt="0"/>
      <dgm:spPr/>
    </dgm:pt>
    <dgm:pt modelId="{83E04C57-3A64-4C2F-AD4E-56B7E5F50487}" type="pres">
      <dgm:prSet presAssocID="{50CE8DCB-A315-4A68-987F-9B311432D950}" presName="Name37" presStyleLbl="parChTrans1D2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9B03B415-6964-450B-8A46-C6900A176337}" type="pres">
      <dgm:prSet presAssocID="{00C7DF95-4BB3-4CAA-85BA-3BEC090CF592}" presName="hierRoot2" presStyleCnt="0">
        <dgm:presLayoutVars>
          <dgm:hierBranch val="init"/>
        </dgm:presLayoutVars>
      </dgm:prSet>
      <dgm:spPr/>
    </dgm:pt>
    <dgm:pt modelId="{3F536CC2-9953-4B26-8ADE-96E50BD405FA}" type="pres">
      <dgm:prSet presAssocID="{00C7DF95-4BB3-4CAA-85BA-3BEC090CF592}" presName="rootComposite" presStyleCnt="0"/>
      <dgm:spPr/>
    </dgm:pt>
    <dgm:pt modelId="{C4EAE6E8-48ED-4479-AAAF-C0D01DB2D83E}" type="pres">
      <dgm:prSet presAssocID="{00C7DF95-4BB3-4CAA-85BA-3BEC090CF592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2560169-A301-4E2A-82AA-638814F487F0}" type="pres">
      <dgm:prSet presAssocID="{00C7DF95-4BB3-4CAA-85BA-3BEC090CF592}" presName="rootConnector" presStyleLbl="node2" presStyleIdx="5" presStyleCnt="7"/>
      <dgm:spPr/>
      <dgm:t>
        <a:bodyPr/>
        <a:lstStyle/>
        <a:p>
          <a:endParaRPr lang="en-CA"/>
        </a:p>
      </dgm:t>
    </dgm:pt>
    <dgm:pt modelId="{45C3F3A6-C072-49CD-A35F-622F62588BA0}" type="pres">
      <dgm:prSet presAssocID="{00C7DF95-4BB3-4CAA-85BA-3BEC090CF592}" presName="hierChild4" presStyleCnt="0"/>
      <dgm:spPr/>
    </dgm:pt>
    <dgm:pt modelId="{C79436EA-B7D3-4A84-8B68-89178CDE05CD}" type="pres">
      <dgm:prSet presAssocID="{BAFEAA99-EEE3-42B1-8187-EF008760757A}" presName="Name37" presStyleLbl="parChTrans1D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72ECE9E0-310F-4DE0-A372-421E7394A5AE}" type="pres">
      <dgm:prSet presAssocID="{76C9BA33-33A1-4F58-939A-7EBDE89B86E1}" presName="hierRoot2" presStyleCnt="0">
        <dgm:presLayoutVars>
          <dgm:hierBranch val="init"/>
        </dgm:presLayoutVars>
      </dgm:prSet>
      <dgm:spPr/>
    </dgm:pt>
    <dgm:pt modelId="{EAE30AC6-5CAF-4E76-A380-624354E9FFED}" type="pres">
      <dgm:prSet presAssocID="{76C9BA33-33A1-4F58-939A-7EBDE89B86E1}" presName="rootComposite" presStyleCnt="0"/>
      <dgm:spPr/>
    </dgm:pt>
    <dgm:pt modelId="{FF8625E9-818B-4F52-8DA7-AE9B1A5DE60F}" type="pres">
      <dgm:prSet presAssocID="{76C9BA33-33A1-4F58-939A-7EBDE89B86E1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1D0A7CF-2202-4918-B647-CC33ABEF1876}" type="pres">
      <dgm:prSet presAssocID="{76C9BA33-33A1-4F58-939A-7EBDE89B86E1}" presName="rootConnector" presStyleLbl="node3" presStyleIdx="9" presStyleCnt="11"/>
      <dgm:spPr/>
      <dgm:t>
        <a:bodyPr/>
        <a:lstStyle/>
        <a:p>
          <a:endParaRPr lang="en-CA"/>
        </a:p>
      </dgm:t>
    </dgm:pt>
    <dgm:pt modelId="{929F602F-2E3A-49AF-BB43-DD463CB26285}" type="pres">
      <dgm:prSet presAssocID="{76C9BA33-33A1-4F58-939A-7EBDE89B86E1}" presName="hierChild4" presStyleCnt="0"/>
      <dgm:spPr/>
    </dgm:pt>
    <dgm:pt modelId="{F7A77A68-E44C-4A10-95FB-370EB6670789}" type="pres">
      <dgm:prSet presAssocID="{76C9BA33-33A1-4F58-939A-7EBDE89B86E1}" presName="hierChild5" presStyleCnt="0"/>
      <dgm:spPr/>
    </dgm:pt>
    <dgm:pt modelId="{9E1DD5C1-F423-4E3A-BBF2-989DAFE186AD}" type="pres">
      <dgm:prSet presAssocID="{5F838818-D609-4390-A042-67149EDFDEFA}" presName="Name37" presStyleLbl="parChTrans1D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1E464F08-E679-48FC-94B5-AD05CC3110F9}" type="pres">
      <dgm:prSet presAssocID="{ACDE6DD8-3356-4FC9-91B6-6AF328943FBA}" presName="hierRoot2" presStyleCnt="0">
        <dgm:presLayoutVars>
          <dgm:hierBranch val="init"/>
        </dgm:presLayoutVars>
      </dgm:prSet>
      <dgm:spPr/>
    </dgm:pt>
    <dgm:pt modelId="{34D49337-92DE-4799-89B3-DD1F399B2296}" type="pres">
      <dgm:prSet presAssocID="{ACDE6DD8-3356-4FC9-91B6-6AF328943FBA}" presName="rootComposite" presStyleCnt="0"/>
      <dgm:spPr/>
    </dgm:pt>
    <dgm:pt modelId="{CE1F983A-8C57-4C73-AE8A-24EDD2FCEE08}" type="pres">
      <dgm:prSet presAssocID="{ACDE6DD8-3356-4FC9-91B6-6AF328943FBA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AF292FA-E2F1-440E-ADB3-F13F5903EEBB}" type="pres">
      <dgm:prSet presAssocID="{ACDE6DD8-3356-4FC9-91B6-6AF328943FBA}" presName="rootConnector" presStyleLbl="node3" presStyleIdx="10" presStyleCnt="11"/>
      <dgm:spPr/>
      <dgm:t>
        <a:bodyPr/>
        <a:lstStyle/>
        <a:p>
          <a:endParaRPr lang="en-CA"/>
        </a:p>
      </dgm:t>
    </dgm:pt>
    <dgm:pt modelId="{0B160973-E13B-4AB6-95F2-9867AA7B922F}" type="pres">
      <dgm:prSet presAssocID="{ACDE6DD8-3356-4FC9-91B6-6AF328943FBA}" presName="hierChild4" presStyleCnt="0"/>
      <dgm:spPr/>
    </dgm:pt>
    <dgm:pt modelId="{A82BB097-93A9-4EB5-89F8-F090E471C86C}" type="pres">
      <dgm:prSet presAssocID="{ACDE6DD8-3356-4FC9-91B6-6AF328943FBA}" presName="hierChild5" presStyleCnt="0"/>
      <dgm:spPr/>
    </dgm:pt>
    <dgm:pt modelId="{76C53CF1-3CEF-4214-8782-6C2ECF2BD9D5}" type="pres">
      <dgm:prSet presAssocID="{00C7DF95-4BB3-4CAA-85BA-3BEC090CF592}" presName="hierChild5" presStyleCnt="0"/>
      <dgm:spPr/>
    </dgm:pt>
    <dgm:pt modelId="{C8E41A25-308B-481C-83BD-CE24BFD6718C}" type="pres">
      <dgm:prSet presAssocID="{B696CAC4-11D2-4EF4-9A15-34A949FB4263}" presName="hierChild3" presStyleCnt="0"/>
      <dgm:spPr/>
    </dgm:pt>
    <dgm:pt modelId="{DCC4E291-9D90-4243-9D2C-E72FF0035758}" type="pres">
      <dgm:prSet presAssocID="{A7207541-FB43-4869-88A5-3CD7A19A5325}" presName="Name111" presStyleLbl="parChTrans1D2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85D3A8E6-48C1-4E22-A073-B27011778C20}" type="pres">
      <dgm:prSet presAssocID="{F21BADE4-ED69-45F2-9312-D1DDA62E2C9C}" presName="hierRoot3" presStyleCnt="0">
        <dgm:presLayoutVars>
          <dgm:hierBranch val="init"/>
        </dgm:presLayoutVars>
      </dgm:prSet>
      <dgm:spPr/>
    </dgm:pt>
    <dgm:pt modelId="{789E24B2-3DC7-46D8-841F-F9D449086BF6}" type="pres">
      <dgm:prSet presAssocID="{F21BADE4-ED69-45F2-9312-D1DDA62E2C9C}" presName="rootComposite3" presStyleCnt="0"/>
      <dgm:spPr/>
    </dgm:pt>
    <dgm:pt modelId="{1297C3A1-2D23-41BF-BF99-1070D4C62710}" type="pres">
      <dgm:prSet presAssocID="{F21BADE4-ED69-45F2-9312-D1DDA62E2C9C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4CB05F-E4FD-4A92-98A2-F16782B0995D}" type="pres">
      <dgm:prSet presAssocID="{F21BADE4-ED69-45F2-9312-D1DDA62E2C9C}" presName="rootConnector3" presStyleLbl="asst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7828374-7880-4BFE-A1D5-7C4C98637241}" type="pres">
      <dgm:prSet presAssocID="{F21BADE4-ED69-45F2-9312-D1DDA62E2C9C}" presName="hierChild6" presStyleCnt="0"/>
      <dgm:spPr/>
    </dgm:pt>
    <dgm:pt modelId="{7A66D9D0-177C-4E17-B2F2-4D5A4F226B24}" type="pres">
      <dgm:prSet presAssocID="{F21BADE4-ED69-45F2-9312-D1DDA62E2C9C}" presName="hierChild7" presStyleCnt="0"/>
      <dgm:spPr/>
    </dgm:pt>
    <dgm:pt modelId="{F18E86CC-549A-43AD-BE64-0CF2597699F1}" type="pres">
      <dgm:prSet presAssocID="{B2C9F535-39B6-4979-B69F-99E639CBE01D}" presName="hierRoot1" presStyleCnt="0">
        <dgm:presLayoutVars>
          <dgm:hierBranch val="init"/>
        </dgm:presLayoutVars>
      </dgm:prSet>
      <dgm:spPr/>
    </dgm:pt>
    <dgm:pt modelId="{1DBDEA17-386E-4AED-9544-BDCB5EC88459}" type="pres">
      <dgm:prSet presAssocID="{B2C9F535-39B6-4979-B69F-99E639CBE01D}" presName="rootComposite1" presStyleCnt="0"/>
      <dgm:spPr/>
    </dgm:pt>
    <dgm:pt modelId="{6272F2C7-8DC1-4DA5-B579-B78CF5308E73}" type="pres">
      <dgm:prSet presAssocID="{B2C9F535-39B6-4979-B69F-99E639CBE01D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490387-206D-4E77-98E6-48126042111B}" type="pres">
      <dgm:prSet presAssocID="{B2C9F535-39B6-4979-B69F-99E639CBE01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5084CA0-B775-4AA2-A2C1-B847FC82DAC0}" type="pres">
      <dgm:prSet presAssocID="{B2C9F535-39B6-4979-B69F-99E639CBE01D}" presName="hierChild2" presStyleCnt="0"/>
      <dgm:spPr/>
    </dgm:pt>
    <dgm:pt modelId="{D312B190-EB26-4014-99A4-4DB0ADC7612B}" type="pres">
      <dgm:prSet presAssocID="{5D6B26D7-9569-46FD-ADA5-6F49BDA3AEC1}" presName="Name37" presStyleLbl="parChTrans1D2" presStyleIdx="8" presStyleCnt="10"/>
      <dgm:spPr/>
      <dgm:t>
        <a:bodyPr/>
        <a:lstStyle/>
        <a:p>
          <a:endParaRPr lang="en-US"/>
        </a:p>
      </dgm:t>
    </dgm:pt>
    <dgm:pt modelId="{6403AB3F-42CD-4784-BD2E-D31B60B1DA0D}" type="pres">
      <dgm:prSet presAssocID="{E2BC2C72-787B-4D12-A470-8F9EC6ACA995}" presName="hierRoot2" presStyleCnt="0">
        <dgm:presLayoutVars>
          <dgm:hierBranch val="init"/>
        </dgm:presLayoutVars>
      </dgm:prSet>
      <dgm:spPr/>
    </dgm:pt>
    <dgm:pt modelId="{4CEF6473-3AB0-4981-A856-D587DBCAB7D1}" type="pres">
      <dgm:prSet presAssocID="{E2BC2C72-787B-4D12-A470-8F9EC6ACA995}" presName="rootComposite" presStyleCnt="0"/>
      <dgm:spPr/>
    </dgm:pt>
    <dgm:pt modelId="{65FD4D68-F2B3-41C2-875E-A226CFBEA805}" type="pres">
      <dgm:prSet presAssocID="{E2BC2C72-787B-4D12-A470-8F9EC6ACA995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64FC37-03B5-46DD-AFB8-DFF874A92F38}" type="pres">
      <dgm:prSet presAssocID="{E2BC2C72-787B-4D12-A470-8F9EC6ACA995}" presName="rootConnector" presStyleLbl="node2" presStyleIdx="6" presStyleCnt="7"/>
      <dgm:spPr/>
      <dgm:t>
        <a:bodyPr/>
        <a:lstStyle/>
        <a:p>
          <a:endParaRPr lang="en-US"/>
        </a:p>
      </dgm:t>
    </dgm:pt>
    <dgm:pt modelId="{2100900A-3EEE-41BB-BA49-3E2ED5C6795F}" type="pres">
      <dgm:prSet presAssocID="{E2BC2C72-787B-4D12-A470-8F9EC6ACA995}" presName="hierChild4" presStyleCnt="0"/>
      <dgm:spPr/>
    </dgm:pt>
    <dgm:pt modelId="{230B02F8-512B-41DD-9BB5-C7C8412AF909}" type="pres">
      <dgm:prSet presAssocID="{E2BC2C72-787B-4D12-A470-8F9EC6ACA995}" presName="hierChild5" presStyleCnt="0"/>
      <dgm:spPr/>
    </dgm:pt>
    <dgm:pt modelId="{43844620-E78B-4895-A6F5-EAC8EF342A16}" type="pres">
      <dgm:prSet presAssocID="{B2C9F535-39B6-4979-B69F-99E639CBE01D}" presName="hierChild3" presStyleCnt="0"/>
      <dgm:spPr/>
    </dgm:pt>
    <dgm:pt modelId="{6F798886-F3B9-4B09-9225-F32DDB8BAB2E}" type="pres">
      <dgm:prSet presAssocID="{7D507267-065C-4250-93F1-4F3ED1557662}" presName="Name111" presStyleLbl="parChTrans1D2" presStyleIdx="9" presStyleCnt="10"/>
      <dgm:spPr/>
      <dgm:t>
        <a:bodyPr/>
        <a:lstStyle/>
        <a:p>
          <a:endParaRPr lang="en-US"/>
        </a:p>
      </dgm:t>
    </dgm:pt>
    <dgm:pt modelId="{129AACEF-90A9-48D7-B16C-32170846D340}" type="pres">
      <dgm:prSet presAssocID="{219AD272-19F0-40D0-B974-030CF2C842AD}" presName="hierRoot3" presStyleCnt="0">
        <dgm:presLayoutVars>
          <dgm:hierBranch val="init"/>
        </dgm:presLayoutVars>
      </dgm:prSet>
      <dgm:spPr/>
    </dgm:pt>
    <dgm:pt modelId="{33C3BAE6-AAC7-4D65-B436-30639F1EC786}" type="pres">
      <dgm:prSet presAssocID="{219AD272-19F0-40D0-B974-030CF2C842AD}" presName="rootComposite3" presStyleCnt="0"/>
      <dgm:spPr/>
    </dgm:pt>
    <dgm:pt modelId="{6D43EE8F-B381-4CE4-B1B3-38BE44994513}" type="pres">
      <dgm:prSet presAssocID="{219AD272-19F0-40D0-B974-030CF2C842A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F97C5-F2E0-4A9A-BAF6-8C045A73B618}" type="pres">
      <dgm:prSet presAssocID="{219AD272-19F0-40D0-B974-030CF2C842AD}" presName="rootConnector3" presStyleLbl="asst1" presStyleIdx="2" presStyleCnt="3"/>
      <dgm:spPr/>
      <dgm:t>
        <a:bodyPr/>
        <a:lstStyle/>
        <a:p>
          <a:endParaRPr lang="en-US"/>
        </a:p>
      </dgm:t>
    </dgm:pt>
    <dgm:pt modelId="{558884AC-CA69-416C-871D-539465C59796}" type="pres">
      <dgm:prSet presAssocID="{219AD272-19F0-40D0-B974-030CF2C842AD}" presName="hierChild6" presStyleCnt="0"/>
      <dgm:spPr/>
    </dgm:pt>
    <dgm:pt modelId="{185B3390-AFEC-42A3-B1A6-77D8606DA12A}" type="pres">
      <dgm:prSet presAssocID="{219AD272-19F0-40D0-B974-030CF2C842AD}" presName="hierChild7" presStyleCnt="0"/>
      <dgm:spPr/>
    </dgm:pt>
  </dgm:ptLst>
  <dgm:cxnLst>
    <dgm:cxn modelId="{1F708153-2D3E-493F-8472-F475CA1D455B}" type="presOf" srcId="{AB65883B-CEC3-4835-8E62-567476AB5848}" destId="{78A9689D-D7B9-435D-AE50-000229BA8A98}" srcOrd="0" destOrd="0" presId="urn:microsoft.com/office/officeart/2005/8/layout/orgChart1"/>
    <dgm:cxn modelId="{BB6300D7-0E00-4F71-AC24-829470CB2493}" type="presOf" srcId="{503D8900-76EB-4BDD-99A3-4EC405291419}" destId="{097C5C82-016E-4B75-A831-E45273858903}" srcOrd="0" destOrd="0" presId="urn:microsoft.com/office/officeart/2005/8/layout/orgChart1"/>
    <dgm:cxn modelId="{94CC9B86-B319-4198-9862-241C8AB96077}" srcId="{B696CAC4-11D2-4EF4-9A15-34A949FB4263}" destId="{58F21DCB-B744-43E7-A31C-E9F60BC6E29A}" srcOrd="1" destOrd="0" parTransId="{E2545C96-E5A5-458B-971A-7C73677DFEDA}" sibTransId="{36FA3A14-0D2E-462A-B4AD-2191F46741E6}"/>
    <dgm:cxn modelId="{5FEF5E26-A1E3-4B69-B0C6-A015F2E6DFFC}" type="presOf" srcId="{B696CAC4-11D2-4EF4-9A15-34A949FB4263}" destId="{6D5CBC1C-E1E0-4C20-AA84-0864549C7BBB}" srcOrd="1" destOrd="0" presId="urn:microsoft.com/office/officeart/2005/8/layout/orgChart1"/>
    <dgm:cxn modelId="{E7611042-BED4-4A75-A6C2-27A1B56EC8B6}" srcId="{35022A3E-B6A6-49F3-A7FF-75300892E758}" destId="{E22E65FE-2D74-4438-8B54-B590BE351B74}" srcOrd="2" destOrd="0" parTransId="{EAC27254-8A71-4554-B93D-5806D566EDBA}" sibTransId="{44440E41-BCF9-4E25-A72A-414C2DC7D7DF}"/>
    <dgm:cxn modelId="{6A3C193C-9F16-4F08-922D-9E9AE1E7C182}" srcId="{80D17C5E-F31D-4B6A-B5AE-79A7C6D10DBA}" destId="{35022A3E-B6A6-49F3-A7FF-75300892E758}" srcOrd="0" destOrd="0" parTransId="{D346377E-4116-4E24-B0FB-49ABECE8925C}" sibTransId="{65882F06-BD33-434C-BB4E-7A8E7F042A0D}"/>
    <dgm:cxn modelId="{52FD7B41-79AB-466A-A4DF-7ED03CD03D03}" srcId="{B696CAC4-11D2-4EF4-9A15-34A949FB4263}" destId="{565C86A6-1C71-4D90-8DEF-D79B9F2A98E0}" srcOrd="3" destOrd="0" parTransId="{503D8900-76EB-4BDD-99A3-4EC405291419}" sibTransId="{7E0EBC15-0163-4148-80E9-0BC573E45B1E}"/>
    <dgm:cxn modelId="{C4E0B34A-2359-4C57-B234-E683EF5AADAD}" type="presOf" srcId="{9C69CCBB-F0EE-4442-81F3-50D782A04080}" destId="{5A8D23BD-9F0F-4496-9748-7F65B04167D4}" srcOrd="0" destOrd="0" presId="urn:microsoft.com/office/officeart/2005/8/layout/orgChart1"/>
    <dgm:cxn modelId="{AF4D0FB7-4CC3-44A2-9774-0812929ED8AC}" srcId="{36D3004C-8F5F-4A88-9740-043E2EAD2FE9}" destId="{90F69E73-CDFC-41AA-81EB-9805E3BB7311}" srcOrd="0" destOrd="0" parTransId="{30F9C76B-4D4C-4CED-B516-9A6F51F545E4}" sibTransId="{97A098C8-EE34-4F4D-A948-BC3594A74C9F}"/>
    <dgm:cxn modelId="{BCC33B69-AF0D-4506-A335-F35E57D12B26}" type="presOf" srcId="{ACDE6DD8-3356-4FC9-91B6-6AF328943FBA}" destId="{CE1F983A-8C57-4C73-AE8A-24EDD2FCEE08}" srcOrd="0" destOrd="0" presId="urn:microsoft.com/office/officeart/2005/8/layout/orgChart1"/>
    <dgm:cxn modelId="{13E6195E-D7D5-4859-BF2A-0E78D6D8738D}" type="presOf" srcId="{36D3004C-8F5F-4A88-9740-043E2EAD2FE9}" destId="{51DF8EEC-D788-4364-9CFA-6523010BA63B}" srcOrd="1" destOrd="0" presId="urn:microsoft.com/office/officeart/2005/8/layout/orgChart1"/>
    <dgm:cxn modelId="{0D8677E5-C511-4081-96F5-CA642863F979}" type="presOf" srcId="{F21BADE4-ED69-45F2-9312-D1DDA62E2C9C}" destId="{1297C3A1-2D23-41BF-BF99-1070D4C62710}" srcOrd="0" destOrd="0" presId="urn:microsoft.com/office/officeart/2005/8/layout/orgChart1"/>
    <dgm:cxn modelId="{7AD1734F-29BC-442B-9A69-58E79873933F}" type="presOf" srcId="{7611BF90-E347-4143-8EAF-80C8D3D6068D}" destId="{2B494F24-EA9E-4DC0-8376-2A0E407EC3C9}" srcOrd="0" destOrd="0" presId="urn:microsoft.com/office/officeart/2005/8/layout/orgChart1"/>
    <dgm:cxn modelId="{30AE9886-72D4-4DDA-BDD8-9D7FD5D74979}" type="presOf" srcId="{90F69E73-CDFC-41AA-81EB-9805E3BB7311}" destId="{2ED86E67-4D0E-4574-A3BC-EB36D0093115}" srcOrd="0" destOrd="0" presId="urn:microsoft.com/office/officeart/2005/8/layout/orgChart1"/>
    <dgm:cxn modelId="{9EF2C59A-4788-40B8-94C6-29E017FB12C7}" type="presOf" srcId="{B73B7C21-ED9D-41C0-A20B-110C5498EB4D}" destId="{763BEFF3-D06F-46C9-AF87-B916BD99C1A0}" srcOrd="1" destOrd="0" presId="urn:microsoft.com/office/officeart/2005/8/layout/orgChart1"/>
    <dgm:cxn modelId="{DE545C67-648F-426D-BB71-4A00395785F7}" type="presOf" srcId="{565C86A6-1C71-4D90-8DEF-D79B9F2A98E0}" destId="{EF503D6A-F4DE-4379-9660-E8045A23CFE6}" srcOrd="1" destOrd="0" presId="urn:microsoft.com/office/officeart/2005/8/layout/orgChart1"/>
    <dgm:cxn modelId="{8D06DD98-EB8F-4A24-9F4C-F4EA25343B1B}" srcId="{B2C9F535-39B6-4979-B69F-99E639CBE01D}" destId="{E2BC2C72-787B-4D12-A470-8F9EC6ACA995}" srcOrd="0" destOrd="0" parTransId="{5D6B26D7-9569-46FD-ADA5-6F49BDA3AEC1}" sibTransId="{1C6FB10A-3A08-43D5-A86E-2C4011CBAB67}"/>
    <dgm:cxn modelId="{E7CAEA03-2306-4D37-9CE2-5BEE1A260DE0}" type="presOf" srcId="{E2545C96-E5A5-458B-971A-7C73677DFEDA}" destId="{A338C294-979E-429C-AF5D-3CEB6F824C27}" srcOrd="0" destOrd="0" presId="urn:microsoft.com/office/officeart/2005/8/layout/orgChart1"/>
    <dgm:cxn modelId="{4C6E7579-BD9B-41AA-9C28-0634C917A0CA}" type="presOf" srcId="{2D9FEC42-FD3C-4E7E-9958-A2898DBBF260}" destId="{8232EDD6-1E76-4934-9CAF-3427EFDBAA7A}" srcOrd="0" destOrd="0" presId="urn:microsoft.com/office/officeart/2005/8/layout/orgChart1"/>
    <dgm:cxn modelId="{90C9FF66-8916-428C-8607-B8EB06155296}" type="presOf" srcId="{00C7DF95-4BB3-4CAA-85BA-3BEC090CF592}" destId="{C4EAE6E8-48ED-4479-AAAF-C0D01DB2D83E}" srcOrd="0" destOrd="0" presId="urn:microsoft.com/office/officeart/2005/8/layout/orgChart1"/>
    <dgm:cxn modelId="{162A0404-DAD2-4C8B-96BC-3FCE323EAE9A}" type="presOf" srcId="{36D3004C-8F5F-4A88-9740-043E2EAD2FE9}" destId="{798FCF32-4655-4592-8AF0-8FAC404DD2A0}" srcOrd="0" destOrd="0" presId="urn:microsoft.com/office/officeart/2005/8/layout/orgChart1"/>
    <dgm:cxn modelId="{41492CF7-D19D-4462-9639-EC3FA3032D40}" type="presOf" srcId="{9C69CCBB-F0EE-4442-81F3-50D782A04080}" destId="{D822F0AA-9C53-4200-B07F-0CF62F72C776}" srcOrd="1" destOrd="0" presId="urn:microsoft.com/office/officeart/2005/8/layout/orgChart1"/>
    <dgm:cxn modelId="{C4A80760-D7EB-47F6-96D5-00C6637E1FFF}" type="presOf" srcId="{219AD272-19F0-40D0-B974-030CF2C842AD}" destId="{39EF97C5-F2E0-4A9A-BAF6-8C045A73B618}" srcOrd="1" destOrd="0" presId="urn:microsoft.com/office/officeart/2005/8/layout/orgChart1"/>
    <dgm:cxn modelId="{86F6A68A-E5D0-4154-A122-F82D0267B625}" type="presOf" srcId="{B696CAC4-11D2-4EF4-9A15-34A949FB4263}" destId="{A9E3E07D-778D-42AF-A595-2684C456D3C1}" srcOrd="0" destOrd="0" presId="urn:microsoft.com/office/officeart/2005/8/layout/orgChart1"/>
    <dgm:cxn modelId="{9BC87FAB-ADB0-499B-8F80-0363FB6D3415}" type="presOf" srcId="{E22E65FE-2D74-4438-8B54-B590BE351B74}" destId="{24603CA8-3063-4461-B76F-72373D5C1D9B}" srcOrd="1" destOrd="0" presId="urn:microsoft.com/office/officeart/2005/8/layout/orgChart1"/>
    <dgm:cxn modelId="{FE99712C-3DC1-4A7D-AFDB-45E822712122}" srcId="{00C7DF95-4BB3-4CAA-85BA-3BEC090CF592}" destId="{ACDE6DD8-3356-4FC9-91B6-6AF328943FBA}" srcOrd="1" destOrd="0" parTransId="{5F838818-D609-4390-A042-67149EDFDEFA}" sibTransId="{695B8DE5-85D2-4E0A-803E-3AA222E62879}"/>
    <dgm:cxn modelId="{21E8DFCF-6EC3-46D1-9568-141D2902EB1F}" type="presOf" srcId="{58F21DCB-B744-43E7-A31C-E9F60BC6E29A}" destId="{BBA204C0-26DE-426E-8E5F-A6CF60278546}" srcOrd="1" destOrd="0" presId="urn:microsoft.com/office/officeart/2005/8/layout/orgChart1"/>
    <dgm:cxn modelId="{BA06528C-F64D-44B6-9469-E0300F661D19}" type="presOf" srcId="{5D6B26D7-9569-46FD-ADA5-6F49BDA3AEC1}" destId="{D312B190-EB26-4014-99A4-4DB0ADC7612B}" srcOrd="0" destOrd="0" presId="urn:microsoft.com/office/officeart/2005/8/layout/orgChart1"/>
    <dgm:cxn modelId="{8746DF34-9973-4BFD-A634-58F311D3A6E6}" type="presOf" srcId="{9F181F4E-6FA6-4DDE-8C72-4C64701600C5}" destId="{0B6D304E-FE43-4013-B88A-F61C51FA21BA}" srcOrd="0" destOrd="0" presId="urn:microsoft.com/office/officeart/2005/8/layout/orgChart1"/>
    <dgm:cxn modelId="{EDC27894-2CA2-4278-9CAD-FCE8B5381599}" type="presOf" srcId="{96863A63-896A-4790-9ECC-F6854CFCFED3}" destId="{0A53F3DC-3E13-4457-B322-9F0EADD36599}" srcOrd="1" destOrd="0" presId="urn:microsoft.com/office/officeart/2005/8/layout/orgChart1"/>
    <dgm:cxn modelId="{7651F2CC-D69F-44A4-BCC4-ECC4E8C637C4}" type="presOf" srcId="{BBC68B72-D545-4A7D-A0D7-0032292DB37F}" destId="{8474677C-6A4D-4DF0-AE32-E5A151868282}" srcOrd="0" destOrd="0" presId="urn:microsoft.com/office/officeart/2005/8/layout/orgChart1"/>
    <dgm:cxn modelId="{D62C86C6-302A-4236-9359-EB93F90D55D5}" type="presOf" srcId="{9D46806C-76F7-431F-B7A6-089BF1F83D4C}" destId="{553D290C-1CE0-49C2-9778-CC5B449B61A1}" srcOrd="0" destOrd="0" presId="urn:microsoft.com/office/officeart/2005/8/layout/orgChart1"/>
    <dgm:cxn modelId="{A597F7AF-5C20-42A2-930A-B136CC62DA91}" type="presOf" srcId="{EE6B9688-3184-4DA1-9AE8-D91EEB35A06E}" destId="{DC631AF9-E6F8-4F6D-9EFF-69F54CBDF39C}" srcOrd="1" destOrd="0" presId="urn:microsoft.com/office/officeart/2005/8/layout/orgChart1"/>
    <dgm:cxn modelId="{9CC1FE26-86B2-48E2-AC57-533239CE0036}" type="presOf" srcId="{96863A63-896A-4790-9ECC-F6854CFCFED3}" destId="{41EB0EDB-7437-4198-A39B-75F2042E9E4B}" srcOrd="0" destOrd="0" presId="urn:microsoft.com/office/officeart/2005/8/layout/orgChart1"/>
    <dgm:cxn modelId="{E1AFC2E1-CA37-495D-BDDC-5E909A18518D}" type="presOf" srcId="{B2C9F535-39B6-4979-B69F-99E639CBE01D}" destId="{6272F2C7-8DC1-4DA5-B579-B78CF5308E73}" srcOrd="0" destOrd="0" presId="urn:microsoft.com/office/officeart/2005/8/layout/orgChart1"/>
    <dgm:cxn modelId="{6A276644-3EB0-4C41-9D8E-8DC539AD5D78}" srcId="{00C7DF95-4BB3-4CAA-85BA-3BEC090CF592}" destId="{76C9BA33-33A1-4F58-939A-7EBDE89B86E1}" srcOrd="0" destOrd="0" parTransId="{BAFEAA99-EEE3-42B1-8187-EF008760757A}" sibTransId="{0DE97125-8A31-49DE-A4EF-B9750C7CC620}"/>
    <dgm:cxn modelId="{4B8B7E4E-46F8-4B3A-912D-A48EB336D5A6}" srcId="{35022A3E-B6A6-49F3-A7FF-75300892E758}" destId="{9C69CCBB-F0EE-4442-81F3-50D782A04080}" srcOrd="1" destOrd="0" parTransId="{44FF05A1-EB51-4762-B7E4-E538636D26E9}" sibTransId="{DCA94624-5C18-40CC-9DA1-CC55F0A69713}"/>
    <dgm:cxn modelId="{E4E0C442-9108-4E12-B74B-CE8CEFC6E500}" srcId="{B696CAC4-11D2-4EF4-9A15-34A949FB4263}" destId="{F21BADE4-ED69-45F2-9312-D1DDA62E2C9C}" srcOrd="0" destOrd="0" parTransId="{A7207541-FB43-4869-88A5-3CD7A19A5325}" sibTransId="{FEA17418-FD34-4DC8-AA4A-F6AD6117FCC3}"/>
    <dgm:cxn modelId="{E90E69DF-DA23-4376-AAB4-5B8F69848138}" srcId="{565C86A6-1C71-4D90-8DEF-D79B9F2A98E0}" destId="{9F9386C9-2682-418A-AB8B-364B8FF718DF}" srcOrd="2" destOrd="0" parTransId="{A889B782-2229-4E8B-B5B1-AE4982CBFE20}" sibTransId="{1C59237C-FDD3-4862-AECA-4404947A2BA2}"/>
    <dgm:cxn modelId="{BCAEE4C5-4F32-4C62-9E40-758F110ACCAC}" type="presOf" srcId="{BB3F8E7B-BF89-47F0-924C-E06C480FEA14}" destId="{9AC2535E-4E1C-4C72-B325-B5C1380E4BAE}" srcOrd="0" destOrd="0" presId="urn:microsoft.com/office/officeart/2005/8/layout/orgChart1"/>
    <dgm:cxn modelId="{96948BF4-7DF1-4D3A-90A6-679DD2FDB3B4}" srcId="{36D3004C-8F5F-4A88-9740-043E2EAD2FE9}" destId="{9F181F4E-6FA6-4DDE-8C72-4C64701600C5}" srcOrd="1" destOrd="0" parTransId="{AB65883B-CEC3-4835-8E62-567476AB5848}" sibTransId="{A9310346-1496-43E2-8012-2B093196F773}"/>
    <dgm:cxn modelId="{02D226DD-2706-4D14-A31A-EAE9A9533FF9}" type="presOf" srcId="{ACDE6DD8-3356-4FC9-91B6-6AF328943FBA}" destId="{AAF292FA-E2F1-440E-ADB3-F13F5903EEBB}" srcOrd="1" destOrd="0" presId="urn:microsoft.com/office/officeart/2005/8/layout/orgChart1"/>
    <dgm:cxn modelId="{F8BED874-E573-439B-930D-42793257469D}" type="presOf" srcId="{EE6B9688-3184-4DA1-9AE8-D91EEB35A06E}" destId="{174CA994-82D4-4D02-8D96-61677DD043BE}" srcOrd="0" destOrd="0" presId="urn:microsoft.com/office/officeart/2005/8/layout/orgChart1"/>
    <dgm:cxn modelId="{95613A6D-9F41-4B82-A3AF-F30D8D99A46E}" type="presOf" srcId="{35022A3E-B6A6-49F3-A7FF-75300892E758}" destId="{0BCE2471-0D0E-4B5D-981A-BC23C87B0D1C}" srcOrd="0" destOrd="0" presId="urn:microsoft.com/office/officeart/2005/8/layout/orgChart1"/>
    <dgm:cxn modelId="{A897F6E8-080C-43B6-9514-C5B1D7BAE74C}" type="presOf" srcId="{90F69E73-CDFC-41AA-81EB-9805E3BB7311}" destId="{7A79EE4F-BBB6-4FCE-87A6-2A4784C48B7C}" srcOrd="1" destOrd="0" presId="urn:microsoft.com/office/officeart/2005/8/layout/orgChart1"/>
    <dgm:cxn modelId="{0CA518A9-82C0-42ED-9C65-147EAC4D5BD8}" srcId="{58F21DCB-B744-43E7-A31C-E9F60BC6E29A}" destId="{AE285989-6E35-4B6F-8D8B-3FC1AA8825F8}" srcOrd="0" destOrd="0" parTransId="{FD0A4819-A7D3-41EB-809F-1ADD0303E418}" sibTransId="{B7577D38-0300-49FA-8AFD-4B6BEC38B6DD}"/>
    <dgm:cxn modelId="{517DB823-AB85-4546-A5E2-DBF3AC339C65}" type="presOf" srcId="{A7207541-FB43-4869-88A5-3CD7A19A5325}" destId="{DCC4E291-9D90-4243-9D2C-E72FF0035758}" srcOrd="0" destOrd="0" presId="urn:microsoft.com/office/officeart/2005/8/layout/orgChart1"/>
    <dgm:cxn modelId="{07F86247-1AEB-4779-821F-4ABC991D79B7}" srcId="{EE6B9688-3184-4DA1-9AE8-D91EEB35A06E}" destId="{96863A63-896A-4790-9ECC-F6854CFCFED3}" srcOrd="0" destOrd="0" parTransId="{5D17C8A8-C712-408C-B536-F4976CC629E4}" sibTransId="{9F7711E5-26BC-4AB0-A928-856E1C54EB3E}"/>
    <dgm:cxn modelId="{C8A40DEC-FAEE-4F27-BF0F-5B49E2D3DFEA}" srcId="{58F21DCB-B744-43E7-A31C-E9F60BC6E29A}" destId="{7F2AA01F-4371-42FF-A304-357E4C31B92F}" srcOrd="1" destOrd="0" parTransId="{BAA4A4B5-134F-4203-96DB-227CC7C62221}" sibTransId="{F0BEE7BA-27D4-4696-A3BF-CBB9C9B91642}"/>
    <dgm:cxn modelId="{1854A2FE-CBED-423E-B080-AE751EF866BE}" type="presOf" srcId="{FD0A4819-A7D3-41EB-809F-1ADD0303E418}" destId="{69269393-DE02-4368-BDE0-EF4549037778}" srcOrd="0" destOrd="0" presId="urn:microsoft.com/office/officeart/2005/8/layout/orgChart1"/>
    <dgm:cxn modelId="{D650E47D-14FB-49B8-9ED0-A17366A6DCD5}" type="presOf" srcId="{AE285989-6E35-4B6F-8D8B-3FC1AA8825F8}" destId="{167F7AF6-D49B-454A-96CC-8AB38FEB4AB5}" srcOrd="1" destOrd="0" presId="urn:microsoft.com/office/officeart/2005/8/layout/orgChart1"/>
    <dgm:cxn modelId="{FB3E677B-3B10-4F1B-AE64-31953C7FF5C1}" type="presOf" srcId="{BD93BF57-41C8-4A04-AE43-C16ED28CA3C3}" destId="{AD531ACD-D976-46D2-900F-672333A7299A}" srcOrd="0" destOrd="0" presId="urn:microsoft.com/office/officeart/2005/8/layout/orgChart1"/>
    <dgm:cxn modelId="{07C649E3-B248-4CEE-ADF8-295E015DE5D6}" type="presOf" srcId="{7D507267-065C-4250-93F1-4F3ED1557662}" destId="{6F798886-F3B9-4B09-9225-F32DDB8BAB2E}" srcOrd="0" destOrd="0" presId="urn:microsoft.com/office/officeart/2005/8/layout/orgChart1"/>
    <dgm:cxn modelId="{40667918-C07F-469F-8E7F-B575E43BA6B5}" srcId="{35022A3E-B6A6-49F3-A7FF-75300892E758}" destId="{EE6B9688-3184-4DA1-9AE8-D91EEB35A06E}" srcOrd="0" destOrd="0" parTransId="{BBC68B72-D545-4A7D-A0D7-0032292DB37F}" sibTransId="{BBFA1E13-3CAF-4252-89AE-47288ECFEC0A}"/>
    <dgm:cxn modelId="{2AF483E3-97FF-4031-B42D-CFCAD2818729}" type="presOf" srcId="{50CE8DCB-A315-4A68-987F-9B311432D950}" destId="{83E04C57-3A64-4C2F-AD4E-56B7E5F50487}" srcOrd="0" destOrd="0" presId="urn:microsoft.com/office/officeart/2005/8/layout/orgChart1"/>
    <dgm:cxn modelId="{D4CF37A7-EBAA-4FD2-A40B-51A4C6AE2430}" srcId="{B696CAC4-11D2-4EF4-9A15-34A949FB4263}" destId="{36D3004C-8F5F-4A88-9740-043E2EAD2FE9}" srcOrd="2" destOrd="0" parTransId="{BD93BF57-41C8-4A04-AE43-C16ED28CA3C3}" sibTransId="{15609F9D-AC4B-4819-BAFB-564A3C8243E1}"/>
    <dgm:cxn modelId="{5C2B7D19-F65E-41E6-8C5A-5C3E419EA561}" type="presOf" srcId="{7F2AA01F-4371-42FF-A304-357E4C31B92F}" destId="{AE264803-04CB-4521-AD35-8F5F73AEA7EE}" srcOrd="0" destOrd="0" presId="urn:microsoft.com/office/officeart/2005/8/layout/orgChart1"/>
    <dgm:cxn modelId="{E45E123B-8813-477B-9D2D-0866947BA595}" srcId="{B696CAC4-11D2-4EF4-9A15-34A949FB4263}" destId="{00C7DF95-4BB3-4CAA-85BA-3BEC090CF592}" srcOrd="4" destOrd="0" parTransId="{50CE8DCB-A315-4A68-987F-9B311432D950}" sibTransId="{207B5470-6288-4776-8346-C3F86D11C338}"/>
    <dgm:cxn modelId="{8BAFC99F-6031-4F16-BD4E-04772A715A14}" type="presOf" srcId="{E22E65FE-2D74-4438-8B54-B590BE351B74}" destId="{FF7CAB20-B525-4D29-832D-D736E0513F03}" srcOrd="0" destOrd="0" presId="urn:microsoft.com/office/officeart/2005/8/layout/orgChart1"/>
    <dgm:cxn modelId="{92F4D0D9-9A9B-45EA-AEF6-E176F6920CB9}" srcId="{565C86A6-1C71-4D90-8DEF-D79B9F2A98E0}" destId="{B73B7C21-ED9D-41C0-A20B-110C5498EB4D}" srcOrd="1" destOrd="0" parTransId="{2D9FEC42-FD3C-4E7E-9958-A2898DBBF260}" sibTransId="{80B42F1C-4A04-4971-82A0-3670ABF780B0}"/>
    <dgm:cxn modelId="{F324D560-D801-4D51-BBF6-669BBCCD52C2}" type="presOf" srcId="{76C9BA33-33A1-4F58-939A-7EBDE89B86E1}" destId="{FF8625E9-818B-4F52-8DA7-AE9B1A5DE60F}" srcOrd="0" destOrd="0" presId="urn:microsoft.com/office/officeart/2005/8/layout/orgChart1"/>
    <dgm:cxn modelId="{CEADCE3D-7FD5-4525-99C9-456FBC65495D}" type="presOf" srcId="{80D17C5E-F31D-4B6A-B5AE-79A7C6D10DBA}" destId="{F410E091-F6B3-4BA3-9233-E9DB66E71AEC}" srcOrd="0" destOrd="0" presId="urn:microsoft.com/office/officeart/2005/8/layout/orgChart1"/>
    <dgm:cxn modelId="{62A0FA30-19A7-47C6-A88C-54FCD5C25D81}" type="presOf" srcId="{EAC27254-8A71-4554-B93D-5806D566EDBA}" destId="{3625AA1F-6910-4973-8A68-0CEF64BD4A59}" srcOrd="0" destOrd="0" presId="urn:microsoft.com/office/officeart/2005/8/layout/orgChart1"/>
    <dgm:cxn modelId="{3DC17416-39F6-408D-8F6F-51A31AD8D30B}" type="presOf" srcId="{9F181F4E-6FA6-4DDE-8C72-4C64701600C5}" destId="{D7C4E20E-7B8F-41E7-9E87-89E0864180BE}" srcOrd="1" destOrd="0" presId="urn:microsoft.com/office/officeart/2005/8/layout/orgChart1"/>
    <dgm:cxn modelId="{5E7CCB06-CA49-463C-A482-ADD56C70611E}" type="presOf" srcId="{5F838818-D609-4390-A042-67149EDFDEFA}" destId="{9E1DD5C1-F423-4E3A-BBF2-989DAFE186AD}" srcOrd="0" destOrd="0" presId="urn:microsoft.com/office/officeart/2005/8/layout/orgChart1"/>
    <dgm:cxn modelId="{A0ACF190-BFC9-4477-98DB-8414CB28F69B}" type="presOf" srcId="{BAFEAA99-EEE3-42B1-8187-EF008760757A}" destId="{C79436EA-B7D3-4A84-8B68-89178CDE05CD}" srcOrd="0" destOrd="0" presId="urn:microsoft.com/office/officeart/2005/8/layout/orgChart1"/>
    <dgm:cxn modelId="{565C5E64-FCD9-4505-8FFE-4257E7E513D6}" type="presOf" srcId="{5D17C8A8-C712-408C-B536-F4976CC629E4}" destId="{3DF7D91C-7CED-493C-8E49-E2F579D42A8C}" srcOrd="0" destOrd="0" presId="urn:microsoft.com/office/officeart/2005/8/layout/orgChart1"/>
    <dgm:cxn modelId="{F29FA53E-F589-4A6D-92EC-EB85925FEB0A}" srcId="{80D17C5E-F31D-4B6A-B5AE-79A7C6D10DBA}" destId="{B2C9F535-39B6-4979-B69F-99E639CBE01D}" srcOrd="2" destOrd="0" parTransId="{61FFE84C-3FEA-4DC8-9731-4427850364AE}" sibTransId="{0C4937CB-A838-43B9-A463-DF125A618636}"/>
    <dgm:cxn modelId="{C1AE700C-B6F9-4291-992D-1A0CD5170D58}" type="presOf" srcId="{E2BC2C72-787B-4D12-A470-8F9EC6ACA995}" destId="{7564FC37-03B5-46DD-AFB8-DFF874A92F38}" srcOrd="1" destOrd="0" presId="urn:microsoft.com/office/officeart/2005/8/layout/orgChart1"/>
    <dgm:cxn modelId="{55655F3E-67B4-4D77-A9E5-C173014DB3D7}" srcId="{36D3004C-8F5F-4A88-9740-043E2EAD2FE9}" destId="{A8721138-645C-4FE6-B967-E15AFB4F5433}" srcOrd="2" destOrd="0" parTransId="{9D46806C-76F7-431F-B7A6-089BF1F83D4C}" sibTransId="{C4D42B7B-1169-4B76-8F77-9095D8F245EC}"/>
    <dgm:cxn modelId="{0A3C4BC7-2F24-4025-87A9-D010A7393090}" type="presOf" srcId="{A889B782-2229-4E8B-B5B1-AE4982CBFE20}" destId="{278F01FC-5F9B-480B-A79B-5912F3231EBF}" srcOrd="0" destOrd="0" presId="urn:microsoft.com/office/officeart/2005/8/layout/orgChart1"/>
    <dgm:cxn modelId="{18490C5C-59E1-4882-8A60-08CA80711471}" srcId="{B2C9F535-39B6-4979-B69F-99E639CBE01D}" destId="{219AD272-19F0-40D0-B974-030CF2C842AD}" srcOrd="1" destOrd="0" parTransId="{7D507267-065C-4250-93F1-4F3ED1557662}" sibTransId="{67C8C86A-01F7-4EAC-910C-0F69D70D4D18}"/>
    <dgm:cxn modelId="{0137BD3E-DA4B-45A2-8036-EF0B7F050E15}" type="presOf" srcId="{E2BC2C72-787B-4D12-A470-8F9EC6ACA995}" destId="{65FD4D68-F2B3-41C2-875E-A226CFBEA805}" srcOrd="0" destOrd="0" presId="urn:microsoft.com/office/officeart/2005/8/layout/orgChart1"/>
    <dgm:cxn modelId="{0DA6CFFD-53A1-4671-A88C-71FCC3EC5BCA}" type="presOf" srcId="{30F9C76B-4D4C-4CED-B516-9A6F51F545E4}" destId="{D145EB8A-620D-48E6-901D-D64A6E0EE2B9}" srcOrd="0" destOrd="0" presId="urn:microsoft.com/office/officeart/2005/8/layout/orgChart1"/>
    <dgm:cxn modelId="{EB6C51FA-ED61-4103-B1FF-4C893EAFE94E}" type="presOf" srcId="{AE285989-6E35-4B6F-8D8B-3FC1AA8825F8}" destId="{5F37B959-C5DC-4022-89D9-DE4AA2CFB0C8}" srcOrd="0" destOrd="0" presId="urn:microsoft.com/office/officeart/2005/8/layout/orgChart1"/>
    <dgm:cxn modelId="{ADFB4C01-D5BE-4D00-8E67-40F9BC6114E4}" type="presOf" srcId="{BAA4A4B5-134F-4203-96DB-227CC7C62221}" destId="{F1F63E58-6816-4068-A420-CED8847747A8}" srcOrd="0" destOrd="0" presId="urn:microsoft.com/office/officeart/2005/8/layout/orgChart1"/>
    <dgm:cxn modelId="{9942F243-009F-4799-804D-7EFA62B04D1E}" type="presOf" srcId="{44FF05A1-EB51-4762-B7E4-E538636D26E9}" destId="{AEC936B3-EFED-4785-A008-18725D9FC7B3}" srcOrd="0" destOrd="0" presId="urn:microsoft.com/office/officeart/2005/8/layout/orgChart1"/>
    <dgm:cxn modelId="{EFBA1447-4B84-4E6B-9D8B-4A7C74E538AB}" type="presOf" srcId="{A8721138-645C-4FE6-B967-E15AFB4F5433}" destId="{B82EE7EB-4B04-474A-8C71-3CAF31FB78E2}" srcOrd="0" destOrd="0" presId="urn:microsoft.com/office/officeart/2005/8/layout/orgChart1"/>
    <dgm:cxn modelId="{B52BC180-124D-4D21-93FF-42789258FEF7}" type="presOf" srcId="{A8721138-645C-4FE6-B967-E15AFB4F5433}" destId="{A93DF117-4D2F-4063-9DA2-A000BCE8FC50}" srcOrd="1" destOrd="0" presId="urn:microsoft.com/office/officeart/2005/8/layout/orgChart1"/>
    <dgm:cxn modelId="{77B2EC6F-526D-477E-B7C9-B378D9EEF41D}" type="presOf" srcId="{565C86A6-1C71-4D90-8DEF-D79B9F2A98E0}" destId="{FD469D19-CF24-46A3-B1DA-B29B0BF57033}" srcOrd="0" destOrd="0" presId="urn:microsoft.com/office/officeart/2005/8/layout/orgChart1"/>
    <dgm:cxn modelId="{F588087E-B672-4F0E-8163-F77FCFF81BE5}" type="presOf" srcId="{219AD272-19F0-40D0-B974-030CF2C842AD}" destId="{6D43EE8F-B381-4CE4-B1B3-38BE44994513}" srcOrd="0" destOrd="0" presId="urn:microsoft.com/office/officeart/2005/8/layout/orgChart1"/>
    <dgm:cxn modelId="{6366E908-840E-4B05-8826-5AB0D7B224FD}" type="presOf" srcId="{58F21DCB-B744-43E7-A31C-E9F60BC6E29A}" destId="{F036114A-4293-4E0D-A534-27E6C0860585}" srcOrd="0" destOrd="0" presId="urn:microsoft.com/office/officeart/2005/8/layout/orgChart1"/>
    <dgm:cxn modelId="{51C96386-07AF-46A1-A38A-413390AF6FE5}" type="presOf" srcId="{9F9386C9-2682-418A-AB8B-364B8FF718DF}" destId="{5EFB8537-1124-4A40-95D5-D1B94987D86B}" srcOrd="1" destOrd="0" presId="urn:microsoft.com/office/officeart/2005/8/layout/orgChart1"/>
    <dgm:cxn modelId="{8A9E62BA-646D-4964-B016-06C8DBCFA5E2}" srcId="{565C86A6-1C71-4D90-8DEF-D79B9F2A98E0}" destId="{BB3F8E7B-BF89-47F0-924C-E06C480FEA14}" srcOrd="0" destOrd="0" parTransId="{7611BF90-E347-4143-8EAF-80C8D3D6068D}" sibTransId="{7AB569CB-8683-4B9E-BE26-2A5920A9379A}"/>
    <dgm:cxn modelId="{F81B47D9-312E-466C-BA04-CD146AB925E1}" type="presOf" srcId="{9F9386C9-2682-418A-AB8B-364B8FF718DF}" destId="{79E1EA23-AC22-40EC-ABBC-10E04BFDA274}" srcOrd="0" destOrd="0" presId="urn:microsoft.com/office/officeart/2005/8/layout/orgChart1"/>
    <dgm:cxn modelId="{9AC7C65D-D3BC-4EC0-8E83-FE5E68F9A8AF}" srcId="{80D17C5E-F31D-4B6A-B5AE-79A7C6D10DBA}" destId="{B696CAC4-11D2-4EF4-9A15-34A949FB4263}" srcOrd="1" destOrd="0" parTransId="{CB865834-379F-4497-A27C-C75429EE1ED6}" sibTransId="{B3621AC3-06C0-45BE-9B84-552BA75A968E}"/>
    <dgm:cxn modelId="{54D0552C-A3E9-4FF4-84E2-252B95ED3619}" type="presOf" srcId="{F21BADE4-ED69-45F2-9312-D1DDA62E2C9C}" destId="{804CB05F-E4FD-4A92-98A2-F16782B0995D}" srcOrd="1" destOrd="0" presId="urn:microsoft.com/office/officeart/2005/8/layout/orgChart1"/>
    <dgm:cxn modelId="{28B07AA8-D199-43BB-9254-F71B98FE8457}" type="presOf" srcId="{B73B7C21-ED9D-41C0-A20B-110C5498EB4D}" destId="{C15B2F05-BFEC-4008-99E2-4531AD1F776F}" srcOrd="0" destOrd="0" presId="urn:microsoft.com/office/officeart/2005/8/layout/orgChart1"/>
    <dgm:cxn modelId="{582AAED8-A8B5-4726-99BF-56EAB58A651A}" type="presOf" srcId="{7F2AA01F-4371-42FF-A304-357E4C31B92F}" destId="{025DCEC7-1116-46B7-B41E-A5CD871E0042}" srcOrd="1" destOrd="0" presId="urn:microsoft.com/office/officeart/2005/8/layout/orgChart1"/>
    <dgm:cxn modelId="{F7749352-962E-4401-A673-F434BE814869}" type="presOf" srcId="{35022A3E-B6A6-49F3-A7FF-75300892E758}" destId="{4E0B9172-33F3-4D53-95CE-BF4197DC661E}" srcOrd="1" destOrd="0" presId="urn:microsoft.com/office/officeart/2005/8/layout/orgChart1"/>
    <dgm:cxn modelId="{FBFD1768-20DE-443E-8B8A-0D453B2B01EE}" type="presOf" srcId="{00C7DF95-4BB3-4CAA-85BA-3BEC090CF592}" destId="{B2560169-A301-4E2A-82AA-638814F487F0}" srcOrd="1" destOrd="0" presId="urn:microsoft.com/office/officeart/2005/8/layout/orgChart1"/>
    <dgm:cxn modelId="{23183F2F-2D1D-4442-AD1C-CAA03CA03049}" type="presOf" srcId="{B2C9F535-39B6-4979-B69F-99E639CBE01D}" destId="{83490387-206D-4E77-98E6-48126042111B}" srcOrd="1" destOrd="0" presId="urn:microsoft.com/office/officeart/2005/8/layout/orgChart1"/>
    <dgm:cxn modelId="{D8F9E0B5-CC0B-46D1-A204-2D7494F569FC}" type="presOf" srcId="{76C9BA33-33A1-4F58-939A-7EBDE89B86E1}" destId="{31D0A7CF-2202-4918-B647-CC33ABEF1876}" srcOrd="1" destOrd="0" presId="urn:microsoft.com/office/officeart/2005/8/layout/orgChart1"/>
    <dgm:cxn modelId="{593A7E6F-E584-471C-9DA7-C005DB35BC9C}" type="presOf" srcId="{BB3F8E7B-BF89-47F0-924C-E06C480FEA14}" destId="{CB8BB37A-CDB4-4D39-83B3-2394D9EAA239}" srcOrd="1" destOrd="0" presId="urn:microsoft.com/office/officeart/2005/8/layout/orgChart1"/>
    <dgm:cxn modelId="{377F5B2D-3CAE-47DE-9109-65DF17FEEAAD}" type="presParOf" srcId="{F410E091-F6B3-4BA3-9233-E9DB66E71AEC}" destId="{A130255A-CCE6-450D-9036-E1A025EE71B2}" srcOrd="0" destOrd="0" presId="urn:microsoft.com/office/officeart/2005/8/layout/orgChart1"/>
    <dgm:cxn modelId="{340461B8-1667-4280-84FD-2EA0EF915657}" type="presParOf" srcId="{A130255A-CCE6-450D-9036-E1A025EE71B2}" destId="{E5A291AA-46DF-44D1-83CE-F691A88ECB12}" srcOrd="0" destOrd="0" presId="urn:microsoft.com/office/officeart/2005/8/layout/orgChart1"/>
    <dgm:cxn modelId="{63917A24-5FEA-4272-AA16-F29928597F09}" type="presParOf" srcId="{E5A291AA-46DF-44D1-83CE-F691A88ECB12}" destId="{0BCE2471-0D0E-4B5D-981A-BC23C87B0D1C}" srcOrd="0" destOrd="0" presId="urn:microsoft.com/office/officeart/2005/8/layout/orgChart1"/>
    <dgm:cxn modelId="{43BB0E1E-EC4B-4D40-9734-FCC8B776681B}" type="presParOf" srcId="{E5A291AA-46DF-44D1-83CE-F691A88ECB12}" destId="{4E0B9172-33F3-4D53-95CE-BF4197DC661E}" srcOrd="1" destOrd="0" presId="urn:microsoft.com/office/officeart/2005/8/layout/orgChart1"/>
    <dgm:cxn modelId="{4C8EC7DB-CD9C-453D-B981-7929E5E65EEE}" type="presParOf" srcId="{A130255A-CCE6-450D-9036-E1A025EE71B2}" destId="{2EBA9BBC-67BD-4AF5-9D35-8CF3DEEE1DAE}" srcOrd="1" destOrd="0" presId="urn:microsoft.com/office/officeart/2005/8/layout/orgChart1"/>
    <dgm:cxn modelId="{BB811FAE-0DB0-41B0-9F2A-BD7C8EBCE3E4}" type="presParOf" srcId="{2EBA9BBC-67BD-4AF5-9D35-8CF3DEEE1DAE}" destId="{8474677C-6A4D-4DF0-AE32-E5A151868282}" srcOrd="0" destOrd="0" presId="urn:microsoft.com/office/officeart/2005/8/layout/orgChart1"/>
    <dgm:cxn modelId="{29C1E0D0-7065-40C3-BE81-D6330A05F111}" type="presParOf" srcId="{2EBA9BBC-67BD-4AF5-9D35-8CF3DEEE1DAE}" destId="{E181FD7F-ED92-430E-9B6B-6914B9F29BA7}" srcOrd="1" destOrd="0" presId="urn:microsoft.com/office/officeart/2005/8/layout/orgChart1"/>
    <dgm:cxn modelId="{B7808317-BD34-4126-AED1-DAF2144146DF}" type="presParOf" srcId="{E181FD7F-ED92-430E-9B6B-6914B9F29BA7}" destId="{CDDB7EEB-6336-49FA-9FA3-7D0A0F295592}" srcOrd="0" destOrd="0" presId="urn:microsoft.com/office/officeart/2005/8/layout/orgChart1"/>
    <dgm:cxn modelId="{C15D6FB8-10AC-45D5-9DF3-8C3D6DA8E149}" type="presParOf" srcId="{CDDB7EEB-6336-49FA-9FA3-7D0A0F295592}" destId="{174CA994-82D4-4D02-8D96-61677DD043BE}" srcOrd="0" destOrd="0" presId="urn:microsoft.com/office/officeart/2005/8/layout/orgChart1"/>
    <dgm:cxn modelId="{594A3934-7145-4FAF-AAA2-D23569C6AB37}" type="presParOf" srcId="{CDDB7EEB-6336-49FA-9FA3-7D0A0F295592}" destId="{DC631AF9-E6F8-4F6D-9EFF-69F54CBDF39C}" srcOrd="1" destOrd="0" presId="urn:microsoft.com/office/officeart/2005/8/layout/orgChart1"/>
    <dgm:cxn modelId="{6D62CC86-EE16-469C-8D0B-B60AA590AFC2}" type="presParOf" srcId="{E181FD7F-ED92-430E-9B6B-6914B9F29BA7}" destId="{6378F6AA-81F7-4AA2-A23D-E71E006A21AE}" srcOrd="1" destOrd="0" presId="urn:microsoft.com/office/officeart/2005/8/layout/orgChart1"/>
    <dgm:cxn modelId="{E4ED48C1-6278-4575-8955-EBBD8E09F0B6}" type="presParOf" srcId="{6378F6AA-81F7-4AA2-A23D-E71E006A21AE}" destId="{3DF7D91C-7CED-493C-8E49-E2F579D42A8C}" srcOrd="0" destOrd="0" presId="urn:microsoft.com/office/officeart/2005/8/layout/orgChart1"/>
    <dgm:cxn modelId="{CDDA5170-706D-4E3D-846E-420C106117A8}" type="presParOf" srcId="{6378F6AA-81F7-4AA2-A23D-E71E006A21AE}" destId="{65E5E47C-3C73-4231-BE9C-04C029A03536}" srcOrd="1" destOrd="0" presId="urn:microsoft.com/office/officeart/2005/8/layout/orgChart1"/>
    <dgm:cxn modelId="{115591BA-1CCE-4777-BF57-A499C2EBBFCD}" type="presParOf" srcId="{65E5E47C-3C73-4231-BE9C-04C029A03536}" destId="{6F240C1A-F92E-43D8-8481-33230DFF9EC9}" srcOrd="0" destOrd="0" presId="urn:microsoft.com/office/officeart/2005/8/layout/orgChart1"/>
    <dgm:cxn modelId="{5B456771-02E0-44BE-9C01-C113969DA3F4}" type="presParOf" srcId="{6F240C1A-F92E-43D8-8481-33230DFF9EC9}" destId="{41EB0EDB-7437-4198-A39B-75F2042E9E4B}" srcOrd="0" destOrd="0" presId="urn:microsoft.com/office/officeart/2005/8/layout/orgChart1"/>
    <dgm:cxn modelId="{B43BAFCF-1380-41CA-9018-4F301D3685FD}" type="presParOf" srcId="{6F240C1A-F92E-43D8-8481-33230DFF9EC9}" destId="{0A53F3DC-3E13-4457-B322-9F0EADD36599}" srcOrd="1" destOrd="0" presId="urn:microsoft.com/office/officeart/2005/8/layout/orgChart1"/>
    <dgm:cxn modelId="{1ECB4ACA-1A20-42E0-85F4-5814B2CCB895}" type="presParOf" srcId="{65E5E47C-3C73-4231-BE9C-04C029A03536}" destId="{E8B1BC55-4F24-4C1C-B23D-B52C5E2EFE0E}" srcOrd="1" destOrd="0" presId="urn:microsoft.com/office/officeart/2005/8/layout/orgChart1"/>
    <dgm:cxn modelId="{1930F290-7514-44FF-ACCD-AC55B9586C6B}" type="presParOf" srcId="{65E5E47C-3C73-4231-BE9C-04C029A03536}" destId="{26D93FC6-BC3A-467D-B994-ED25C0D2320D}" srcOrd="2" destOrd="0" presId="urn:microsoft.com/office/officeart/2005/8/layout/orgChart1"/>
    <dgm:cxn modelId="{A2E8B94C-3A99-4DCF-B3F6-42DE70157E64}" type="presParOf" srcId="{E181FD7F-ED92-430E-9B6B-6914B9F29BA7}" destId="{B3A8A83C-8140-497F-ADB6-2EEE6DE37DC3}" srcOrd="2" destOrd="0" presId="urn:microsoft.com/office/officeart/2005/8/layout/orgChart1"/>
    <dgm:cxn modelId="{32BE7C5A-9E1D-43F3-9C06-F078C14ACEF0}" type="presParOf" srcId="{2EBA9BBC-67BD-4AF5-9D35-8CF3DEEE1DAE}" destId="{AEC936B3-EFED-4785-A008-18725D9FC7B3}" srcOrd="2" destOrd="0" presId="urn:microsoft.com/office/officeart/2005/8/layout/orgChart1"/>
    <dgm:cxn modelId="{DDA0612D-B5C2-4074-9DE4-5D88A3CDA553}" type="presParOf" srcId="{2EBA9BBC-67BD-4AF5-9D35-8CF3DEEE1DAE}" destId="{B5840736-A05E-4B01-92A0-57CD3EE0CC97}" srcOrd="3" destOrd="0" presId="urn:microsoft.com/office/officeart/2005/8/layout/orgChart1"/>
    <dgm:cxn modelId="{C91A8D0F-F3A1-4D0E-892E-1C1575C6338A}" type="presParOf" srcId="{B5840736-A05E-4B01-92A0-57CD3EE0CC97}" destId="{CFD66358-4FDC-466D-940B-495BCFD2E531}" srcOrd="0" destOrd="0" presId="urn:microsoft.com/office/officeart/2005/8/layout/orgChart1"/>
    <dgm:cxn modelId="{DBCCE4F4-C2E7-4898-9F00-33A3E16BC293}" type="presParOf" srcId="{CFD66358-4FDC-466D-940B-495BCFD2E531}" destId="{5A8D23BD-9F0F-4496-9748-7F65B04167D4}" srcOrd="0" destOrd="0" presId="urn:microsoft.com/office/officeart/2005/8/layout/orgChart1"/>
    <dgm:cxn modelId="{4A2F883E-D6B7-4B98-BB97-B6D9EF6E22D4}" type="presParOf" srcId="{CFD66358-4FDC-466D-940B-495BCFD2E531}" destId="{D822F0AA-9C53-4200-B07F-0CF62F72C776}" srcOrd="1" destOrd="0" presId="urn:microsoft.com/office/officeart/2005/8/layout/orgChart1"/>
    <dgm:cxn modelId="{035BE25A-450D-42C9-B870-911BB89E79B0}" type="presParOf" srcId="{B5840736-A05E-4B01-92A0-57CD3EE0CC97}" destId="{D3CDB58E-A97A-4A6A-8687-643CCCB115FD}" srcOrd="1" destOrd="0" presId="urn:microsoft.com/office/officeart/2005/8/layout/orgChart1"/>
    <dgm:cxn modelId="{C6760F34-C191-479C-A951-7495CBE50E08}" type="presParOf" srcId="{B5840736-A05E-4B01-92A0-57CD3EE0CC97}" destId="{AEA1893C-9F3B-404E-B603-7CE88D49FFF9}" srcOrd="2" destOrd="0" presId="urn:microsoft.com/office/officeart/2005/8/layout/orgChart1"/>
    <dgm:cxn modelId="{E5C7C126-0049-4492-88D6-087A88B9159E}" type="presParOf" srcId="{A130255A-CCE6-450D-9036-E1A025EE71B2}" destId="{C3F35C5F-1596-47F0-9682-BE9AB721F55C}" srcOrd="2" destOrd="0" presId="urn:microsoft.com/office/officeart/2005/8/layout/orgChart1"/>
    <dgm:cxn modelId="{3F57718C-784F-4692-ACDB-5B35743646EA}" type="presParOf" srcId="{C3F35C5F-1596-47F0-9682-BE9AB721F55C}" destId="{3625AA1F-6910-4973-8A68-0CEF64BD4A59}" srcOrd="0" destOrd="0" presId="urn:microsoft.com/office/officeart/2005/8/layout/orgChart1"/>
    <dgm:cxn modelId="{76CACAF6-E6C5-473B-AEC5-C109CDBF6A70}" type="presParOf" srcId="{C3F35C5F-1596-47F0-9682-BE9AB721F55C}" destId="{F6E36FF7-1DD7-4D88-88FB-4A8D4D5224E6}" srcOrd="1" destOrd="0" presId="urn:microsoft.com/office/officeart/2005/8/layout/orgChart1"/>
    <dgm:cxn modelId="{0E931C01-81B6-4B81-A79A-4A4B56BED1D8}" type="presParOf" srcId="{F6E36FF7-1DD7-4D88-88FB-4A8D4D5224E6}" destId="{DCD4BD12-00E0-49A5-A6FF-2DDE4F7D6B4F}" srcOrd="0" destOrd="0" presId="urn:microsoft.com/office/officeart/2005/8/layout/orgChart1"/>
    <dgm:cxn modelId="{E6D6B892-2604-4913-BBDB-19F6381AC881}" type="presParOf" srcId="{DCD4BD12-00E0-49A5-A6FF-2DDE4F7D6B4F}" destId="{FF7CAB20-B525-4D29-832D-D736E0513F03}" srcOrd="0" destOrd="0" presId="urn:microsoft.com/office/officeart/2005/8/layout/orgChart1"/>
    <dgm:cxn modelId="{C67FBE37-C951-4818-8DC9-B32737BA3BE6}" type="presParOf" srcId="{DCD4BD12-00E0-49A5-A6FF-2DDE4F7D6B4F}" destId="{24603CA8-3063-4461-B76F-72373D5C1D9B}" srcOrd="1" destOrd="0" presId="urn:microsoft.com/office/officeart/2005/8/layout/orgChart1"/>
    <dgm:cxn modelId="{1C8E259E-9116-48A4-86BB-6FF0B0C788B3}" type="presParOf" srcId="{F6E36FF7-1DD7-4D88-88FB-4A8D4D5224E6}" destId="{074734C2-52FE-4AA4-BA55-0239F4EEBD7C}" srcOrd="1" destOrd="0" presId="urn:microsoft.com/office/officeart/2005/8/layout/orgChart1"/>
    <dgm:cxn modelId="{AAD17CAF-3B02-4297-AFF2-331BD5DBB5B0}" type="presParOf" srcId="{F6E36FF7-1DD7-4D88-88FB-4A8D4D5224E6}" destId="{E56B682F-7750-4D03-B9D4-57F0A3391B07}" srcOrd="2" destOrd="0" presId="urn:microsoft.com/office/officeart/2005/8/layout/orgChart1"/>
    <dgm:cxn modelId="{0BFA6E19-69FA-46C1-87DD-4DBA122C1560}" type="presParOf" srcId="{F410E091-F6B3-4BA3-9233-E9DB66E71AEC}" destId="{6C29B21D-1192-456A-B61E-09207823DFAB}" srcOrd="1" destOrd="0" presId="urn:microsoft.com/office/officeart/2005/8/layout/orgChart1"/>
    <dgm:cxn modelId="{430069FD-8474-4767-BB19-FE2EB61F77E0}" type="presParOf" srcId="{6C29B21D-1192-456A-B61E-09207823DFAB}" destId="{C83118C8-EE56-4561-8944-15DC5A3AED09}" srcOrd="0" destOrd="0" presId="urn:microsoft.com/office/officeart/2005/8/layout/orgChart1"/>
    <dgm:cxn modelId="{73822C52-4444-45F7-962B-4C701344CBB0}" type="presParOf" srcId="{C83118C8-EE56-4561-8944-15DC5A3AED09}" destId="{A9E3E07D-778D-42AF-A595-2684C456D3C1}" srcOrd="0" destOrd="0" presId="urn:microsoft.com/office/officeart/2005/8/layout/orgChart1"/>
    <dgm:cxn modelId="{B146FE0D-70D5-44B4-B628-70D0ABF8550C}" type="presParOf" srcId="{C83118C8-EE56-4561-8944-15DC5A3AED09}" destId="{6D5CBC1C-E1E0-4C20-AA84-0864549C7BBB}" srcOrd="1" destOrd="0" presId="urn:microsoft.com/office/officeart/2005/8/layout/orgChart1"/>
    <dgm:cxn modelId="{FEF028B0-C9E9-4B59-B1A3-B940BD6C1303}" type="presParOf" srcId="{6C29B21D-1192-456A-B61E-09207823DFAB}" destId="{74C5DD94-A64B-482D-9678-9AA07425EEF9}" srcOrd="1" destOrd="0" presId="urn:microsoft.com/office/officeart/2005/8/layout/orgChart1"/>
    <dgm:cxn modelId="{26791BCA-4254-4863-BBEA-CB74517726CA}" type="presParOf" srcId="{74C5DD94-A64B-482D-9678-9AA07425EEF9}" destId="{A338C294-979E-429C-AF5D-3CEB6F824C27}" srcOrd="0" destOrd="0" presId="urn:microsoft.com/office/officeart/2005/8/layout/orgChart1"/>
    <dgm:cxn modelId="{027D2F01-26F6-4AE5-9BEE-066497B8BC61}" type="presParOf" srcId="{74C5DD94-A64B-482D-9678-9AA07425EEF9}" destId="{FB3267A8-A03A-4B69-808D-3248858022B5}" srcOrd="1" destOrd="0" presId="urn:microsoft.com/office/officeart/2005/8/layout/orgChart1"/>
    <dgm:cxn modelId="{9322D030-03F1-433C-AB44-92957563E0E2}" type="presParOf" srcId="{FB3267A8-A03A-4B69-808D-3248858022B5}" destId="{F34D86F2-5354-4E1E-A8E5-FB77D4B79298}" srcOrd="0" destOrd="0" presId="urn:microsoft.com/office/officeart/2005/8/layout/orgChart1"/>
    <dgm:cxn modelId="{77E60688-81D2-489E-A087-9BD5DFCB975C}" type="presParOf" srcId="{F34D86F2-5354-4E1E-A8E5-FB77D4B79298}" destId="{F036114A-4293-4E0D-A534-27E6C0860585}" srcOrd="0" destOrd="0" presId="urn:microsoft.com/office/officeart/2005/8/layout/orgChart1"/>
    <dgm:cxn modelId="{B2C29DFE-F1EF-4DB1-B69E-FFCD33F174EE}" type="presParOf" srcId="{F34D86F2-5354-4E1E-A8E5-FB77D4B79298}" destId="{BBA204C0-26DE-426E-8E5F-A6CF60278546}" srcOrd="1" destOrd="0" presId="urn:microsoft.com/office/officeart/2005/8/layout/orgChart1"/>
    <dgm:cxn modelId="{FFB92D2C-C62F-43FA-8B83-47BA47A48DD5}" type="presParOf" srcId="{FB3267A8-A03A-4B69-808D-3248858022B5}" destId="{33DC7DFA-B01E-45F7-AFA2-9D7A38D06949}" srcOrd="1" destOrd="0" presId="urn:microsoft.com/office/officeart/2005/8/layout/orgChart1"/>
    <dgm:cxn modelId="{B988AEF3-9DA9-4B51-8D0E-138FED00999F}" type="presParOf" srcId="{33DC7DFA-B01E-45F7-AFA2-9D7A38D06949}" destId="{69269393-DE02-4368-BDE0-EF4549037778}" srcOrd="0" destOrd="0" presId="urn:microsoft.com/office/officeart/2005/8/layout/orgChart1"/>
    <dgm:cxn modelId="{B02ADAB7-A879-4AC4-999C-509F0F43CF49}" type="presParOf" srcId="{33DC7DFA-B01E-45F7-AFA2-9D7A38D06949}" destId="{72424CD9-9D12-4792-AA85-8D4DF691076F}" srcOrd="1" destOrd="0" presId="urn:microsoft.com/office/officeart/2005/8/layout/orgChart1"/>
    <dgm:cxn modelId="{B7F786C3-3D5B-4200-BF1B-A921F6CD717F}" type="presParOf" srcId="{72424CD9-9D12-4792-AA85-8D4DF691076F}" destId="{FEAEF480-0EDE-41D5-AF85-576CAA7AC7F2}" srcOrd="0" destOrd="0" presId="urn:microsoft.com/office/officeart/2005/8/layout/orgChart1"/>
    <dgm:cxn modelId="{6B7A2A9B-5B7A-4C34-8450-C2B99A4454A7}" type="presParOf" srcId="{FEAEF480-0EDE-41D5-AF85-576CAA7AC7F2}" destId="{5F37B959-C5DC-4022-89D9-DE4AA2CFB0C8}" srcOrd="0" destOrd="0" presId="urn:microsoft.com/office/officeart/2005/8/layout/orgChart1"/>
    <dgm:cxn modelId="{534F42BA-4BAF-4DF6-B46E-471415AD3C8D}" type="presParOf" srcId="{FEAEF480-0EDE-41D5-AF85-576CAA7AC7F2}" destId="{167F7AF6-D49B-454A-96CC-8AB38FEB4AB5}" srcOrd="1" destOrd="0" presId="urn:microsoft.com/office/officeart/2005/8/layout/orgChart1"/>
    <dgm:cxn modelId="{0CBEE4A2-6670-4B9D-94A5-AB319F55DD60}" type="presParOf" srcId="{72424CD9-9D12-4792-AA85-8D4DF691076F}" destId="{4086DA12-8048-4ED0-BE70-02C7AD378F9F}" srcOrd="1" destOrd="0" presId="urn:microsoft.com/office/officeart/2005/8/layout/orgChart1"/>
    <dgm:cxn modelId="{DABE0936-1B9D-4AC9-AB9E-20FEA726B87A}" type="presParOf" srcId="{72424CD9-9D12-4792-AA85-8D4DF691076F}" destId="{745B9B99-09F8-4C91-A246-8D6946AAA50C}" srcOrd="2" destOrd="0" presId="urn:microsoft.com/office/officeart/2005/8/layout/orgChart1"/>
    <dgm:cxn modelId="{92ED2A27-2C85-4EB7-ADAB-100C20B68F33}" type="presParOf" srcId="{33DC7DFA-B01E-45F7-AFA2-9D7A38D06949}" destId="{F1F63E58-6816-4068-A420-CED8847747A8}" srcOrd="2" destOrd="0" presId="urn:microsoft.com/office/officeart/2005/8/layout/orgChart1"/>
    <dgm:cxn modelId="{3C342282-678C-4E6D-A696-154961DD9AF4}" type="presParOf" srcId="{33DC7DFA-B01E-45F7-AFA2-9D7A38D06949}" destId="{40849229-10D6-4151-B254-9C64DB4299BE}" srcOrd="3" destOrd="0" presId="urn:microsoft.com/office/officeart/2005/8/layout/orgChart1"/>
    <dgm:cxn modelId="{093E0A05-4160-461D-863D-6B833D466BB6}" type="presParOf" srcId="{40849229-10D6-4151-B254-9C64DB4299BE}" destId="{2535A551-2C9C-445D-B77C-7283F007A974}" srcOrd="0" destOrd="0" presId="urn:microsoft.com/office/officeart/2005/8/layout/orgChart1"/>
    <dgm:cxn modelId="{DB01A74F-979C-4259-8CA3-16BD0E88A8A5}" type="presParOf" srcId="{2535A551-2C9C-445D-B77C-7283F007A974}" destId="{AE264803-04CB-4521-AD35-8F5F73AEA7EE}" srcOrd="0" destOrd="0" presId="urn:microsoft.com/office/officeart/2005/8/layout/orgChart1"/>
    <dgm:cxn modelId="{6993DD6A-62DB-402F-9AB1-20CC26599A01}" type="presParOf" srcId="{2535A551-2C9C-445D-B77C-7283F007A974}" destId="{025DCEC7-1116-46B7-B41E-A5CD871E0042}" srcOrd="1" destOrd="0" presId="urn:microsoft.com/office/officeart/2005/8/layout/orgChart1"/>
    <dgm:cxn modelId="{7AAB28C6-B173-4A76-92DB-CFA3F6FE1E60}" type="presParOf" srcId="{40849229-10D6-4151-B254-9C64DB4299BE}" destId="{B66F827D-A86A-4A51-90DD-9BD536AAAA94}" srcOrd="1" destOrd="0" presId="urn:microsoft.com/office/officeart/2005/8/layout/orgChart1"/>
    <dgm:cxn modelId="{1EAA68A8-9438-4588-B37D-7470C433FE13}" type="presParOf" srcId="{40849229-10D6-4151-B254-9C64DB4299BE}" destId="{2B620D6F-4E53-4315-AFDC-12DE15D08D04}" srcOrd="2" destOrd="0" presId="urn:microsoft.com/office/officeart/2005/8/layout/orgChart1"/>
    <dgm:cxn modelId="{F7B9F4A5-5E9B-4AE1-93B1-63546B5F32B6}" type="presParOf" srcId="{FB3267A8-A03A-4B69-808D-3248858022B5}" destId="{97D2ED27-736E-4390-9E1B-79A575C405CC}" srcOrd="2" destOrd="0" presId="urn:microsoft.com/office/officeart/2005/8/layout/orgChart1"/>
    <dgm:cxn modelId="{0D86EB1C-5C44-4A2B-8743-C838AA500728}" type="presParOf" srcId="{74C5DD94-A64B-482D-9678-9AA07425EEF9}" destId="{AD531ACD-D976-46D2-900F-672333A7299A}" srcOrd="2" destOrd="0" presId="urn:microsoft.com/office/officeart/2005/8/layout/orgChart1"/>
    <dgm:cxn modelId="{A51E7D54-129C-41CD-8328-D1DCA3A757DB}" type="presParOf" srcId="{74C5DD94-A64B-482D-9678-9AA07425EEF9}" destId="{D538A147-C2EA-4F72-ADC8-FBB2B7BC83B1}" srcOrd="3" destOrd="0" presId="urn:microsoft.com/office/officeart/2005/8/layout/orgChart1"/>
    <dgm:cxn modelId="{0245346A-2A96-4A23-B1D9-9917B209D743}" type="presParOf" srcId="{D538A147-C2EA-4F72-ADC8-FBB2B7BC83B1}" destId="{C5091677-A683-4B15-9E56-AE61EDFC794D}" srcOrd="0" destOrd="0" presId="urn:microsoft.com/office/officeart/2005/8/layout/orgChart1"/>
    <dgm:cxn modelId="{4C5D9FDD-34F0-48BD-AA75-C30147DB9BD9}" type="presParOf" srcId="{C5091677-A683-4B15-9E56-AE61EDFC794D}" destId="{798FCF32-4655-4592-8AF0-8FAC404DD2A0}" srcOrd="0" destOrd="0" presId="urn:microsoft.com/office/officeart/2005/8/layout/orgChart1"/>
    <dgm:cxn modelId="{9887ADF4-D21C-4D93-8463-6DE61EA7EEF3}" type="presParOf" srcId="{C5091677-A683-4B15-9E56-AE61EDFC794D}" destId="{51DF8EEC-D788-4364-9CFA-6523010BA63B}" srcOrd="1" destOrd="0" presId="urn:microsoft.com/office/officeart/2005/8/layout/orgChart1"/>
    <dgm:cxn modelId="{C82D2C95-5AAF-4400-A77E-1143C2F25DBD}" type="presParOf" srcId="{D538A147-C2EA-4F72-ADC8-FBB2B7BC83B1}" destId="{CDB699A6-A5FA-465A-875F-393A01079D57}" srcOrd="1" destOrd="0" presId="urn:microsoft.com/office/officeart/2005/8/layout/orgChart1"/>
    <dgm:cxn modelId="{E91C89A4-315B-4420-A163-4C53C90F619D}" type="presParOf" srcId="{CDB699A6-A5FA-465A-875F-393A01079D57}" destId="{D145EB8A-620D-48E6-901D-D64A6E0EE2B9}" srcOrd="0" destOrd="0" presId="urn:microsoft.com/office/officeart/2005/8/layout/orgChart1"/>
    <dgm:cxn modelId="{994E6B75-FBF6-43D9-AC01-B3AE9A289117}" type="presParOf" srcId="{CDB699A6-A5FA-465A-875F-393A01079D57}" destId="{FE898F90-AF86-430F-8518-225D7F3A9AFE}" srcOrd="1" destOrd="0" presId="urn:microsoft.com/office/officeart/2005/8/layout/orgChart1"/>
    <dgm:cxn modelId="{4F722DDE-7790-45B7-B0F5-5E1C7907D85E}" type="presParOf" srcId="{FE898F90-AF86-430F-8518-225D7F3A9AFE}" destId="{6FE4E93A-161B-448C-AEE7-9E0989226D66}" srcOrd="0" destOrd="0" presId="urn:microsoft.com/office/officeart/2005/8/layout/orgChart1"/>
    <dgm:cxn modelId="{6E85BD39-78B5-45BE-AA2F-5DD3C5A0A846}" type="presParOf" srcId="{6FE4E93A-161B-448C-AEE7-9E0989226D66}" destId="{2ED86E67-4D0E-4574-A3BC-EB36D0093115}" srcOrd="0" destOrd="0" presId="urn:microsoft.com/office/officeart/2005/8/layout/orgChart1"/>
    <dgm:cxn modelId="{840925B1-4AFE-404E-A461-007D47083DA2}" type="presParOf" srcId="{6FE4E93A-161B-448C-AEE7-9E0989226D66}" destId="{7A79EE4F-BBB6-4FCE-87A6-2A4784C48B7C}" srcOrd="1" destOrd="0" presId="urn:microsoft.com/office/officeart/2005/8/layout/orgChart1"/>
    <dgm:cxn modelId="{26417600-9767-4A1C-8900-0F86990F81FD}" type="presParOf" srcId="{FE898F90-AF86-430F-8518-225D7F3A9AFE}" destId="{C0CABA56-358F-433C-BB34-6B451931FFE8}" srcOrd="1" destOrd="0" presId="urn:microsoft.com/office/officeart/2005/8/layout/orgChart1"/>
    <dgm:cxn modelId="{92AC86AC-38A2-44C5-97C7-3868262191E3}" type="presParOf" srcId="{FE898F90-AF86-430F-8518-225D7F3A9AFE}" destId="{906B0F5D-890F-4E35-9B54-7B67D4ACB5E4}" srcOrd="2" destOrd="0" presId="urn:microsoft.com/office/officeart/2005/8/layout/orgChart1"/>
    <dgm:cxn modelId="{C0CA6E58-5D1F-4A56-8856-C6B9C245745A}" type="presParOf" srcId="{CDB699A6-A5FA-465A-875F-393A01079D57}" destId="{78A9689D-D7B9-435D-AE50-000229BA8A98}" srcOrd="2" destOrd="0" presId="urn:microsoft.com/office/officeart/2005/8/layout/orgChart1"/>
    <dgm:cxn modelId="{0BFF4832-2D1C-4195-89C0-92D5CABF106B}" type="presParOf" srcId="{CDB699A6-A5FA-465A-875F-393A01079D57}" destId="{4C41ED40-53AB-4986-B1F2-F986E9424F6A}" srcOrd="3" destOrd="0" presId="urn:microsoft.com/office/officeart/2005/8/layout/orgChart1"/>
    <dgm:cxn modelId="{ADF44DBC-7336-40B0-B296-06DB516B9F24}" type="presParOf" srcId="{4C41ED40-53AB-4986-B1F2-F986E9424F6A}" destId="{3B6C41AF-4C64-473F-BD5B-2CFDC413C81D}" srcOrd="0" destOrd="0" presId="urn:microsoft.com/office/officeart/2005/8/layout/orgChart1"/>
    <dgm:cxn modelId="{777674DF-090E-4D9B-B507-0DB52DE5927E}" type="presParOf" srcId="{3B6C41AF-4C64-473F-BD5B-2CFDC413C81D}" destId="{0B6D304E-FE43-4013-B88A-F61C51FA21BA}" srcOrd="0" destOrd="0" presId="urn:microsoft.com/office/officeart/2005/8/layout/orgChart1"/>
    <dgm:cxn modelId="{8AD0C306-AE60-48F3-89D6-BB3E278301F4}" type="presParOf" srcId="{3B6C41AF-4C64-473F-BD5B-2CFDC413C81D}" destId="{D7C4E20E-7B8F-41E7-9E87-89E0864180BE}" srcOrd="1" destOrd="0" presId="urn:microsoft.com/office/officeart/2005/8/layout/orgChart1"/>
    <dgm:cxn modelId="{959C5F6F-8611-4499-BFB5-6795121AC221}" type="presParOf" srcId="{4C41ED40-53AB-4986-B1F2-F986E9424F6A}" destId="{E6C2B627-0A96-468D-8BE7-81F6DA3169AF}" srcOrd="1" destOrd="0" presId="urn:microsoft.com/office/officeart/2005/8/layout/orgChart1"/>
    <dgm:cxn modelId="{B36D837F-3909-477F-BAD3-8C3E071F868A}" type="presParOf" srcId="{4C41ED40-53AB-4986-B1F2-F986E9424F6A}" destId="{419DFE45-FA5A-46A0-97E8-B6CD493A62EF}" srcOrd="2" destOrd="0" presId="urn:microsoft.com/office/officeart/2005/8/layout/orgChart1"/>
    <dgm:cxn modelId="{43F46EC0-5643-47E8-823B-D1B46421A722}" type="presParOf" srcId="{CDB699A6-A5FA-465A-875F-393A01079D57}" destId="{553D290C-1CE0-49C2-9778-CC5B449B61A1}" srcOrd="4" destOrd="0" presId="urn:microsoft.com/office/officeart/2005/8/layout/orgChart1"/>
    <dgm:cxn modelId="{5C830E00-973F-4534-BEF9-545B6D063534}" type="presParOf" srcId="{CDB699A6-A5FA-465A-875F-393A01079D57}" destId="{D4B54531-4354-4806-BD9B-CD6A7DEA2911}" srcOrd="5" destOrd="0" presId="urn:microsoft.com/office/officeart/2005/8/layout/orgChart1"/>
    <dgm:cxn modelId="{58904F48-B474-4EC0-A003-766BC3B3BA44}" type="presParOf" srcId="{D4B54531-4354-4806-BD9B-CD6A7DEA2911}" destId="{A32EE166-6F2E-495B-A034-06B46390E068}" srcOrd="0" destOrd="0" presId="urn:microsoft.com/office/officeart/2005/8/layout/orgChart1"/>
    <dgm:cxn modelId="{1D6B0FD2-5A53-4FEF-BC1F-B1AEFA9A15EA}" type="presParOf" srcId="{A32EE166-6F2E-495B-A034-06B46390E068}" destId="{B82EE7EB-4B04-474A-8C71-3CAF31FB78E2}" srcOrd="0" destOrd="0" presId="urn:microsoft.com/office/officeart/2005/8/layout/orgChart1"/>
    <dgm:cxn modelId="{92B965B8-BF81-4AFC-AC5A-C4F9BACAD0E1}" type="presParOf" srcId="{A32EE166-6F2E-495B-A034-06B46390E068}" destId="{A93DF117-4D2F-4063-9DA2-A000BCE8FC50}" srcOrd="1" destOrd="0" presId="urn:microsoft.com/office/officeart/2005/8/layout/orgChart1"/>
    <dgm:cxn modelId="{E786F1A3-709B-4C65-BA44-C0D0C43D5C1D}" type="presParOf" srcId="{D4B54531-4354-4806-BD9B-CD6A7DEA2911}" destId="{2017931A-5681-4A7D-A0A7-A083AE739EF7}" srcOrd="1" destOrd="0" presId="urn:microsoft.com/office/officeart/2005/8/layout/orgChart1"/>
    <dgm:cxn modelId="{07801BDB-FCD1-4693-B7E0-488097A5C4DC}" type="presParOf" srcId="{D4B54531-4354-4806-BD9B-CD6A7DEA2911}" destId="{35826E51-8B5B-49D9-A710-E342374738B1}" srcOrd="2" destOrd="0" presId="urn:microsoft.com/office/officeart/2005/8/layout/orgChart1"/>
    <dgm:cxn modelId="{0D29AD5E-5A5B-492D-9A9A-1C541D7D0A38}" type="presParOf" srcId="{D538A147-C2EA-4F72-ADC8-FBB2B7BC83B1}" destId="{5830E21D-C031-43D0-A9E8-945EAF2C1F47}" srcOrd="2" destOrd="0" presId="urn:microsoft.com/office/officeart/2005/8/layout/orgChart1"/>
    <dgm:cxn modelId="{28BC7A60-A1D1-4A5B-A4BE-E014C6637F47}" type="presParOf" srcId="{74C5DD94-A64B-482D-9678-9AA07425EEF9}" destId="{097C5C82-016E-4B75-A831-E45273858903}" srcOrd="4" destOrd="0" presId="urn:microsoft.com/office/officeart/2005/8/layout/orgChart1"/>
    <dgm:cxn modelId="{B8164789-4E3B-4A39-96C0-C0A81683A12A}" type="presParOf" srcId="{74C5DD94-A64B-482D-9678-9AA07425EEF9}" destId="{F4DE8A44-0E9B-442C-A622-DF848CB3D13E}" srcOrd="5" destOrd="0" presId="urn:microsoft.com/office/officeart/2005/8/layout/orgChart1"/>
    <dgm:cxn modelId="{91CDDECF-3057-4C42-9DDC-188E3F08E91B}" type="presParOf" srcId="{F4DE8A44-0E9B-442C-A622-DF848CB3D13E}" destId="{2206F0B5-DB03-4668-9511-CF92FA18304D}" srcOrd="0" destOrd="0" presId="urn:microsoft.com/office/officeart/2005/8/layout/orgChart1"/>
    <dgm:cxn modelId="{04AEAAA1-2B77-4F0A-8E45-D229876E7860}" type="presParOf" srcId="{2206F0B5-DB03-4668-9511-CF92FA18304D}" destId="{FD469D19-CF24-46A3-B1DA-B29B0BF57033}" srcOrd="0" destOrd="0" presId="urn:microsoft.com/office/officeart/2005/8/layout/orgChart1"/>
    <dgm:cxn modelId="{BE49DE1F-B54D-4345-88DD-30F7DA5E680A}" type="presParOf" srcId="{2206F0B5-DB03-4668-9511-CF92FA18304D}" destId="{EF503D6A-F4DE-4379-9660-E8045A23CFE6}" srcOrd="1" destOrd="0" presId="urn:microsoft.com/office/officeart/2005/8/layout/orgChart1"/>
    <dgm:cxn modelId="{846F92FF-8D3D-442A-8939-96A274BCDA20}" type="presParOf" srcId="{F4DE8A44-0E9B-442C-A622-DF848CB3D13E}" destId="{3786A732-6967-4D47-93F3-5085A60544B5}" srcOrd="1" destOrd="0" presId="urn:microsoft.com/office/officeart/2005/8/layout/orgChart1"/>
    <dgm:cxn modelId="{FDBB6F82-D930-445E-878B-5E6CEA403544}" type="presParOf" srcId="{3786A732-6967-4D47-93F3-5085A60544B5}" destId="{2B494F24-EA9E-4DC0-8376-2A0E407EC3C9}" srcOrd="0" destOrd="0" presId="urn:microsoft.com/office/officeart/2005/8/layout/orgChart1"/>
    <dgm:cxn modelId="{E762179D-98DC-4874-A727-2486023C3172}" type="presParOf" srcId="{3786A732-6967-4D47-93F3-5085A60544B5}" destId="{14E6B938-7721-436D-83E2-048103AF0A8A}" srcOrd="1" destOrd="0" presId="urn:microsoft.com/office/officeart/2005/8/layout/orgChart1"/>
    <dgm:cxn modelId="{018BC71A-6C05-4266-9760-4AD39D908DC3}" type="presParOf" srcId="{14E6B938-7721-436D-83E2-048103AF0A8A}" destId="{5A70009A-63FF-445F-94EF-A81B34D1387E}" srcOrd="0" destOrd="0" presId="urn:microsoft.com/office/officeart/2005/8/layout/orgChart1"/>
    <dgm:cxn modelId="{469A67FA-9A27-4213-99F0-82B7DABCACD4}" type="presParOf" srcId="{5A70009A-63FF-445F-94EF-A81B34D1387E}" destId="{9AC2535E-4E1C-4C72-B325-B5C1380E4BAE}" srcOrd="0" destOrd="0" presId="urn:microsoft.com/office/officeart/2005/8/layout/orgChart1"/>
    <dgm:cxn modelId="{C58FD4FD-C2AF-4BA3-912C-37A7F9C8C7A4}" type="presParOf" srcId="{5A70009A-63FF-445F-94EF-A81B34D1387E}" destId="{CB8BB37A-CDB4-4D39-83B3-2394D9EAA239}" srcOrd="1" destOrd="0" presId="urn:microsoft.com/office/officeart/2005/8/layout/orgChart1"/>
    <dgm:cxn modelId="{1E6DEE02-FC9E-4C43-BB97-CD18189E78A8}" type="presParOf" srcId="{14E6B938-7721-436D-83E2-048103AF0A8A}" destId="{29A9DCDD-68F8-46F6-834D-AEF04A8F61EB}" srcOrd="1" destOrd="0" presId="urn:microsoft.com/office/officeart/2005/8/layout/orgChart1"/>
    <dgm:cxn modelId="{ABA5EFD0-1AA8-4AE8-BDA3-FA333CBDD7DE}" type="presParOf" srcId="{14E6B938-7721-436D-83E2-048103AF0A8A}" destId="{418060C4-8C38-4603-9501-46BF0C3DF0B5}" srcOrd="2" destOrd="0" presId="urn:microsoft.com/office/officeart/2005/8/layout/orgChart1"/>
    <dgm:cxn modelId="{21F2D1E8-FAAE-43FD-9051-72A954D5022B}" type="presParOf" srcId="{3786A732-6967-4D47-93F3-5085A60544B5}" destId="{8232EDD6-1E76-4934-9CAF-3427EFDBAA7A}" srcOrd="2" destOrd="0" presId="urn:microsoft.com/office/officeart/2005/8/layout/orgChart1"/>
    <dgm:cxn modelId="{D361FF3A-3190-4145-869C-2D52726A2226}" type="presParOf" srcId="{3786A732-6967-4D47-93F3-5085A60544B5}" destId="{51544543-4735-4C99-B15B-64C955749D5A}" srcOrd="3" destOrd="0" presId="urn:microsoft.com/office/officeart/2005/8/layout/orgChart1"/>
    <dgm:cxn modelId="{578B9D87-DAE5-45B2-BF05-25572C24425D}" type="presParOf" srcId="{51544543-4735-4C99-B15B-64C955749D5A}" destId="{8D0FD41E-2F16-4C53-953F-F46AF5403666}" srcOrd="0" destOrd="0" presId="urn:microsoft.com/office/officeart/2005/8/layout/orgChart1"/>
    <dgm:cxn modelId="{86146F23-AE39-475B-96E9-1AB872FF51F4}" type="presParOf" srcId="{8D0FD41E-2F16-4C53-953F-F46AF5403666}" destId="{C15B2F05-BFEC-4008-99E2-4531AD1F776F}" srcOrd="0" destOrd="0" presId="urn:microsoft.com/office/officeart/2005/8/layout/orgChart1"/>
    <dgm:cxn modelId="{F9670F3F-5287-45A9-B90A-F30FB85E722F}" type="presParOf" srcId="{8D0FD41E-2F16-4C53-953F-F46AF5403666}" destId="{763BEFF3-D06F-46C9-AF87-B916BD99C1A0}" srcOrd="1" destOrd="0" presId="urn:microsoft.com/office/officeart/2005/8/layout/orgChart1"/>
    <dgm:cxn modelId="{4DEA2ED4-BD3C-4CAB-B249-8CCDC3F99115}" type="presParOf" srcId="{51544543-4735-4C99-B15B-64C955749D5A}" destId="{74796695-ACC9-473E-A939-628FA3335CAD}" srcOrd="1" destOrd="0" presId="urn:microsoft.com/office/officeart/2005/8/layout/orgChart1"/>
    <dgm:cxn modelId="{0B0C9E12-697D-485C-BB15-F28B27DFFC84}" type="presParOf" srcId="{51544543-4735-4C99-B15B-64C955749D5A}" destId="{5E687358-11C2-48CC-9A98-837FAE0DA0BF}" srcOrd="2" destOrd="0" presId="urn:microsoft.com/office/officeart/2005/8/layout/orgChart1"/>
    <dgm:cxn modelId="{6FC317DA-32AA-48DB-8F88-F808B8F7616D}" type="presParOf" srcId="{3786A732-6967-4D47-93F3-5085A60544B5}" destId="{278F01FC-5F9B-480B-A79B-5912F3231EBF}" srcOrd="4" destOrd="0" presId="urn:microsoft.com/office/officeart/2005/8/layout/orgChart1"/>
    <dgm:cxn modelId="{1DE63FB8-CE2D-4E83-B30E-60DC2804DD53}" type="presParOf" srcId="{3786A732-6967-4D47-93F3-5085A60544B5}" destId="{A977FE39-E4A2-4BB7-8ECE-E7CFEE87CB1C}" srcOrd="5" destOrd="0" presId="urn:microsoft.com/office/officeart/2005/8/layout/orgChart1"/>
    <dgm:cxn modelId="{58448FA9-1338-4925-AC5A-CE6B0D61FAAE}" type="presParOf" srcId="{A977FE39-E4A2-4BB7-8ECE-E7CFEE87CB1C}" destId="{897208BD-C290-4F91-883D-67B21A4389D0}" srcOrd="0" destOrd="0" presId="urn:microsoft.com/office/officeart/2005/8/layout/orgChart1"/>
    <dgm:cxn modelId="{F6CAD2EE-B43D-4A94-AE50-D1CB38A4C43D}" type="presParOf" srcId="{897208BD-C290-4F91-883D-67B21A4389D0}" destId="{79E1EA23-AC22-40EC-ABBC-10E04BFDA274}" srcOrd="0" destOrd="0" presId="urn:microsoft.com/office/officeart/2005/8/layout/orgChart1"/>
    <dgm:cxn modelId="{58279AF5-BFF8-4B89-8008-6BD6A1795291}" type="presParOf" srcId="{897208BD-C290-4F91-883D-67B21A4389D0}" destId="{5EFB8537-1124-4A40-95D5-D1B94987D86B}" srcOrd="1" destOrd="0" presId="urn:microsoft.com/office/officeart/2005/8/layout/orgChart1"/>
    <dgm:cxn modelId="{3F7E88E5-53A4-4495-AD5B-2873665F587B}" type="presParOf" srcId="{A977FE39-E4A2-4BB7-8ECE-E7CFEE87CB1C}" destId="{5A3ECDFE-EE6D-4ECF-9C22-3AC972FAD098}" srcOrd="1" destOrd="0" presId="urn:microsoft.com/office/officeart/2005/8/layout/orgChart1"/>
    <dgm:cxn modelId="{5E61BD8E-D397-452B-824D-8E1B3ED47A56}" type="presParOf" srcId="{A977FE39-E4A2-4BB7-8ECE-E7CFEE87CB1C}" destId="{8963191B-7385-46A0-9194-31C64F4D9E9B}" srcOrd="2" destOrd="0" presId="urn:microsoft.com/office/officeart/2005/8/layout/orgChart1"/>
    <dgm:cxn modelId="{A6A9163B-75F5-44FE-B650-A996E2BE25F4}" type="presParOf" srcId="{F4DE8A44-0E9B-442C-A622-DF848CB3D13E}" destId="{8BA159ED-2ABB-4C67-B0E6-F40E51704EC5}" srcOrd="2" destOrd="0" presId="urn:microsoft.com/office/officeart/2005/8/layout/orgChart1"/>
    <dgm:cxn modelId="{4558DC55-354F-48CB-87A4-9EE0550B2AE0}" type="presParOf" srcId="{74C5DD94-A64B-482D-9678-9AA07425EEF9}" destId="{83E04C57-3A64-4C2F-AD4E-56B7E5F50487}" srcOrd="6" destOrd="0" presId="urn:microsoft.com/office/officeart/2005/8/layout/orgChart1"/>
    <dgm:cxn modelId="{DB9D245D-3E16-4C4E-AEB8-1E4C989C8C7B}" type="presParOf" srcId="{74C5DD94-A64B-482D-9678-9AA07425EEF9}" destId="{9B03B415-6964-450B-8A46-C6900A176337}" srcOrd="7" destOrd="0" presId="urn:microsoft.com/office/officeart/2005/8/layout/orgChart1"/>
    <dgm:cxn modelId="{7F235938-1210-4DF6-920E-215F69492CBC}" type="presParOf" srcId="{9B03B415-6964-450B-8A46-C6900A176337}" destId="{3F536CC2-9953-4B26-8ADE-96E50BD405FA}" srcOrd="0" destOrd="0" presId="urn:microsoft.com/office/officeart/2005/8/layout/orgChart1"/>
    <dgm:cxn modelId="{16418634-EE85-49C6-8F49-67AB626D98EA}" type="presParOf" srcId="{3F536CC2-9953-4B26-8ADE-96E50BD405FA}" destId="{C4EAE6E8-48ED-4479-AAAF-C0D01DB2D83E}" srcOrd="0" destOrd="0" presId="urn:microsoft.com/office/officeart/2005/8/layout/orgChart1"/>
    <dgm:cxn modelId="{5BA3BED6-5854-48C8-9670-3F9B244A4AB3}" type="presParOf" srcId="{3F536CC2-9953-4B26-8ADE-96E50BD405FA}" destId="{B2560169-A301-4E2A-82AA-638814F487F0}" srcOrd="1" destOrd="0" presId="urn:microsoft.com/office/officeart/2005/8/layout/orgChart1"/>
    <dgm:cxn modelId="{39593A2A-BB10-4F3A-8B29-D16C0686BDEC}" type="presParOf" srcId="{9B03B415-6964-450B-8A46-C6900A176337}" destId="{45C3F3A6-C072-49CD-A35F-622F62588BA0}" srcOrd="1" destOrd="0" presId="urn:microsoft.com/office/officeart/2005/8/layout/orgChart1"/>
    <dgm:cxn modelId="{A1F65A9E-79DA-4168-B917-3058DA1372EB}" type="presParOf" srcId="{45C3F3A6-C072-49CD-A35F-622F62588BA0}" destId="{C79436EA-B7D3-4A84-8B68-89178CDE05CD}" srcOrd="0" destOrd="0" presId="urn:microsoft.com/office/officeart/2005/8/layout/orgChart1"/>
    <dgm:cxn modelId="{DFA81807-8937-484E-BE64-E83DB6603EEB}" type="presParOf" srcId="{45C3F3A6-C072-49CD-A35F-622F62588BA0}" destId="{72ECE9E0-310F-4DE0-A372-421E7394A5AE}" srcOrd="1" destOrd="0" presId="urn:microsoft.com/office/officeart/2005/8/layout/orgChart1"/>
    <dgm:cxn modelId="{0786D4AA-FA8E-47C7-B6B3-4A9A938103DC}" type="presParOf" srcId="{72ECE9E0-310F-4DE0-A372-421E7394A5AE}" destId="{EAE30AC6-5CAF-4E76-A380-624354E9FFED}" srcOrd="0" destOrd="0" presId="urn:microsoft.com/office/officeart/2005/8/layout/orgChart1"/>
    <dgm:cxn modelId="{6F7B42B7-0FBA-41E3-B6BC-2664193FCD94}" type="presParOf" srcId="{EAE30AC6-5CAF-4E76-A380-624354E9FFED}" destId="{FF8625E9-818B-4F52-8DA7-AE9B1A5DE60F}" srcOrd="0" destOrd="0" presId="urn:microsoft.com/office/officeart/2005/8/layout/orgChart1"/>
    <dgm:cxn modelId="{D9FD9426-2CFB-4BBE-8B21-E9D1C2A0C642}" type="presParOf" srcId="{EAE30AC6-5CAF-4E76-A380-624354E9FFED}" destId="{31D0A7CF-2202-4918-B647-CC33ABEF1876}" srcOrd="1" destOrd="0" presId="urn:microsoft.com/office/officeart/2005/8/layout/orgChart1"/>
    <dgm:cxn modelId="{B8EF1448-8EFB-41B5-B0EE-CA7DD790DDF8}" type="presParOf" srcId="{72ECE9E0-310F-4DE0-A372-421E7394A5AE}" destId="{929F602F-2E3A-49AF-BB43-DD463CB26285}" srcOrd="1" destOrd="0" presId="urn:microsoft.com/office/officeart/2005/8/layout/orgChart1"/>
    <dgm:cxn modelId="{CD6410D7-D263-4791-BAC7-E106A3AF3796}" type="presParOf" srcId="{72ECE9E0-310F-4DE0-A372-421E7394A5AE}" destId="{F7A77A68-E44C-4A10-95FB-370EB6670789}" srcOrd="2" destOrd="0" presId="urn:microsoft.com/office/officeart/2005/8/layout/orgChart1"/>
    <dgm:cxn modelId="{F95CFEC3-9978-4878-8657-5408F2FFF915}" type="presParOf" srcId="{45C3F3A6-C072-49CD-A35F-622F62588BA0}" destId="{9E1DD5C1-F423-4E3A-BBF2-989DAFE186AD}" srcOrd="2" destOrd="0" presId="urn:microsoft.com/office/officeart/2005/8/layout/orgChart1"/>
    <dgm:cxn modelId="{910ABC9E-04E3-4DE0-8C2B-A1E3E3C44DB1}" type="presParOf" srcId="{45C3F3A6-C072-49CD-A35F-622F62588BA0}" destId="{1E464F08-E679-48FC-94B5-AD05CC3110F9}" srcOrd="3" destOrd="0" presId="urn:microsoft.com/office/officeart/2005/8/layout/orgChart1"/>
    <dgm:cxn modelId="{F3B5B5BA-D751-4626-A7A8-CC94321D098F}" type="presParOf" srcId="{1E464F08-E679-48FC-94B5-AD05CC3110F9}" destId="{34D49337-92DE-4799-89B3-DD1F399B2296}" srcOrd="0" destOrd="0" presId="urn:microsoft.com/office/officeart/2005/8/layout/orgChart1"/>
    <dgm:cxn modelId="{C87F1546-FC9C-4822-8C54-F6B16E0D9F6E}" type="presParOf" srcId="{34D49337-92DE-4799-89B3-DD1F399B2296}" destId="{CE1F983A-8C57-4C73-AE8A-24EDD2FCEE08}" srcOrd="0" destOrd="0" presId="urn:microsoft.com/office/officeart/2005/8/layout/orgChart1"/>
    <dgm:cxn modelId="{D6487BE0-8A70-4333-8ADD-6BE2C4DDBA13}" type="presParOf" srcId="{34D49337-92DE-4799-89B3-DD1F399B2296}" destId="{AAF292FA-E2F1-440E-ADB3-F13F5903EEBB}" srcOrd="1" destOrd="0" presId="urn:microsoft.com/office/officeart/2005/8/layout/orgChart1"/>
    <dgm:cxn modelId="{CA6E24C0-1143-45CD-A46A-8ADCFF1B0174}" type="presParOf" srcId="{1E464F08-E679-48FC-94B5-AD05CC3110F9}" destId="{0B160973-E13B-4AB6-95F2-9867AA7B922F}" srcOrd="1" destOrd="0" presId="urn:microsoft.com/office/officeart/2005/8/layout/orgChart1"/>
    <dgm:cxn modelId="{171B7E42-EF87-4517-A6BA-68CA4799E34A}" type="presParOf" srcId="{1E464F08-E679-48FC-94B5-AD05CC3110F9}" destId="{A82BB097-93A9-4EB5-89F8-F090E471C86C}" srcOrd="2" destOrd="0" presId="urn:microsoft.com/office/officeart/2005/8/layout/orgChart1"/>
    <dgm:cxn modelId="{25794914-24CB-483E-AEA4-8735B32A2873}" type="presParOf" srcId="{9B03B415-6964-450B-8A46-C6900A176337}" destId="{76C53CF1-3CEF-4214-8782-6C2ECF2BD9D5}" srcOrd="2" destOrd="0" presId="urn:microsoft.com/office/officeart/2005/8/layout/orgChart1"/>
    <dgm:cxn modelId="{8E4217A1-870B-424B-A705-F6696D2FB871}" type="presParOf" srcId="{6C29B21D-1192-456A-B61E-09207823DFAB}" destId="{C8E41A25-308B-481C-83BD-CE24BFD6718C}" srcOrd="2" destOrd="0" presId="urn:microsoft.com/office/officeart/2005/8/layout/orgChart1"/>
    <dgm:cxn modelId="{45FD1B4F-5C27-41A8-ABAC-0B14D71E2156}" type="presParOf" srcId="{C8E41A25-308B-481C-83BD-CE24BFD6718C}" destId="{DCC4E291-9D90-4243-9D2C-E72FF0035758}" srcOrd="0" destOrd="0" presId="urn:microsoft.com/office/officeart/2005/8/layout/orgChart1"/>
    <dgm:cxn modelId="{2A507125-DA2D-4F2B-B255-47432F3FC716}" type="presParOf" srcId="{C8E41A25-308B-481C-83BD-CE24BFD6718C}" destId="{85D3A8E6-48C1-4E22-A073-B27011778C20}" srcOrd="1" destOrd="0" presId="urn:microsoft.com/office/officeart/2005/8/layout/orgChart1"/>
    <dgm:cxn modelId="{4A216C88-ABB0-49C2-A753-E3E675197DFE}" type="presParOf" srcId="{85D3A8E6-48C1-4E22-A073-B27011778C20}" destId="{789E24B2-3DC7-46D8-841F-F9D449086BF6}" srcOrd="0" destOrd="0" presId="urn:microsoft.com/office/officeart/2005/8/layout/orgChart1"/>
    <dgm:cxn modelId="{58A6B8AC-379C-4835-A9D4-D0E23DF64E86}" type="presParOf" srcId="{789E24B2-3DC7-46D8-841F-F9D449086BF6}" destId="{1297C3A1-2D23-41BF-BF99-1070D4C62710}" srcOrd="0" destOrd="0" presId="urn:microsoft.com/office/officeart/2005/8/layout/orgChart1"/>
    <dgm:cxn modelId="{F6D4AF7A-0A2C-49AF-B8C6-F9213DF915BB}" type="presParOf" srcId="{789E24B2-3DC7-46D8-841F-F9D449086BF6}" destId="{804CB05F-E4FD-4A92-98A2-F16782B0995D}" srcOrd="1" destOrd="0" presId="urn:microsoft.com/office/officeart/2005/8/layout/orgChart1"/>
    <dgm:cxn modelId="{6538A64B-2D87-42A8-B1AE-AC90876E96BD}" type="presParOf" srcId="{85D3A8E6-48C1-4E22-A073-B27011778C20}" destId="{17828374-7880-4BFE-A1D5-7C4C98637241}" srcOrd="1" destOrd="0" presId="urn:microsoft.com/office/officeart/2005/8/layout/orgChart1"/>
    <dgm:cxn modelId="{3AE06A70-325D-49FF-814B-0821D312AF38}" type="presParOf" srcId="{85D3A8E6-48C1-4E22-A073-B27011778C20}" destId="{7A66D9D0-177C-4E17-B2F2-4D5A4F226B24}" srcOrd="2" destOrd="0" presId="urn:microsoft.com/office/officeart/2005/8/layout/orgChart1"/>
    <dgm:cxn modelId="{870D3B49-0400-44BF-853C-53DE38654129}" type="presParOf" srcId="{F410E091-F6B3-4BA3-9233-E9DB66E71AEC}" destId="{F18E86CC-549A-43AD-BE64-0CF2597699F1}" srcOrd="2" destOrd="0" presId="urn:microsoft.com/office/officeart/2005/8/layout/orgChart1"/>
    <dgm:cxn modelId="{9EA83B9C-8814-4E26-A423-F2F01397D454}" type="presParOf" srcId="{F18E86CC-549A-43AD-BE64-0CF2597699F1}" destId="{1DBDEA17-386E-4AED-9544-BDCB5EC88459}" srcOrd="0" destOrd="0" presId="urn:microsoft.com/office/officeart/2005/8/layout/orgChart1"/>
    <dgm:cxn modelId="{07F11A9D-BE41-425E-8D31-DF2BDC4A6959}" type="presParOf" srcId="{1DBDEA17-386E-4AED-9544-BDCB5EC88459}" destId="{6272F2C7-8DC1-4DA5-B579-B78CF5308E73}" srcOrd="0" destOrd="0" presId="urn:microsoft.com/office/officeart/2005/8/layout/orgChart1"/>
    <dgm:cxn modelId="{6741B7B3-75B4-4D39-9140-7079899B8AD0}" type="presParOf" srcId="{1DBDEA17-386E-4AED-9544-BDCB5EC88459}" destId="{83490387-206D-4E77-98E6-48126042111B}" srcOrd="1" destOrd="0" presId="urn:microsoft.com/office/officeart/2005/8/layout/orgChart1"/>
    <dgm:cxn modelId="{1747B81E-3951-4EF7-960B-3C8C66C209D9}" type="presParOf" srcId="{F18E86CC-549A-43AD-BE64-0CF2597699F1}" destId="{A5084CA0-B775-4AA2-A2C1-B847FC82DAC0}" srcOrd="1" destOrd="0" presId="urn:microsoft.com/office/officeart/2005/8/layout/orgChart1"/>
    <dgm:cxn modelId="{51651326-FCAA-46DA-8DE6-7FABE3DE37EF}" type="presParOf" srcId="{A5084CA0-B775-4AA2-A2C1-B847FC82DAC0}" destId="{D312B190-EB26-4014-99A4-4DB0ADC7612B}" srcOrd="0" destOrd="0" presId="urn:microsoft.com/office/officeart/2005/8/layout/orgChart1"/>
    <dgm:cxn modelId="{E342790D-76BF-4FE0-AE04-9492AA7E36D8}" type="presParOf" srcId="{A5084CA0-B775-4AA2-A2C1-B847FC82DAC0}" destId="{6403AB3F-42CD-4784-BD2E-D31B60B1DA0D}" srcOrd="1" destOrd="0" presId="urn:microsoft.com/office/officeart/2005/8/layout/orgChart1"/>
    <dgm:cxn modelId="{D212F6DE-B47C-42B9-8D94-07BE71552DB0}" type="presParOf" srcId="{6403AB3F-42CD-4784-BD2E-D31B60B1DA0D}" destId="{4CEF6473-3AB0-4981-A856-D587DBCAB7D1}" srcOrd="0" destOrd="0" presId="urn:microsoft.com/office/officeart/2005/8/layout/orgChart1"/>
    <dgm:cxn modelId="{B399855C-7BA9-4A9C-AE14-BEA7CD352971}" type="presParOf" srcId="{4CEF6473-3AB0-4981-A856-D587DBCAB7D1}" destId="{65FD4D68-F2B3-41C2-875E-A226CFBEA805}" srcOrd="0" destOrd="0" presId="urn:microsoft.com/office/officeart/2005/8/layout/orgChart1"/>
    <dgm:cxn modelId="{F0DE6560-5F4B-4388-B78D-D64350FFF3D9}" type="presParOf" srcId="{4CEF6473-3AB0-4981-A856-D587DBCAB7D1}" destId="{7564FC37-03B5-46DD-AFB8-DFF874A92F38}" srcOrd="1" destOrd="0" presId="urn:microsoft.com/office/officeart/2005/8/layout/orgChart1"/>
    <dgm:cxn modelId="{C1583E1C-2202-4B36-A0D6-87656BD737A6}" type="presParOf" srcId="{6403AB3F-42CD-4784-BD2E-D31B60B1DA0D}" destId="{2100900A-3EEE-41BB-BA49-3E2ED5C6795F}" srcOrd="1" destOrd="0" presId="urn:microsoft.com/office/officeart/2005/8/layout/orgChart1"/>
    <dgm:cxn modelId="{50E085E4-03CE-48A8-8BEB-18C02388379E}" type="presParOf" srcId="{6403AB3F-42CD-4784-BD2E-D31B60B1DA0D}" destId="{230B02F8-512B-41DD-9BB5-C7C8412AF909}" srcOrd="2" destOrd="0" presId="urn:microsoft.com/office/officeart/2005/8/layout/orgChart1"/>
    <dgm:cxn modelId="{AFF00CA6-BDC3-43A3-84EC-A63A0DED3254}" type="presParOf" srcId="{F18E86CC-549A-43AD-BE64-0CF2597699F1}" destId="{43844620-E78B-4895-A6F5-EAC8EF342A16}" srcOrd="2" destOrd="0" presId="urn:microsoft.com/office/officeart/2005/8/layout/orgChart1"/>
    <dgm:cxn modelId="{532FA00B-FE6A-4975-822A-8CAE9A330DBD}" type="presParOf" srcId="{43844620-E78B-4895-A6F5-EAC8EF342A16}" destId="{6F798886-F3B9-4B09-9225-F32DDB8BAB2E}" srcOrd="0" destOrd="0" presId="urn:microsoft.com/office/officeart/2005/8/layout/orgChart1"/>
    <dgm:cxn modelId="{A91407B6-64A4-444E-B539-AE61E151C680}" type="presParOf" srcId="{43844620-E78B-4895-A6F5-EAC8EF342A16}" destId="{129AACEF-90A9-48D7-B16C-32170846D340}" srcOrd="1" destOrd="0" presId="urn:microsoft.com/office/officeart/2005/8/layout/orgChart1"/>
    <dgm:cxn modelId="{3DFC6637-3F8E-417F-AF34-A39A25FDB44B}" type="presParOf" srcId="{129AACEF-90A9-48D7-B16C-32170846D340}" destId="{33C3BAE6-AAC7-4D65-B436-30639F1EC786}" srcOrd="0" destOrd="0" presId="urn:microsoft.com/office/officeart/2005/8/layout/orgChart1"/>
    <dgm:cxn modelId="{EF92839A-58BA-4A08-AC2E-225F0B4506DF}" type="presParOf" srcId="{33C3BAE6-AAC7-4D65-B436-30639F1EC786}" destId="{6D43EE8F-B381-4CE4-B1B3-38BE44994513}" srcOrd="0" destOrd="0" presId="urn:microsoft.com/office/officeart/2005/8/layout/orgChart1"/>
    <dgm:cxn modelId="{4B709C16-4538-4294-A876-F9460803DF8D}" type="presParOf" srcId="{33C3BAE6-AAC7-4D65-B436-30639F1EC786}" destId="{39EF97C5-F2E0-4A9A-BAF6-8C045A73B618}" srcOrd="1" destOrd="0" presId="urn:microsoft.com/office/officeart/2005/8/layout/orgChart1"/>
    <dgm:cxn modelId="{3D731130-3EC2-4793-8FA5-9469372759B3}" type="presParOf" srcId="{129AACEF-90A9-48D7-B16C-32170846D340}" destId="{558884AC-CA69-416C-871D-539465C59796}" srcOrd="1" destOrd="0" presId="urn:microsoft.com/office/officeart/2005/8/layout/orgChart1"/>
    <dgm:cxn modelId="{BCD6C94F-BC01-48C3-8E17-3CE3E462D32F}" type="presParOf" srcId="{129AACEF-90A9-48D7-B16C-32170846D340}" destId="{185B3390-AFEC-42A3-B1A6-77D8606DA1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537D0A-B45A-4E93-B777-C2DEDD71C4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62E960D-EAF5-4050-9D83-A805213EBD0F}">
      <dgm:prSet phldrT="[Text]"/>
      <dgm:spPr/>
      <dgm:t>
        <a:bodyPr/>
        <a:lstStyle/>
        <a:p>
          <a:pPr latinLnBrk="1"/>
          <a:r>
            <a:rPr lang="en-US" altLang="ko-KR" dirty="0" smtClean="0"/>
            <a:t>Operation</a:t>
          </a:r>
          <a:endParaRPr lang="ko-KR" altLang="en-US" dirty="0"/>
        </a:p>
      </dgm:t>
    </dgm:pt>
    <dgm:pt modelId="{14D6C7F2-B2B5-4AAE-81B1-0F1AC06E9F7E}" type="parTrans" cxnId="{1A987025-A538-4CB5-82A2-D35D2E9D906F}">
      <dgm:prSet/>
      <dgm:spPr/>
      <dgm:t>
        <a:bodyPr/>
        <a:lstStyle/>
        <a:p>
          <a:pPr latinLnBrk="1"/>
          <a:endParaRPr lang="ko-KR" altLang="en-US"/>
        </a:p>
      </dgm:t>
    </dgm:pt>
    <dgm:pt modelId="{DA0E40FC-3E07-4C19-BC1D-3AC50AAF1161}" type="sibTrans" cxnId="{1A987025-A538-4CB5-82A2-D35D2E9D906F}">
      <dgm:prSet/>
      <dgm:spPr/>
      <dgm:t>
        <a:bodyPr/>
        <a:lstStyle/>
        <a:p>
          <a:pPr latinLnBrk="1"/>
          <a:endParaRPr lang="ko-KR" altLang="en-US"/>
        </a:p>
      </dgm:t>
    </dgm:pt>
    <dgm:pt modelId="{F4571193-0F8D-4DC3-8DBB-2193D21F0683}">
      <dgm:prSet phldrT="[Text]"/>
      <dgm:spPr/>
      <dgm:t>
        <a:bodyPr/>
        <a:lstStyle/>
        <a:p>
          <a:pPr latinLnBrk="1"/>
          <a:r>
            <a:rPr lang="en-US" altLang="ko-KR" dirty="0" smtClean="0"/>
            <a:t>Marketing</a:t>
          </a:r>
          <a:endParaRPr lang="ko-KR" altLang="en-US" dirty="0"/>
        </a:p>
      </dgm:t>
    </dgm:pt>
    <dgm:pt modelId="{2D1F77BE-87D1-45A5-84A8-90B17414CEED}" type="parTrans" cxnId="{2D21E834-D6C9-4C92-9CB0-449FD4BD9190}">
      <dgm:prSet/>
      <dgm:spPr/>
      <dgm:t>
        <a:bodyPr/>
        <a:lstStyle/>
        <a:p>
          <a:endParaRPr lang="en-CA"/>
        </a:p>
      </dgm:t>
    </dgm:pt>
    <dgm:pt modelId="{4B9D0A62-41FA-4D72-AFCA-C08D480D7D68}" type="sibTrans" cxnId="{2D21E834-D6C9-4C92-9CB0-449FD4BD9190}">
      <dgm:prSet/>
      <dgm:spPr/>
      <dgm:t>
        <a:bodyPr/>
        <a:lstStyle/>
        <a:p>
          <a:endParaRPr lang="en-CA"/>
        </a:p>
      </dgm:t>
    </dgm:pt>
    <dgm:pt modelId="{98658C61-6C39-4085-B959-FF1B9B493EC5}">
      <dgm:prSet phldrT="[Text]"/>
      <dgm:spPr/>
      <dgm:t>
        <a:bodyPr/>
        <a:lstStyle/>
        <a:p>
          <a:pPr latinLnBrk="1"/>
          <a:r>
            <a:rPr lang="en-US" altLang="ko-KR" dirty="0" smtClean="0"/>
            <a:t>School</a:t>
          </a:r>
          <a:endParaRPr lang="ko-KR" altLang="en-US" dirty="0"/>
        </a:p>
      </dgm:t>
    </dgm:pt>
    <dgm:pt modelId="{997F97EC-4EFC-407B-819C-0426EBFFFBFD}" type="parTrans" cxnId="{F7768DB6-DA14-4E98-9010-9BCEC0767983}">
      <dgm:prSet/>
      <dgm:spPr/>
      <dgm:t>
        <a:bodyPr/>
        <a:lstStyle/>
        <a:p>
          <a:endParaRPr lang="en-CA"/>
        </a:p>
      </dgm:t>
    </dgm:pt>
    <dgm:pt modelId="{EA4C4BFC-42A6-4F4F-9ECA-3C7D3D383699}" type="sibTrans" cxnId="{F7768DB6-DA14-4E98-9010-9BCEC0767983}">
      <dgm:prSet/>
      <dgm:spPr/>
      <dgm:t>
        <a:bodyPr/>
        <a:lstStyle/>
        <a:p>
          <a:endParaRPr lang="en-CA"/>
        </a:p>
      </dgm:t>
    </dgm:pt>
    <dgm:pt modelId="{63E801C8-4BE2-4F28-9B83-D32A53EBC910}">
      <dgm:prSet phldrT="[Text]"/>
      <dgm:spPr/>
      <dgm:t>
        <a:bodyPr/>
        <a:lstStyle/>
        <a:p>
          <a:pPr latinLnBrk="1"/>
          <a:r>
            <a:rPr lang="en-US" altLang="ko-KR" dirty="0" smtClean="0"/>
            <a:t>Homestay</a:t>
          </a:r>
          <a:endParaRPr lang="ko-KR" altLang="en-US" dirty="0"/>
        </a:p>
      </dgm:t>
    </dgm:pt>
    <dgm:pt modelId="{C806EAE5-B749-4A74-A919-E6A5AB1C9A66}" type="parTrans" cxnId="{7691AE10-E1BE-4AF2-B14C-43AF96529FE0}">
      <dgm:prSet/>
      <dgm:spPr/>
      <dgm:t>
        <a:bodyPr/>
        <a:lstStyle/>
        <a:p>
          <a:endParaRPr lang="en-CA"/>
        </a:p>
      </dgm:t>
    </dgm:pt>
    <dgm:pt modelId="{E2D9738A-7837-44AE-BE15-016D39359650}" type="sibTrans" cxnId="{7691AE10-E1BE-4AF2-B14C-43AF96529FE0}">
      <dgm:prSet/>
      <dgm:spPr/>
      <dgm:t>
        <a:bodyPr/>
        <a:lstStyle/>
        <a:p>
          <a:endParaRPr lang="en-CA"/>
        </a:p>
      </dgm:t>
    </dgm:pt>
    <dgm:pt modelId="{079C782E-E2B2-444F-998A-2EB7C5D3FB87}">
      <dgm:prSet phldrT="[Text]"/>
      <dgm:spPr/>
      <dgm:t>
        <a:bodyPr/>
        <a:lstStyle/>
        <a:p>
          <a:pPr latinLnBrk="1"/>
          <a:r>
            <a:rPr lang="en-US" altLang="ko-KR" dirty="0" smtClean="0"/>
            <a:t>Airport Pickup</a:t>
          </a:r>
          <a:endParaRPr lang="ko-KR" altLang="en-US" dirty="0"/>
        </a:p>
      </dgm:t>
    </dgm:pt>
    <dgm:pt modelId="{CCE3E2C2-237D-4297-AB79-A3D1A7FF5EE3}" type="parTrans" cxnId="{E1BB5C7E-CAA2-4E46-9354-31099C9B34E7}">
      <dgm:prSet/>
      <dgm:spPr/>
      <dgm:t>
        <a:bodyPr/>
        <a:lstStyle/>
        <a:p>
          <a:endParaRPr lang="en-CA"/>
        </a:p>
      </dgm:t>
    </dgm:pt>
    <dgm:pt modelId="{815E6118-FB8E-4A04-8595-1B7DF8AA14A5}" type="sibTrans" cxnId="{E1BB5C7E-CAA2-4E46-9354-31099C9B34E7}">
      <dgm:prSet/>
      <dgm:spPr/>
      <dgm:t>
        <a:bodyPr/>
        <a:lstStyle/>
        <a:p>
          <a:endParaRPr lang="en-CA"/>
        </a:p>
      </dgm:t>
    </dgm:pt>
    <dgm:pt modelId="{42E8204A-72C7-46B1-8072-D06C8C49474A}">
      <dgm:prSet phldrT="[Text]"/>
      <dgm:spPr/>
      <dgm:t>
        <a:bodyPr/>
        <a:lstStyle/>
        <a:p>
          <a:pPr latinLnBrk="1"/>
          <a:r>
            <a:rPr lang="en-US" altLang="ko-KR" dirty="0" smtClean="0"/>
            <a:t>College</a:t>
          </a:r>
          <a:endParaRPr lang="ko-KR" altLang="en-US" dirty="0"/>
        </a:p>
      </dgm:t>
    </dgm:pt>
    <dgm:pt modelId="{128C829A-CFBA-4B6C-8230-F07374972B19}" type="parTrans" cxnId="{0F525B37-A383-44A7-94F5-DA651E8CB6AA}">
      <dgm:prSet/>
      <dgm:spPr/>
      <dgm:t>
        <a:bodyPr/>
        <a:lstStyle/>
        <a:p>
          <a:endParaRPr lang="en-CA"/>
        </a:p>
      </dgm:t>
    </dgm:pt>
    <dgm:pt modelId="{1A32A60A-E035-40AB-BED1-7F4817827E1A}" type="sibTrans" cxnId="{0F525B37-A383-44A7-94F5-DA651E8CB6AA}">
      <dgm:prSet/>
      <dgm:spPr/>
      <dgm:t>
        <a:bodyPr/>
        <a:lstStyle/>
        <a:p>
          <a:endParaRPr lang="en-CA"/>
        </a:p>
      </dgm:t>
    </dgm:pt>
    <dgm:pt modelId="{CACF2CB3-2548-4DE8-8809-940951DAF290}">
      <dgm:prSet phldrT="[Text]"/>
      <dgm:spPr/>
      <dgm:t>
        <a:bodyPr/>
        <a:lstStyle/>
        <a:p>
          <a:pPr latinLnBrk="1"/>
          <a:r>
            <a:rPr lang="en-US" altLang="ko-KR" dirty="0" smtClean="0"/>
            <a:t>Private</a:t>
          </a:r>
          <a:endParaRPr lang="ko-KR" altLang="en-US" dirty="0"/>
        </a:p>
      </dgm:t>
    </dgm:pt>
    <dgm:pt modelId="{933147B1-A7A0-492D-9B82-9A70CDCAA33B}" type="parTrans" cxnId="{9563D718-380A-48C2-B718-7768EF7D500A}">
      <dgm:prSet/>
      <dgm:spPr/>
      <dgm:t>
        <a:bodyPr/>
        <a:lstStyle/>
        <a:p>
          <a:pPr latinLnBrk="1"/>
          <a:endParaRPr lang="ko-KR" altLang="en-US"/>
        </a:p>
      </dgm:t>
    </dgm:pt>
    <dgm:pt modelId="{D0855FC8-E3D1-4A78-9095-95A6E9FFE26B}" type="sibTrans" cxnId="{9563D718-380A-48C2-B718-7768EF7D500A}">
      <dgm:prSet/>
      <dgm:spPr/>
      <dgm:t>
        <a:bodyPr/>
        <a:lstStyle/>
        <a:p>
          <a:pPr latinLnBrk="1"/>
          <a:endParaRPr lang="ko-KR" altLang="en-US"/>
        </a:p>
      </dgm:t>
    </dgm:pt>
    <dgm:pt modelId="{1DA115D6-71B2-4C51-9CA4-8760C88D2B56}">
      <dgm:prSet phldrT="[Text]"/>
      <dgm:spPr/>
      <dgm:t>
        <a:bodyPr/>
        <a:lstStyle/>
        <a:p>
          <a:pPr latinLnBrk="1"/>
          <a:r>
            <a:rPr lang="en-US" altLang="ko-KR" dirty="0" smtClean="0"/>
            <a:t>Secondary?</a:t>
          </a:r>
          <a:endParaRPr lang="ko-KR" altLang="en-US" dirty="0"/>
        </a:p>
      </dgm:t>
    </dgm:pt>
    <dgm:pt modelId="{06215A11-7476-49F8-8B90-B180430EFEAA}" type="parTrans" cxnId="{AD5DFD8B-9083-4168-B81B-9DC6B04D6E97}">
      <dgm:prSet/>
      <dgm:spPr/>
      <dgm:t>
        <a:bodyPr/>
        <a:lstStyle/>
        <a:p>
          <a:endParaRPr lang="en-CA"/>
        </a:p>
      </dgm:t>
    </dgm:pt>
    <dgm:pt modelId="{8866899E-9F4E-4151-B6AE-200F846034DB}" type="sibTrans" cxnId="{AD5DFD8B-9083-4168-B81B-9DC6B04D6E97}">
      <dgm:prSet/>
      <dgm:spPr/>
      <dgm:t>
        <a:bodyPr/>
        <a:lstStyle/>
        <a:p>
          <a:endParaRPr lang="en-CA"/>
        </a:p>
      </dgm:t>
    </dgm:pt>
    <dgm:pt modelId="{5B26B165-8A32-45AE-906C-2F2C1D6F1C0D}">
      <dgm:prSet phldrT="[Text]"/>
      <dgm:spPr/>
      <dgm:t>
        <a:bodyPr/>
        <a:lstStyle/>
        <a:p>
          <a:pPr latinLnBrk="1"/>
          <a:r>
            <a:rPr lang="en-US" altLang="ko-KR" dirty="0" smtClean="0"/>
            <a:t>Settle</a:t>
          </a:r>
          <a:endParaRPr lang="ko-KR" altLang="en-US" dirty="0"/>
        </a:p>
      </dgm:t>
    </dgm:pt>
    <dgm:pt modelId="{BFD9D5AA-A8F8-4214-8ABA-2DE00E730CEB}" type="parTrans" cxnId="{88B68C84-4904-4511-844D-EA869E94C60B}">
      <dgm:prSet/>
      <dgm:spPr/>
      <dgm:t>
        <a:bodyPr/>
        <a:lstStyle/>
        <a:p>
          <a:endParaRPr lang="en-CA"/>
        </a:p>
      </dgm:t>
    </dgm:pt>
    <dgm:pt modelId="{96AD5A94-BA8D-4E0A-A584-1AD511B69E9D}" type="sibTrans" cxnId="{88B68C84-4904-4511-844D-EA869E94C60B}">
      <dgm:prSet/>
      <dgm:spPr/>
      <dgm:t>
        <a:bodyPr/>
        <a:lstStyle/>
        <a:p>
          <a:endParaRPr lang="en-CA"/>
        </a:p>
      </dgm:t>
    </dgm:pt>
    <dgm:pt modelId="{B517E169-3621-4ED0-9C51-562AE69A7AB4}">
      <dgm:prSet phldrT="[Text]"/>
      <dgm:spPr/>
      <dgm:t>
        <a:bodyPr/>
        <a:lstStyle/>
        <a:p>
          <a:pPr latinLnBrk="1"/>
          <a:r>
            <a:rPr lang="en-US" altLang="ko-KR" dirty="0" smtClean="0"/>
            <a:t>Website</a:t>
          </a:r>
          <a:endParaRPr lang="ko-KR" altLang="en-US" dirty="0"/>
        </a:p>
      </dgm:t>
    </dgm:pt>
    <dgm:pt modelId="{CA761EAC-6F5E-4D9D-82D5-BEFD34CE4AE5}" type="parTrans" cxnId="{69B1ED47-F67A-4DCB-8611-452E847AA457}">
      <dgm:prSet/>
      <dgm:spPr/>
      <dgm:t>
        <a:bodyPr/>
        <a:lstStyle/>
        <a:p>
          <a:endParaRPr lang="en-CA"/>
        </a:p>
      </dgm:t>
    </dgm:pt>
    <dgm:pt modelId="{D689F9E4-3072-4D47-B9E6-1078AD57F5F4}" type="sibTrans" cxnId="{69B1ED47-F67A-4DCB-8611-452E847AA457}">
      <dgm:prSet/>
      <dgm:spPr/>
      <dgm:t>
        <a:bodyPr/>
        <a:lstStyle/>
        <a:p>
          <a:endParaRPr lang="en-CA"/>
        </a:p>
      </dgm:t>
    </dgm:pt>
    <dgm:pt modelId="{4F3DC24A-A204-44C6-87E9-6B78E5CA55D6}">
      <dgm:prSet phldrT="[Text]"/>
      <dgm:spPr/>
      <dgm:t>
        <a:bodyPr/>
        <a:lstStyle/>
        <a:p>
          <a:pPr latinLnBrk="1"/>
          <a:r>
            <a:rPr lang="en-US" altLang="ko-KR" dirty="0" smtClean="0"/>
            <a:t>People</a:t>
          </a:r>
          <a:endParaRPr lang="ko-KR" altLang="en-US" dirty="0"/>
        </a:p>
      </dgm:t>
    </dgm:pt>
    <dgm:pt modelId="{41021628-51F0-4B8E-952D-496A95A27681}" type="parTrans" cxnId="{3BEAD443-BC36-4B35-85C8-243D88330796}">
      <dgm:prSet/>
      <dgm:spPr/>
      <dgm:t>
        <a:bodyPr/>
        <a:lstStyle/>
        <a:p>
          <a:endParaRPr lang="en-CA"/>
        </a:p>
      </dgm:t>
    </dgm:pt>
    <dgm:pt modelId="{81140453-B58F-4380-8A4A-62298E0D8D90}" type="sibTrans" cxnId="{3BEAD443-BC36-4B35-85C8-243D88330796}">
      <dgm:prSet/>
      <dgm:spPr/>
      <dgm:t>
        <a:bodyPr/>
        <a:lstStyle/>
        <a:p>
          <a:endParaRPr lang="en-CA"/>
        </a:p>
      </dgm:t>
    </dgm:pt>
    <dgm:pt modelId="{5D97FAC0-171B-41E7-92FF-E4F06E7B628B}">
      <dgm:prSet phldrT="[Text]"/>
      <dgm:spPr/>
      <dgm:t>
        <a:bodyPr/>
        <a:lstStyle/>
        <a:p>
          <a:pPr latinLnBrk="1"/>
          <a:r>
            <a:rPr lang="en-US" altLang="ko-KR" dirty="0" smtClean="0"/>
            <a:t>Bank</a:t>
          </a:r>
          <a:endParaRPr lang="ko-KR" altLang="en-US" dirty="0"/>
        </a:p>
      </dgm:t>
    </dgm:pt>
    <dgm:pt modelId="{5E50CD36-DED2-41D7-B12F-1E701F5109BC}" type="parTrans" cxnId="{50837682-C285-48FC-813F-940A93C16042}">
      <dgm:prSet/>
      <dgm:spPr/>
      <dgm:t>
        <a:bodyPr/>
        <a:lstStyle/>
        <a:p>
          <a:endParaRPr lang="en-CA"/>
        </a:p>
      </dgm:t>
    </dgm:pt>
    <dgm:pt modelId="{C4DCE1A4-8924-4DDF-989C-A119301828DE}" type="sibTrans" cxnId="{50837682-C285-48FC-813F-940A93C16042}">
      <dgm:prSet/>
      <dgm:spPr/>
      <dgm:t>
        <a:bodyPr/>
        <a:lstStyle/>
        <a:p>
          <a:endParaRPr lang="en-CA"/>
        </a:p>
      </dgm:t>
    </dgm:pt>
    <dgm:pt modelId="{ED236D65-1ADF-49B2-822E-6EFCD53189FF}">
      <dgm:prSet phldrT="[Text]"/>
      <dgm:spPr/>
      <dgm:t>
        <a:bodyPr/>
        <a:lstStyle/>
        <a:p>
          <a:pPr latinLnBrk="1"/>
          <a:r>
            <a:rPr lang="en-US" altLang="ko-KR" dirty="0" smtClean="0"/>
            <a:t>Phone</a:t>
          </a:r>
          <a:endParaRPr lang="ko-KR" altLang="en-US" dirty="0"/>
        </a:p>
      </dgm:t>
    </dgm:pt>
    <dgm:pt modelId="{5747AEB4-AE5A-4D5A-AFEC-CF20B50C280A}" type="parTrans" cxnId="{C2D84BC6-419B-4B78-8EEF-1670B8B8D3BA}">
      <dgm:prSet/>
      <dgm:spPr/>
      <dgm:t>
        <a:bodyPr/>
        <a:lstStyle/>
        <a:p>
          <a:endParaRPr lang="en-CA"/>
        </a:p>
      </dgm:t>
    </dgm:pt>
    <dgm:pt modelId="{CB1F7180-9D34-4E85-9FBE-AD9063BA48A1}" type="sibTrans" cxnId="{C2D84BC6-419B-4B78-8EEF-1670B8B8D3BA}">
      <dgm:prSet/>
      <dgm:spPr/>
      <dgm:t>
        <a:bodyPr/>
        <a:lstStyle/>
        <a:p>
          <a:endParaRPr lang="en-CA"/>
        </a:p>
      </dgm:t>
    </dgm:pt>
    <dgm:pt modelId="{8927A81A-F67C-46B8-8AA8-719996EA9833}">
      <dgm:prSet phldrT="[Text]"/>
      <dgm:spPr/>
      <dgm:t>
        <a:bodyPr/>
        <a:lstStyle/>
        <a:p>
          <a:pPr latinLnBrk="1"/>
          <a:r>
            <a:rPr lang="en-US" altLang="ko-KR" dirty="0" smtClean="0"/>
            <a:t>Family</a:t>
          </a:r>
          <a:endParaRPr lang="ko-KR" altLang="en-US" dirty="0"/>
        </a:p>
      </dgm:t>
    </dgm:pt>
    <dgm:pt modelId="{737212A3-9EBE-4601-B311-E0D829024487}" type="parTrans" cxnId="{6FAD13E1-B80A-405E-A2F4-78264C6EBA35}">
      <dgm:prSet/>
      <dgm:spPr/>
      <dgm:t>
        <a:bodyPr/>
        <a:lstStyle/>
        <a:p>
          <a:endParaRPr lang="en-CA"/>
        </a:p>
      </dgm:t>
    </dgm:pt>
    <dgm:pt modelId="{072FF3E0-CA5E-4993-B6CA-DB1DF3313ED7}" type="sibTrans" cxnId="{6FAD13E1-B80A-405E-A2F4-78264C6EBA35}">
      <dgm:prSet/>
      <dgm:spPr/>
      <dgm:t>
        <a:bodyPr/>
        <a:lstStyle/>
        <a:p>
          <a:endParaRPr lang="en-CA"/>
        </a:p>
      </dgm:t>
    </dgm:pt>
    <dgm:pt modelId="{01748B24-A3B9-4DC5-9D21-FBC4FEB49E14}">
      <dgm:prSet phldrT="[Text]"/>
      <dgm:spPr/>
      <dgm:t>
        <a:bodyPr/>
        <a:lstStyle/>
        <a:p>
          <a:pPr latinLnBrk="1"/>
          <a:r>
            <a:rPr lang="en-US" altLang="ko-KR" dirty="0" smtClean="0"/>
            <a:t>Friends</a:t>
          </a:r>
          <a:endParaRPr lang="ko-KR" altLang="en-US" dirty="0"/>
        </a:p>
      </dgm:t>
    </dgm:pt>
    <dgm:pt modelId="{D14636F3-AD5D-46A7-B55B-40B68507AF08}" type="parTrans" cxnId="{84E74564-606D-4ECE-9C29-B16719AB9455}">
      <dgm:prSet/>
      <dgm:spPr/>
      <dgm:t>
        <a:bodyPr/>
        <a:lstStyle/>
        <a:p>
          <a:endParaRPr lang="en-CA"/>
        </a:p>
      </dgm:t>
    </dgm:pt>
    <dgm:pt modelId="{1DB291A3-AE67-4DEC-B344-0DE1D8C295B6}" type="sibTrans" cxnId="{84E74564-606D-4ECE-9C29-B16719AB9455}">
      <dgm:prSet/>
      <dgm:spPr/>
      <dgm:t>
        <a:bodyPr/>
        <a:lstStyle/>
        <a:p>
          <a:endParaRPr lang="en-CA"/>
        </a:p>
      </dgm:t>
    </dgm:pt>
    <dgm:pt modelId="{674B95B9-4F34-4C11-B662-A431BFB5E4C7}">
      <dgm:prSet phldrT="[Text]"/>
      <dgm:spPr/>
      <dgm:t>
        <a:bodyPr/>
        <a:lstStyle/>
        <a:p>
          <a:pPr latinLnBrk="1"/>
          <a:r>
            <a:rPr lang="en-US" altLang="ko-KR" dirty="0" smtClean="0"/>
            <a:t>Customers</a:t>
          </a:r>
          <a:endParaRPr lang="ko-KR" altLang="en-US" dirty="0"/>
        </a:p>
      </dgm:t>
    </dgm:pt>
    <dgm:pt modelId="{CA9E1D3F-221E-4542-BE4D-DEDEF496E4C8}" type="parTrans" cxnId="{71B38E90-BC7B-4875-A2D7-136A732319FF}">
      <dgm:prSet/>
      <dgm:spPr/>
      <dgm:t>
        <a:bodyPr/>
        <a:lstStyle/>
        <a:p>
          <a:endParaRPr lang="en-CA"/>
        </a:p>
      </dgm:t>
    </dgm:pt>
    <dgm:pt modelId="{CC256897-0F17-458F-A359-705365A0C84C}" type="sibTrans" cxnId="{71B38E90-BC7B-4875-A2D7-136A732319FF}">
      <dgm:prSet/>
      <dgm:spPr/>
      <dgm:t>
        <a:bodyPr/>
        <a:lstStyle/>
        <a:p>
          <a:endParaRPr lang="en-CA"/>
        </a:p>
      </dgm:t>
    </dgm:pt>
    <dgm:pt modelId="{ABC20869-4624-418D-AB19-84C78FE911E2}">
      <dgm:prSet phldrT="[Text]"/>
      <dgm:spPr/>
      <dgm:t>
        <a:bodyPr/>
        <a:lstStyle/>
        <a:p>
          <a:pPr latinLnBrk="1"/>
          <a:r>
            <a:rPr lang="en-US" altLang="ko-KR" dirty="0" err="1" smtClean="0"/>
            <a:t>Kakao</a:t>
          </a:r>
          <a:r>
            <a:rPr lang="en-US" altLang="ko-KR" dirty="0" smtClean="0"/>
            <a:t> Plus Friend</a:t>
          </a:r>
          <a:endParaRPr lang="ko-KR" altLang="en-US" dirty="0"/>
        </a:p>
      </dgm:t>
    </dgm:pt>
    <dgm:pt modelId="{79931C4B-0413-4A98-B221-CAE72DCED742}" type="parTrans" cxnId="{E7E568BE-EDA9-4C10-A796-9C516E334D64}">
      <dgm:prSet/>
      <dgm:spPr/>
      <dgm:t>
        <a:bodyPr/>
        <a:lstStyle/>
        <a:p>
          <a:endParaRPr lang="en-CA"/>
        </a:p>
      </dgm:t>
    </dgm:pt>
    <dgm:pt modelId="{CC7FB813-99ED-479E-B283-2D060059E974}" type="sibTrans" cxnId="{E7E568BE-EDA9-4C10-A796-9C516E334D64}">
      <dgm:prSet/>
      <dgm:spPr/>
      <dgm:t>
        <a:bodyPr/>
        <a:lstStyle/>
        <a:p>
          <a:endParaRPr lang="en-CA"/>
        </a:p>
      </dgm:t>
    </dgm:pt>
    <dgm:pt modelId="{007A905D-1BF7-486E-8AC0-00CCD43C388B}">
      <dgm:prSet phldrT="[Text]"/>
      <dgm:spPr/>
      <dgm:t>
        <a:bodyPr/>
        <a:lstStyle/>
        <a:p>
          <a:pPr latinLnBrk="1"/>
          <a:r>
            <a:rPr lang="en-US" altLang="ko-KR" dirty="0" smtClean="0"/>
            <a:t>Story Channel?</a:t>
          </a:r>
          <a:endParaRPr lang="ko-KR" altLang="en-US" dirty="0"/>
        </a:p>
      </dgm:t>
    </dgm:pt>
    <dgm:pt modelId="{71234EAA-2046-4484-8B30-A0BBC59A3E16}" type="parTrans" cxnId="{520ECE05-605F-4417-BB3D-35FDBF8BCA68}">
      <dgm:prSet/>
      <dgm:spPr/>
      <dgm:t>
        <a:bodyPr/>
        <a:lstStyle/>
        <a:p>
          <a:endParaRPr lang="en-CA"/>
        </a:p>
      </dgm:t>
    </dgm:pt>
    <dgm:pt modelId="{FF605507-FBFC-4D47-980D-A46DB498101F}" type="sibTrans" cxnId="{520ECE05-605F-4417-BB3D-35FDBF8BCA68}">
      <dgm:prSet/>
      <dgm:spPr/>
      <dgm:t>
        <a:bodyPr/>
        <a:lstStyle/>
        <a:p>
          <a:endParaRPr lang="en-CA"/>
        </a:p>
      </dgm:t>
    </dgm:pt>
    <dgm:pt modelId="{EC5D050D-A0AA-4331-A4BC-2A0541119A0D}">
      <dgm:prSet phldrT="[Text]"/>
      <dgm:spPr/>
      <dgm:t>
        <a:bodyPr/>
        <a:lstStyle/>
        <a:p>
          <a:pPr latinLnBrk="1"/>
          <a:r>
            <a:rPr lang="en-US" altLang="ko-KR" dirty="0" smtClean="0"/>
            <a:t>Company info</a:t>
          </a:r>
          <a:endParaRPr lang="ko-KR" altLang="en-US" dirty="0"/>
        </a:p>
      </dgm:t>
    </dgm:pt>
    <dgm:pt modelId="{57BF593F-3684-4D4A-949B-D7EBA226195A}" type="parTrans" cxnId="{8563E47A-BA84-45EC-A28B-BD2B5C56FD9A}">
      <dgm:prSet/>
      <dgm:spPr/>
      <dgm:t>
        <a:bodyPr/>
        <a:lstStyle/>
        <a:p>
          <a:endParaRPr lang="en-CA"/>
        </a:p>
      </dgm:t>
    </dgm:pt>
    <dgm:pt modelId="{6740DF0A-DCCA-4566-89C4-04C4754AA067}" type="sibTrans" cxnId="{8563E47A-BA84-45EC-A28B-BD2B5C56FD9A}">
      <dgm:prSet/>
      <dgm:spPr/>
      <dgm:t>
        <a:bodyPr/>
        <a:lstStyle/>
        <a:p>
          <a:endParaRPr lang="en-CA"/>
        </a:p>
      </dgm:t>
    </dgm:pt>
    <dgm:pt modelId="{3F9B9F4F-146D-47A0-A505-21A184BD2C3F}">
      <dgm:prSet phldrT="[Text]"/>
      <dgm:spPr/>
      <dgm:t>
        <a:bodyPr/>
        <a:lstStyle/>
        <a:p>
          <a:pPr latinLnBrk="1"/>
          <a:r>
            <a:rPr lang="en-US" altLang="ko-KR" dirty="0" smtClean="0"/>
            <a:t>Schools</a:t>
          </a:r>
          <a:endParaRPr lang="ko-KR" altLang="en-US" dirty="0"/>
        </a:p>
      </dgm:t>
    </dgm:pt>
    <dgm:pt modelId="{CDF0989B-3E10-4051-8B85-E6C48795354A}" type="parTrans" cxnId="{74CEEC70-9E46-4E55-8801-59701BDD4F2E}">
      <dgm:prSet/>
      <dgm:spPr/>
      <dgm:t>
        <a:bodyPr/>
        <a:lstStyle/>
        <a:p>
          <a:endParaRPr lang="en-CA"/>
        </a:p>
      </dgm:t>
    </dgm:pt>
    <dgm:pt modelId="{9552F871-FD49-4A37-9681-7698AA2AFEC8}" type="sibTrans" cxnId="{74CEEC70-9E46-4E55-8801-59701BDD4F2E}">
      <dgm:prSet/>
      <dgm:spPr/>
      <dgm:t>
        <a:bodyPr/>
        <a:lstStyle/>
        <a:p>
          <a:endParaRPr lang="en-CA"/>
        </a:p>
      </dgm:t>
    </dgm:pt>
    <dgm:pt modelId="{2FEB25F6-322D-458C-8698-B96B0CF5B248}">
      <dgm:prSet phldrT="[Text]"/>
      <dgm:spPr/>
      <dgm:t>
        <a:bodyPr/>
        <a:lstStyle/>
        <a:p>
          <a:pPr latinLnBrk="1"/>
          <a:r>
            <a:rPr lang="en-US" altLang="ko-KR" dirty="0" smtClean="0"/>
            <a:t>Services</a:t>
          </a:r>
          <a:endParaRPr lang="ko-KR" altLang="en-US" dirty="0"/>
        </a:p>
      </dgm:t>
    </dgm:pt>
    <dgm:pt modelId="{5563E4CE-6666-41EA-87C6-F25B7A9216F5}" type="parTrans" cxnId="{5D792770-01FB-4CC6-89E4-6D3F16354503}">
      <dgm:prSet/>
      <dgm:spPr/>
      <dgm:t>
        <a:bodyPr/>
        <a:lstStyle/>
        <a:p>
          <a:endParaRPr lang="en-CA"/>
        </a:p>
      </dgm:t>
    </dgm:pt>
    <dgm:pt modelId="{6C557F43-C23C-4385-88F2-63196ED2A83F}" type="sibTrans" cxnId="{5D792770-01FB-4CC6-89E4-6D3F16354503}">
      <dgm:prSet/>
      <dgm:spPr/>
      <dgm:t>
        <a:bodyPr/>
        <a:lstStyle/>
        <a:p>
          <a:endParaRPr lang="en-CA"/>
        </a:p>
      </dgm:t>
    </dgm:pt>
    <dgm:pt modelId="{3EE56F3E-6856-4C27-AEF7-16AEED609D73}">
      <dgm:prSet phldrT="[Text]"/>
      <dgm:spPr/>
      <dgm:t>
        <a:bodyPr/>
        <a:lstStyle/>
        <a:p>
          <a:pPr latinLnBrk="1"/>
          <a:r>
            <a:rPr lang="en-US" altLang="ko-KR" dirty="0" err="1" smtClean="0"/>
            <a:t>Naver</a:t>
          </a:r>
          <a:r>
            <a:rPr lang="en-US" altLang="ko-KR" dirty="0" smtClean="0"/>
            <a:t> Blog</a:t>
          </a:r>
          <a:endParaRPr lang="ko-KR" altLang="en-US" dirty="0"/>
        </a:p>
      </dgm:t>
    </dgm:pt>
    <dgm:pt modelId="{7232884E-C19E-49DF-A4FB-3EC6EBDF3EB8}" type="parTrans" cxnId="{0BFB198F-0BD5-4A89-8FD8-4DB7A4C9AA63}">
      <dgm:prSet/>
      <dgm:spPr/>
      <dgm:t>
        <a:bodyPr/>
        <a:lstStyle/>
        <a:p>
          <a:endParaRPr lang="en-CA"/>
        </a:p>
      </dgm:t>
    </dgm:pt>
    <dgm:pt modelId="{355A12B5-6803-4A52-BEBB-50756EDFABFC}" type="sibTrans" cxnId="{0BFB198F-0BD5-4A89-8FD8-4DB7A4C9AA63}">
      <dgm:prSet/>
      <dgm:spPr/>
      <dgm:t>
        <a:bodyPr/>
        <a:lstStyle/>
        <a:p>
          <a:endParaRPr lang="en-CA"/>
        </a:p>
      </dgm:t>
    </dgm:pt>
    <dgm:pt modelId="{40273089-26C6-4D2B-8E3A-6A1021D5D47F}">
      <dgm:prSet phldrT="[Text]"/>
      <dgm:spPr/>
      <dgm:t>
        <a:bodyPr/>
        <a:lstStyle/>
        <a:p>
          <a:pPr latinLnBrk="1"/>
          <a:r>
            <a:rPr lang="en-US" altLang="ko-KR" dirty="0" smtClean="0"/>
            <a:t>Facebook</a:t>
          </a:r>
          <a:endParaRPr lang="ko-KR" altLang="en-US" dirty="0"/>
        </a:p>
      </dgm:t>
    </dgm:pt>
    <dgm:pt modelId="{1F933B12-FEEE-469F-A345-604B1E8DBA2E}" type="parTrans" cxnId="{E542A774-16C2-46C7-8A4A-2CE4BA7A06E3}">
      <dgm:prSet/>
      <dgm:spPr/>
      <dgm:t>
        <a:bodyPr/>
        <a:lstStyle/>
        <a:p>
          <a:endParaRPr lang="en-CA"/>
        </a:p>
      </dgm:t>
    </dgm:pt>
    <dgm:pt modelId="{A3373440-2AA3-41A9-ADA9-BAF1FB3A2B7A}" type="sibTrans" cxnId="{E542A774-16C2-46C7-8A4A-2CE4BA7A06E3}">
      <dgm:prSet/>
      <dgm:spPr/>
      <dgm:t>
        <a:bodyPr/>
        <a:lstStyle/>
        <a:p>
          <a:endParaRPr lang="en-CA"/>
        </a:p>
      </dgm:t>
    </dgm:pt>
    <dgm:pt modelId="{FDD01A7F-B8C9-40B2-B762-7D6D56734CE7}">
      <dgm:prSet phldrT="[Text]"/>
      <dgm:spPr/>
      <dgm:t>
        <a:bodyPr/>
        <a:lstStyle/>
        <a:p>
          <a:pPr latinLnBrk="1"/>
          <a:r>
            <a:rPr lang="en-US" altLang="ko-KR" dirty="0" smtClean="0"/>
            <a:t>News, Column</a:t>
          </a:r>
          <a:endParaRPr lang="ko-KR" altLang="en-US" dirty="0"/>
        </a:p>
      </dgm:t>
    </dgm:pt>
    <dgm:pt modelId="{2C3B82C6-554D-4D21-9A69-69112D2F9015}" type="parTrans" cxnId="{73AFE0E1-01D7-4581-B8A1-401EAC359B5A}">
      <dgm:prSet/>
      <dgm:spPr/>
      <dgm:t>
        <a:bodyPr/>
        <a:lstStyle/>
        <a:p>
          <a:endParaRPr lang="en-CA"/>
        </a:p>
      </dgm:t>
    </dgm:pt>
    <dgm:pt modelId="{26F2A88B-9589-4F16-8A83-75A72712D1B4}" type="sibTrans" cxnId="{73AFE0E1-01D7-4581-B8A1-401EAC359B5A}">
      <dgm:prSet/>
      <dgm:spPr/>
      <dgm:t>
        <a:bodyPr/>
        <a:lstStyle/>
        <a:p>
          <a:endParaRPr lang="en-CA"/>
        </a:p>
      </dgm:t>
    </dgm:pt>
    <dgm:pt modelId="{97F3255F-F779-4E67-855A-676F75F8ABFB}">
      <dgm:prSet phldrT="[Text]"/>
      <dgm:spPr/>
      <dgm:t>
        <a:bodyPr/>
        <a:lstStyle/>
        <a:p>
          <a:pPr latinLnBrk="1"/>
          <a:r>
            <a:rPr lang="en-US" altLang="ko-KR" dirty="0" err="1" smtClean="0"/>
            <a:t>Kakao</a:t>
          </a:r>
          <a:r>
            <a:rPr lang="en-US" altLang="ko-KR" dirty="0" smtClean="0"/>
            <a:t> Plus Home</a:t>
          </a:r>
          <a:endParaRPr lang="ko-KR" altLang="en-US" dirty="0"/>
        </a:p>
      </dgm:t>
    </dgm:pt>
    <dgm:pt modelId="{691C564D-9134-44BA-8513-53BF44340CA9}" type="parTrans" cxnId="{FAACC3BF-668F-4EA3-B151-4D26ECF845AA}">
      <dgm:prSet/>
      <dgm:spPr/>
      <dgm:t>
        <a:bodyPr/>
        <a:lstStyle/>
        <a:p>
          <a:endParaRPr lang="en-CA"/>
        </a:p>
      </dgm:t>
    </dgm:pt>
    <dgm:pt modelId="{D266EBA2-2266-436A-B282-BCAE232C612D}" type="sibTrans" cxnId="{FAACC3BF-668F-4EA3-B151-4D26ECF845AA}">
      <dgm:prSet/>
      <dgm:spPr/>
      <dgm:t>
        <a:bodyPr/>
        <a:lstStyle/>
        <a:p>
          <a:endParaRPr lang="en-CA"/>
        </a:p>
      </dgm:t>
    </dgm:pt>
    <dgm:pt modelId="{A16A6E32-EF2F-432D-B13B-B664C7E4B7C9}">
      <dgm:prSet phldrT="[Text]"/>
      <dgm:spPr/>
      <dgm:t>
        <a:bodyPr/>
        <a:lstStyle/>
        <a:p>
          <a:pPr latinLnBrk="1"/>
          <a:r>
            <a:rPr lang="en-US" altLang="ko-KR" dirty="0" smtClean="0"/>
            <a:t>Message?</a:t>
          </a:r>
          <a:endParaRPr lang="ko-KR" altLang="en-US" dirty="0"/>
        </a:p>
      </dgm:t>
    </dgm:pt>
    <dgm:pt modelId="{11728F64-8E9F-4305-B973-B51E80052004}" type="parTrans" cxnId="{BADE6BC7-59F9-495A-9489-C1833A12D70E}">
      <dgm:prSet/>
      <dgm:spPr/>
      <dgm:t>
        <a:bodyPr/>
        <a:lstStyle/>
        <a:p>
          <a:endParaRPr lang="en-CA"/>
        </a:p>
      </dgm:t>
    </dgm:pt>
    <dgm:pt modelId="{30CD76B7-A194-46CF-A617-94E6E18B2254}" type="sibTrans" cxnId="{BADE6BC7-59F9-495A-9489-C1833A12D70E}">
      <dgm:prSet/>
      <dgm:spPr/>
      <dgm:t>
        <a:bodyPr/>
        <a:lstStyle/>
        <a:p>
          <a:endParaRPr lang="en-CA"/>
        </a:p>
      </dgm:t>
    </dgm:pt>
    <dgm:pt modelId="{381CCDE1-1F72-4D74-9ECE-26010AF4B9DA}" type="pres">
      <dgm:prSet presAssocID="{E9537D0A-B45A-4E93-B777-C2DEDD71C4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0AC05B-F619-4D33-B2BC-A206CCEEEAB3}" type="pres">
      <dgm:prSet presAssocID="{B62E960D-EAF5-4050-9D83-A805213EBD0F}" presName="hierRoot1" presStyleCnt="0">
        <dgm:presLayoutVars>
          <dgm:hierBranch val="init"/>
        </dgm:presLayoutVars>
      </dgm:prSet>
      <dgm:spPr/>
    </dgm:pt>
    <dgm:pt modelId="{2E29E542-BB10-4DBF-9510-64DDECF0BBB8}" type="pres">
      <dgm:prSet presAssocID="{B62E960D-EAF5-4050-9D83-A805213EBD0F}" presName="rootComposite1" presStyleCnt="0"/>
      <dgm:spPr/>
    </dgm:pt>
    <dgm:pt modelId="{9CA8CEE5-3E1D-4E0E-94A8-7813CE852C2B}" type="pres">
      <dgm:prSet presAssocID="{B62E960D-EAF5-4050-9D83-A805213EBD0F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6B6E9A-8BFC-4890-A6AE-7664CB613D41}" type="pres">
      <dgm:prSet presAssocID="{B62E960D-EAF5-4050-9D83-A805213EBD0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1F6A8FE-A323-4C11-90BB-CE6B766265F4}" type="pres">
      <dgm:prSet presAssocID="{B62E960D-EAF5-4050-9D83-A805213EBD0F}" presName="hierChild2" presStyleCnt="0"/>
      <dgm:spPr/>
    </dgm:pt>
    <dgm:pt modelId="{B3704508-3563-45A3-8DBF-4A80ADA1BFA2}" type="pres">
      <dgm:prSet presAssocID="{997F97EC-4EFC-407B-819C-0426EBFFFBFD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67AA1B-5C59-428D-8569-EC8BCAF4DA84}" type="pres">
      <dgm:prSet presAssocID="{98658C61-6C39-4085-B959-FF1B9B493EC5}" presName="hierRoot2" presStyleCnt="0">
        <dgm:presLayoutVars>
          <dgm:hierBranch val="init"/>
        </dgm:presLayoutVars>
      </dgm:prSet>
      <dgm:spPr/>
    </dgm:pt>
    <dgm:pt modelId="{456098A3-2901-46F9-94D3-FE3D30EE0004}" type="pres">
      <dgm:prSet presAssocID="{98658C61-6C39-4085-B959-FF1B9B493EC5}" presName="rootComposite" presStyleCnt="0"/>
      <dgm:spPr/>
    </dgm:pt>
    <dgm:pt modelId="{F2C04B58-2DA5-44A6-B2B0-5ED46774BCF1}" type="pres">
      <dgm:prSet presAssocID="{98658C61-6C39-4085-B959-FF1B9B493EC5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9866AE-0BF5-4B53-B1D1-D08E21459B97}" type="pres">
      <dgm:prSet presAssocID="{98658C61-6C39-4085-B959-FF1B9B493EC5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3DC192B-D596-40E8-9C13-54A9F9FDCF8A}" type="pres">
      <dgm:prSet presAssocID="{98658C61-6C39-4085-B959-FF1B9B493EC5}" presName="hierChild4" presStyleCnt="0"/>
      <dgm:spPr/>
    </dgm:pt>
    <dgm:pt modelId="{B8306B30-A4B7-49C2-9561-D874319FE5D8}" type="pres">
      <dgm:prSet presAssocID="{128C829A-CFBA-4B6C-8230-F07374972B19}" presName="Name37" presStyleLbl="parChTrans1D3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CB553E3C-555B-4A3D-9A6C-B904C7B26DC2}" type="pres">
      <dgm:prSet presAssocID="{42E8204A-72C7-46B1-8072-D06C8C49474A}" presName="hierRoot2" presStyleCnt="0">
        <dgm:presLayoutVars>
          <dgm:hierBranch val="init"/>
        </dgm:presLayoutVars>
      </dgm:prSet>
      <dgm:spPr/>
    </dgm:pt>
    <dgm:pt modelId="{2798D391-5DAB-4D56-AB40-1F7E6E8D2692}" type="pres">
      <dgm:prSet presAssocID="{42E8204A-72C7-46B1-8072-D06C8C49474A}" presName="rootComposite" presStyleCnt="0"/>
      <dgm:spPr/>
    </dgm:pt>
    <dgm:pt modelId="{3C8C54FC-45E3-4FED-9E43-DB204694B2D2}" type="pres">
      <dgm:prSet presAssocID="{42E8204A-72C7-46B1-8072-D06C8C49474A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D176D-D641-41C4-984C-68C95D540A27}" type="pres">
      <dgm:prSet presAssocID="{42E8204A-72C7-46B1-8072-D06C8C49474A}" presName="rootConnector" presStyleLbl="node3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560520CD-4438-422E-9B65-5AFAE1312FCC}" type="pres">
      <dgm:prSet presAssocID="{42E8204A-72C7-46B1-8072-D06C8C49474A}" presName="hierChild4" presStyleCnt="0"/>
      <dgm:spPr/>
    </dgm:pt>
    <dgm:pt modelId="{6BB36731-B986-4CA8-B120-2320A5974C57}" type="pres">
      <dgm:prSet presAssocID="{42E8204A-72C7-46B1-8072-D06C8C49474A}" presName="hierChild5" presStyleCnt="0"/>
      <dgm:spPr/>
    </dgm:pt>
    <dgm:pt modelId="{DBF87F97-4449-44F3-946E-40B052F946C6}" type="pres">
      <dgm:prSet presAssocID="{933147B1-A7A0-492D-9B82-9A70CDCAA33B}" presName="Name37" presStyleLbl="parChTrans1D3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8A265C51-B6AD-4373-BCF1-B3B4FE69F674}" type="pres">
      <dgm:prSet presAssocID="{CACF2CB3-2548-4DE8-8809-940951DAF290}" presName="hierRoot2" presStyleCnt="0">
        <dgm:presLayoutVars>
          <dgm:hierBranch val="init"/>
        </dgm:presLayoutVars>
      </dgm:prSet>
      <dgm:spPr/>
    </dgm:pt>
    <dgm:pt modelId="{3C7C9B37-8828-41EC-B37E-6AEC99D77FB2}" type="pres">
      <dgm:prSet presAssocID="{CACF2CB3-2548-4DE8-8809-940951DAF290}" presName="rootComposite" presStyleCnt="0"/>
      <dgm:spPr/>
    </dgm:pt>
    <dgm:pt modelId="{31CBCA43-6182-4A52-9BB1-0869A5CC6BBF}" type="pres">
      <dgm:prSet presAssocID="{CACF2CB3-2548-4DE8-8809-940951DAF290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357E92-F428-42CA-8531-20E245FE252A}" type="pres">
      <dgm:prSet presAssocID="{CACF2CB3-2548-4DE8-8809-940951DAF290}" presName="rootConnector" presStyleLbl="node3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46C4CEAD-5937-45FB-A8D1-41747278F89B}" type="pres">
      <dgm:prSet presAssocID="{CACF2CB3-2548-4DE8-8809-940951DAF290}" presName="hierChild4" presStyleCnt="0"/>
      <dgm:spPr/>
    </dgm:pt>
    <dgm:pt modelId="{8F0F4311-1B5F-4107-8456-BDCAE7A06C3F}" type="pres">
      <dgm:prSet presAssocID="{CACF2CB3-2548-4DE8-8809-940951DAF290}" presName="hierChild5" presStyleCnt="0"/>
      <dgm:spPr/>
    </dgm:pt>
    <dgm:pt modelId="{9A0A7ADD-0F13-4E21-B5B6-93BEC830E0D0}" type="pres">
      <dgm:prSet presAssocID="{06215A11-7476-49F8-8B90-B180430EFEAA}" presName="Name37" presStyleLbl="parChTrans1D3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5134C3A8-227D-45C4-B857-1EFA382DA17E}" type="pres">
      <dgm:prSet presAssocID="{1DA115D6-71B2-4C51-9CA4-8760C88D2B56}" presName="hierRoot2" presStyleCnt="0">
        <dgm:presLayoutVars>
          <dgm:hierBranch val="init"/>
        </dgm:presLayoutVars>
      </dgm:prSet>
      <dgm:spPr/>
    </dgm:pt>
    <dgm:pt modelId="{1CCF89E9-B949-401F-B98D-56FCD9BA6C4A}" type="pres">
      <dgm:prSet presAssocID="{1DA115D6-71B2-4C51-9CA4-8760C88D2B56}" presName="rootComposite" presStyleCnt="0"/>
      <dgm:spPr/>
    </dgm:pt>
    <dgm:pt modelId="{021B38D0-0342-44A5-930C-C39B42A8DB3E}" type="pres">
      <dgm:prSet presAssocID="{1DA115D6-71B2-4C51-9CA4-8760C88D2B56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73DB91-2BE3-459E-9ABF-CB086FD41ABC}" type="pres">
      <dgm:prSet presAssocID="{1DA115D6-71B2-4C51-9CA4-8760C88D2B56}" presName="rootConnector" presStyleLbl="node3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40E2AD4E-0494-40B7-AF88-10FBB60F92B9}" type="pres">
      <dgm:prSet presAssocID="{1DA115D6-71B2-4C51-9CA4-8760C88D2B56}" presName="hierChild4" presStyleCnt="0"/>
      <dgm:spPr/>
    </dgm:pt>
    <dgm:pt modelId="{7D175D77-54A2-47AC-918F-787890618617}" type="pres">
      <dgm:prSet presAssocID="{1DA115D6-71B2-4C51-9CA4-8760C88D2B56}" presName="hierChild5" presStyleCnt="0"/>
      <dgm:spPr/>
    </dgm:pt>
    <dgm:pt modelId="{2185D2AB-CD18-4D6D-BC3B-9AF2DCF60512}" type="pres">
      <dgm:prSet presAssocID="{98658C61-6C39-4085-B959-FF1B9B493EC5}" presName="hierChild5" presStyleCnt="0"/>
      <dgm:spPr/>
    </dgm:pt>
    <dgm:pt modelId="{183EEED9-7BBF-4A64-A51F-37407FD7FA59}" type="pres">
      <dgm:prSet presAssocID="{BFD9D5AA-A8F8-4214-8ABA-2DE00E730CEB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40A7AD90-E482-4827-B1AB-D842B82131A9}" type="pres">
      <dgm:prSet presAssocID="{5B26B165-8A32-45AE-906C-2F2C1D6F1C0D}" presName="hierRoot2" presStyleCnt="0">
        <dgm:presLayoutVars>
          <dgm:hierBranch val="init"/>
        </dgm:presLayoutVars>
      </dgm:prSet>
      <dgm:spPr/>
    </dgm:pt>
    <dgm:pt modelId="{AAEA8D08-7F2D-4285-844D-AFBB4A6BA3B8}" type="pres">
      <dgm:prSet presAssocID="{5B26B165-8A32-45AE-906C-2F2C1D6F1C0D}" presName="rootComposite" presStyleCnt="0"/>
      <dgm:spPr/>
    </dgm:pt>
    <dgm:pt modelId="{A202D5F0-B95D-46A9-828F-00F694A80806}" type="pres">
      <dgm:prSet presAssocID="{5B26B165-8A32-45AE-906C-2F2C1D6F1C0D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EEA7D3-4970-4F75-BB92-1A1D8215E0A8}" type="pres">
      <dgm:prSet presAssocID="{5B26B165-8A32-45AE-906C-2F2C1D6F1C0D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EA636ACF-BE01-49F2-A27E-9C58CA222AE9}" type="pres">
      <dgm:prSet presAssocID="{5B26B165-8A32-45AE-906C-2F2C1D6F1C0D}" presName="hierChild4" presStyleCnt="0"/>
      <dgm:spPr/>
    </dgm:pt>
    <dgm:pt modelId="{F75B9EB8-8CA3-48BF-B577-043B4EA5D6B8}" type="pres">
      <dgm:prSet presAssocID="{C806EAE5-B749-4A74-A919-E6A5AB1C9A66}" presName="Name37" presStyleLbl="parChTrans1D3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308B015A-5DD5-49B1-A2E7-C3BADE3A6DFD}" type="pres">
      <dgm:prSet presAssocID="{63E801C8-4BE2-4F28-9B83-D32A53EBC910}" presName="hierRoot2" presStyleCnt="0">
        <dgm:presLayoutVars>
          <dgm:hierBranch val="init"/>
        </dgm:presLayoutVars>
      </dgm:prSet>
      <dgm:spPr/>
    </dgm:pt>
    <dgm:pt modelId="{5294C0BC-CAE0-4A5A-AC80-07EAC14D55EF}" type="pres">
      <dgm:prSet presAssocID="{63E801C8-4BE2-4F28-9B83-D32A53EBC910}" presName="rootComposite" presStyleCnt="0"/>
      <dgm:spPr/>
    </dgm:pt>
    <dgm:pt modelId="{8781A2F3-2BFA-4368-A5BE-BAD2492C4E3F}" type="pres">
      <dgm:prSet presAssocID="{63E801C8-4BE2-4F28-9B83-D32A53EBC910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3DF43D-78D6-4D0D-8B38-7AAB43AA455F}" type="pres">
      <dgm:prSet presAssocID="{63E801C8-4BE2-4F28-9B83-D32A53EBC910}" presName="rootConnector" presStyleLbl="node3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7DD48C26-CA65-4DD9-92A3-57A12C8AE790}" type="pres">
      <dgm:prSet presAssocID="{63E801C8-4BE2-4F28-9B83-D32A53EBC910}" presName="hierChild4" presStyleCnt="0"/>
      <dgm:spPr/>
    </dgm:pt>
    <dgm:pt modelId="{78EA5916-9975-4D63-8D06-F73BBD49FD6A}" type="pres">
      <dgm:prSet presAssocID="{63E801C8-4BE2-4F28-9B83-D32A53EBC910}" presName="hierChild5" presStyleCnt="0"/>
      <dgm:spPr/>
    </dgm:pt>
    <dgm:pt modelId="{5BAF5594-B0D7-4E89-A3BB-3DE609ED2C53}" type="pres">
      <dgm:prSet presAssocID="{CCE3E2C2-237D-4297-AB79-A3D1A7FF5EE3}" presName="Name37" presStyleLbl="parChTrans1D3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F6BD5D00-8480-43AE-BB3B-BE134040B88E}" type="pres">
      <dgm:prSet presAssocID="{079C782E-E2B2-444F-998A-2EB7C5D3FB87}" presName="hierRoot2" presStyleCnt="0">
        <dgm:presLayoutVars>
          <dgm:hierBranch val="init"/>
        </dgm:presLayoutVars>
      </dgm:prSet>
      <dgm:spPr/>
    </dgm:pt>
    <dgm:pt modelId="{82E400B4-7CCD-43FF-90B7-6E27FE8CD3A7}" type="pres">
      <dgm:prSet presAssocID="{079C782E-E2B2-444F-998A-2EB7C5D3FB87}" presName="rootComposite" presStyleCnt="0"/>
      <dgm:spPr/>
    </dgm:pt>
    <dgm:pt modelId="{61385563-E678-48F7-9455-343EDD0718A8}" type="pres">
      <dgm:prSet presAssocID="{079C782E-E2B2-444F-998A-2EB7C5D3FB87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06ACA1-4830-4231-AAB6-799438186099}" type="pres">
      <dgm:prSet presAssocID="{079C782E-E2B2-444F-998A-2EB7C5D3FB87}" presName="rootConnector" presStyleLbl="node3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C8094760-5320-4F7B-9196-AFF38DCFAB41}" type="pres">
      <dgm:prSet presAssocID="{079C782E-E2B2-444F-998A-2EB7C5D3FB87}" presName="hierChild4" presStyleCnt="0"/>
      <dgm:spPr/>
    </dgm:pt>
    <dgm:pt modelId="{D006EDBA-1197-4145-A4A0-10C41EEAFE2A}" type="pres">
      <dgm:prSet presAssocID="{079C782E-E2B2-444F-998A-2EB7C5D3FB87}" presName="hierChild5" presStyleCnt="0"/>
      <dgm:spPr/>
    </dgm:pt>
    <dgm:pt modelId="{DA614405-FE69-4977-A04F-42D4DD40F70F}" type="pres">
      <dgm:prSet presAssocID="{5E50CD36-DED2-41D7-B12F-1E701F5109BC}" presName="Name37" presStyleLbl="parChTrans1D3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8DB849C8-817D-4018-A831-D7EDDC0CA30F}" type="pres">
      <dgm:prSet presAssocID="{5D97FAC0-171B-41E7-92FF-E4F06E7B628B}" presName="hierRoot2" presStyleCnt="0">
        <dgm:presLayoutVars>
          <dgm:hierBranch val="init"/>
        </dgm:presLayoutVars>
      </dgm:prSet>
      <dgm:spPr/>
    </dgm:pt>
    <dgm:pt modelId="{B05B9158-AA72-434A-AACB-A3AA1BDCCFDD}" type="pres">
      <dgm:prSet presAssocID="{5D97FAC0-171B-41E7-92FF-E4F06E7B628B}" presName="rootComposite" presStyleCnt="0"/>
      <dgm:spPr/>
    </dgm:pt>
    <dgm:pt modelId="{7A178434-96D4-428B-81B8-CC39F4F409EB}" type="pres">
      <dgm:prSet presAssocID="{5D97FAC0-171B-41E7-92FF-E4F06E7B628B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C87BB5-1C48-41FC-8BB6-2C76E6258F5A}" type="pres">
      <dgm:prSet presAssocID="{5D97FAC0-171B-41E7-92FF-E4F06E7B628B}" presName="rootConnector" presStyleLbl="node3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1EEB2E95-0AB7-478E-AFD1-9E094946E8FC}" type="pres">
      <dgm:prSet presAssocID="{5D97FAC0-171B-41E7-92FF-E4F06E7B628B}" presName="hierChild4" presStyleCnt="0"/>
      <dgm:spPr/>
    </dgm:pt>
    <dgm:pt modelId="{6A7D61D4-37E8-4F0F-BBA2-82ED650E7D7A}" type="pres">
      <dgm:prSet presAssocID="{5D97FAC0-171B-41E7-92FF-E4F06E7B628B}" presName="hierChild5" presStyleCnt="0"/>
      <dgm:spPr/>
    </dgm:pt>
    <dgm:pt modelId="{F3DA9CAC-71E3-4591-9908-B669BC151449}" type="pres">
      <dgm:prSet presAssocID="{5747AEB4-AE5A-4D5A-AFEC-CF20B50C280A}" presName="Name37" presStyleLbl="parChTrans1D3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4669F807-DAF9-4F2F-8630-C86DAA9B792E}" type="pres">
      <dgm:prSet presAssocID="{ED236D65-1ADF-49B2-822E-6EFCD53189FF}" presName="hierRoot2" presStyleCnt="0">
        <dgm:presLayoutVars>
          <dgm:hierBranch val="init"/>
        </dgm:presLayoutVars>
      </dgm:prSet>
      <dgm:spPr/>
    </dgm:pt>
    <dgm:pt modelId="{8DA627E3-0BC3-4004-A0B0-9153A219F31C}" type="pres">
      <dgm:prSet presAssocID="{ED236D65-1ADF-49B2-822E-6EFCD53189FF}" presName="rootComposite" presStyleCnt="0"/>
      <dgm:spPr/>
    </dgm:pt>
    <dgm:pt modelId="{09AE169B-E45C-4113-8814-A5D7B2CC2DCB}" type="pres">
      <dgm:prSet presAssocID="{ED236D65-1ADF-49B2-822E-6EFCD53189FF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17E141-AE58-4035-8D41-3C9B85D9271A}" type="pres">
      <dgm:prSet presAssocID="{ED236D65-1ADF-49B2-822E-6EFCD53189FF}" presName="rootConnector" presStyleLbl="node3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1BBC2B9F-652A-4648-B9F6-6D2E590EEE1F}" type="pres">
      <dgm:prSet presAssocID="{ED236D65-1ADF-49B2-822E-6EFCD53189FF}" presName="hierChild4" presStyleCnt="0"/>
      <dgm:spPr/>
    </dgm:pt>
    <dgm:pt modelId="{F894DC91-DA37-49D0-B2BB-01A4EF4495C6}" type="pres">
      <dgm:prSet presAssocID="{ED236D65-1ADF-49B2-822E-6EFCD53189FF}" presName="hierChild5" presStyleCnt="0"/>
      <dgm:spPr/>
    </dgm:pt>
    <dgm:pt modelId="{A9229460-A7A2-41AB-B648-DF010EA6BA87}" type="pres">
      <dgm:prSet presAssocID="{5B26B165-8A32-45AE-906C-2F2C1D6F1C0D}" presName="hierChild5" presStyleCnt="0"/>
      <dgm:spPr/>
    </dgm:pt>
    <dgm:pt modelId="{D28E0946-EA5E-46F1-BE95-4A1DE30E571B}" type="pres">
      <dgm:prSet presAssocID="{B62E960D-EAF5-4050-9D83-A805213EBD0F}" presName="hierChild3" presStyleCnt="0"/>
      <dgm:spPr/>
    </dgm:pt>
    <dgm:pt modelId="{A6908DFC-2C2E-4BC1-A9A0-2D6F68A59790}" type="pres">
      <dgm:prSet presAssocID="{F4571193-0F8D-4DC3-8DBB-2193D21F0683}" presName="hierRoot1" presStyleCnt="0">
        <dgm:presLayoutVars>
          <dgm:hierBranch val="init"/>
        </dgm:presLayoutVars>
      </dgm:prSet>
      <dgm:spPr/>
    </dgm:pt>
    <dgm:pt modelId="{9990E36C-8300-4510-BCFE-D1299D649972}" type="pres">
      <dgm:prSet presAssocID="{F4571193-0F8D-4DC3-8DBB-2193D21F0683}" presName="rootComposite1" presStyleCnt="0"/>
      <dgm:spPr/>
    </dgm:pt>
    <dgm:pt modelId="{474DB4E2-A8DA-41C7-B93F-FEC5626DCA56}" type="pres">
      <dgm:prSet presAssocID="{F4571193-0F8D-4DC3-8DBB-2193D21F068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3CC6C-F558-40E2-9E39-2F1A596683D9}" type="pres">
      <dgm:prSet presAssocID="{F4571193-0F8D-4DC3-8DBB-2193D21F0683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A3B8F14-0101-4385-9685-B36DAA0E48E4}" type="pres">
      <dgm:prSet presAssocID="{F4571193-0F8D-4DC3-8DBB-2193D21F0683}" presName="hierChild2" presStyleCnt="0"/>
      <dgm:spPr/>
    </dgm:pt>
    <dgm:pt modelId="{4A5AB474-0DB1-4CF7-8CFC-77E21B269F25}" type="pres">
      <dgm:prSet presAssocID="{41021628-51F0-4B8E-952D-496A95A27681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91D64FAE-D1E8-40F8-A189-CD871DC8F553}" type="pres">
      <dgm:prSet presAssocID="{4F3DC24A-A204-44C6-87E9-6B78E5CA55D6}" presName="hierRoot2" presStyleCnt="0">
        <dgm:presLayoutVars>
          <dgm:hierBranch val="init"/>
        </dgm:presLayoutVars>
      </dgm:prSet>
      <dgm:spPr/>
    </dgm:pt>
    <dgm:pt modelId="{7BBE3E04-1F54-48CA-8BBD-06B76BBC0693}" type="pres">
      <dgm:prSet presAssocID="{4F3DC24A-A204-44C6-87E9-6B78E5CA55D6}" presName="rootComposite" presStyleCnt="0"/>
      <dgm:spPr/>
    </dgm:pt>
    <dgm:pt modelId="{A1DAEF29-1DCA-493F-A7DD-DD29F64F534B}" type="pres">
      <dgm:prSet presAssocID="{4F3DC24A-A204-44C6-87E9-6B78E5CA55D6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6BA383-3050-49B6-96B7-809CF226F6CA}" type="pres">
      <dgm:prSet presAssocID="{4F3DC24A-A204-44C6-87E9-6B78E5CA55D6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4DE1735-2793-420B-89AF-C1E360421E30}" type="pres">
      <dgm:prSet presAssocID="{4F3DC24A-A204-44C6-87E9-6B78E5CA55D6}" presName="hierChild4" presStyleCnt="0"/>
      <dgm:spPr/>
    </dgm:pt>
    <dgm:pt modelId="{043ED18F-8636-4C6C-B6C2-6F8D7FC99214}" type="pres">
      <dgm:prSet presAssocID="{737212A3-9EBE-4601-B311-E0D829024487}" presName="Name37" presStyleLbl="parChTrans1D3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77991B6D-FF73-45C7-815C-8851A2F43AF6}" type="pres">
      <dgm:prSet presAssocID="{8927A81A-F67C-46B8-8AA8-719996EA9833}" presName="hierRoot2" presStyleCnt="0">
        <dgm:presLayoutVars>
          <dgm:hierBranch val="init"/>
        </dgm:presLayoutVars>
      </dgm:prSet>
      <dgm:spPr/>
    </dgm:pt>
    <dgm:pt modelId="{32F6EA82-DB69-46E0-947B-0F767F31CCAC}" type="pres">
      <dgm:prSet presAssocID="{8927A81A-F67C-46B8-8AA8-719996EA9833}" presName="rootComposite" presStyleCnt="0"/>
      <dgm:spPr/>
    </dgm:pt>
    <dgm:pt modelId="{CDBFE895-F20B-42CA-9EA5-D5818D058496}" type="pres">
      <dgm:prSet presAssocID="{8927A81A-F67C-46B8-8AA8-719996EA9833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1C4388-6A0D-4988-9BC9-D645891098C0}" type="pres">
      <dgm:prSet presAssocID="{8927A81A-F67C-46B8-8AA8-719996EA9833}" presName="rootConnector" presStyleLbl="node3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5D8727AF-A696-4AFA-A2BA-52900327D877}" type="pres">
      <dgm:prSet presAssocID="{8927A81A-F67C-46B8-8AA8-719996EA9833}" presName="hierChild4" presStyleCnt="0"/>
      <dgm:spPr/>
    </dgm:pt>
    <dgm:pt modelId="{B6CE37A0-2884-4B3A-B28E-5435DCA2D10A}" type="pres">
      <dgm:prSet presAssocID="{8927A81A-F67C-46B8-8AA8-719996EA9833}" presName="hierChild5" presStyleCnt="0"/>
      <dgm:spPr/>
    </dgm:pt>
    <dgm:pt modelId="{74A31F3B-2290-4DDC-BEC6-31F7F4C531F0}" type="pres">
      <dgm:prSet presAssocID="{D14636F3-AD5D-46A7-B55B-40B68507AF08}" presName="Name37" presStyleLbl="parChTrans1D3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F6EFE014-2FDE-4FA6-A143-76176EBD61A8}" type="pres">
      <dgm:prSet presAssocID="{01748B24-A3B9-4DC5-9D21-FBC4FEB49E14}" presName="hierRoot2" presStyleCnt="0">
        <dgm:presLayoutVars>
          <dgm:hierBranch val="init"/>
        </dgm:presLayoutVars>
      </dgm:prSet>
      <dgm:spPr/>
    </dgm:pt>
    <dgm:pt modelId="{868A0CA7-C289-4559-8CD9-C77D33DD1AE3}" type="pres">
      <dgm:prSet presAssocID="{01748B24-A3B9-4DC5-9D21-FBC4FEB49E14}" presName="rootComposite" presStyleCnt="0"/>
      <dgm:spPr/>
    </dgm:pt>
    <dgm:pt modelId="{1FBF828F-AD11-403E-B0CF-88253DAA9446}" type="pres">
      <dgm:prSet presAssocID="{01748B24-A3B9-4DC5-9D21-FBC4FEB49E14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77E287-2DAD-4804-8AD3-B062EAC6E753}" type="pres">
      <dgm:prSet presAssocID="{01748B24-A3B9-4DC5-9D21-FBC4FEB49E14}" presName="rootConnector" presStyleLbl="node3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15AD91B8-EA0E-4FF7-A7CC-6B65393025ED}" type="pres">
      <dgm:prSet presAssocID="{01748B24-A3B9-4DC5-9D21-FBC4FEB49E14}" presName="hierChild4" presStyleCnt="0"/>
      <dgm:spPr/>
    </dgm:pt>
    <dgm:pt modelId="{2F8B4378-1BB8-436D-BAD5-FD5D3C651F56}" type="pres">
      <dgm:prSet presAssocID="{01748B24-A3B9-4DC5-9D21-FBC4FEB49E14}" presName="hierChild5" presStyleCnt="0"/>
      <dgm:spPr/>
    </dgm:pt>
    <dgm:pt modelId="{6F7B52BA-9A6D-4E96-B280-52A5AD007216}" type="pres">
      <dgm:prSet presAssocID="{CA9E1D3F-221E-4542-BE4D-DEDEF496E4C8}" presName="Name37" presStyleLbl="parChTrans1D3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560C9AAF-5A4C-44FD-9048-104ACE9D751A}" type="pres">
      <dgm:prSet presAssocID="{674B95B9-4F34-4C11-B662-A431BFB5E4C7}" presName="hierRoot2" presStyleCnt="0">
        <dgm:presLayoutVars>
          <dgm:hierBranch val="init"/>
        </dgm:presLayoutVars>
      </dgm:prSet>
      <dgm:spPr/>
    </dgm:pt>
    <dgm:pt modelId="{44698619-3444-4D79-9AA6-4972A999E70B}" type="pres">
      <dgm:prSet presAssocID="{674B95B9-4F34-4C11-B662-A431BFB5E4C7}" presName="rootComposite" presStyleCnt="0"/>
      <dgm:spPr/>
    </dgm:pt>
    <dgm:pt modelId="{FC2C0404-5A11-4828-8220-B08C10F4AB2E}" type="pres">
      <dgm:prSet presAssocID="{674B95B9-4F34-4C11-B662-A431BFB5E4C7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DDF67B-A325-4D6C-A3D7-A0BB9C0992A8}" type="pres">
      <dgm:prSet presAssocID="{674B95B9-4F34-4C11-B662-A431BFB5E4C7}" presName="rootConnector" presStyleLbl="node3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C830F1A7-0EE9-425C-AF23-88D5E44AD9BD}" type="pres">
      <dgm:prSet presAssocID="{674B95B9-4F34-4C11-B662-A431BFB5E4C7}" presName="hierChild4" presStyleCnt="0"/>
      <dgm:spPr/>
    </dgm:pt>
    <dgm:pt modelId="{76C8BF0F-A142-44BC-A083-52DFDA3A2801}" type="pres">
      <dgm:prSet presAssocID="{674B95B9-4F34-4C11-B662-A431BFB5E4C7}" presName="hierChild5" presStyleCnt="0"/>
      <dgm:spPr/>
    </dgm:pt>
    <dgm:pt modelId="{A9389329-C79A-4C20-9753-8E48A8BCFF82}" type="pres">
      <dgm:prSet presAssocID="{4F3DC24A-A204-44C6-87E9-6B78E5CA55D6}" presName="hierChild5" presStyleCnt="0"/>
      <dgm:spPr/>
    </dgm:pt>
    <dgm:pt modelId="{1B05A0EF-17B1-451B-8223-3DF914F5F822}" type="pres">
      <dgm:prSet presAssocID="{79931C4B-0413-4A98-B221-CAE72DCED742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0CA46A6-4649-47AB-AD93-D2CEA5CD156C}" type="pres">
      <dgm:prSet presAssocID="{ABC20869-4624-418D-AB19-84C78FE911E2}" presName="hierRoot2" presStyleCnt="0">
        <dgm:presLayoutVars>
          <dgm:hierBranch val="init"/>
        </dgm:presLayoutVars>
      </dgm:prSet>
      <dgm:spPr/>
    </dgm:pt>
    <dgm:pt modelId="{D330F938-F9C9-4D1F-8A5B-F52B3BC87A81}" type="pres">
      <dgm:prSet presAssocID="{ABC20869-4624-418D-AB19-84C78FE911E2}" presName="rootComposite" presStyleCnt="0"/>
      <dgm:spPr/>
    </dgm:pt>
    <dgm:pt modelId="{D062351E-0699-4686-9639-E736F0F277FB}" type="pres">
      <dgm:prSet presAssocID="{ABC20869-4624-418D-AB19-84C78FE911E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30B12AB-DCA6-42BD-B809-079F472819F7}" type="pres">
      <dgm:prSet presAssocID="{ABC20869-4624-418D-AB19-84C78FE911E2}" presName="rootConnector" presStyleLbl="node2" presStyleIdx="3" presStyleCnt="6"/>
      <dgm:spPr/>
      <dgm:t>
        <a:bodyPr/>
        <a:lstStyle/>
        <a:p>
          <a:endParaRPr lang="en-CA"/>
        </a:p>
      </dgm:t>
    </dgm:pt>
    <dgm:pt modelId="{0AC69BFF-22BD-4D80-93D9-82526C33594C}" type="pres">
      <dgm:prSet presAssocID="{ABC20869-4624-418D-AB19-84C78FE911E2}" presName="hierChild4" presStyleCnt="0"/>
      <dgm:spPr/>
    </dgm:pt>
    <dgm:pt modelId="{77CEA58A-B8DB-45D9-9FD7-81125C110D8E}" type="pres">
      <dgm:prSet presAssocID="{71234EAA-2046-4484-8B30-A0BBC59A3E16}" presName="Name37" presStyleLbl="parChTrans1D3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46446EB4-4DE3-4104-A84D-A57AE7B9D213}" type="pres">
      <dgm:prSet presAssocID="{007A905D-1BF7-486E-8AC0-00CCD43C388B}" presName="hierRoot2" presStyleCnt="0">
        <dgm:presLayoutVars>
          <dgm:hierBranch val="init"/>
        </dgm:presLayoutVars>
      </dgm:prSet>
      <dgm:spPr/>
    </dgm:pt>
    <dgm:pt modelId="{25EDEC00-31A8-4C7B-9C1F-637154E9BAC9}" type="pres">
      <dgm:prSet presAssocID="{007A905D-1BF7-486E-8AC0-00CCD43C388B}" presName="rootComposite" presStyleCnt="0"/>
      <dgm:spPr/>
    </dgm:pt>
    <dgm:pt modelId="{E8515B6A-5E5B-4335-BCA9-A42402E7C52B}" type="pres">
      <dgm:prSet presAssocID="{007A905D-1BF7-486E-8AC0-00CCD43C388B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93987A4-DB3B-4F5B-BDA2-6D0B9C2B4589}" type="pres">
      <dgm:prSet presAssocID="{007A905D-1BF7-486E-8AC0-00CCD43C388B}" presName="rootConnector" presStyleLbl="node3" presStyleIdx="10" presStyleCnt="16"/>
      <dgm:spPr/>
      <dgm:t>
        <a:bodyPr/>
        <a:lstStyle/>
        <a:p>
          <a:endParaRPr lang="en-CA"/>
        </a:p>
      </dgm:t>
    </dgm:pt>
    <dgm:pt modelId="{14D6FF6D-3C1D-4122-B55B-BD555FBAA029}" type="pres">
      <dgm:prSet presAssocID="{007A905D-1BF7-486E-8AC0-00CCD43C388B}" presName="hierChild4" presStyleCnt="0"/>
      <dgm:spPr/>
    </dgm:pt>
    <dgm:pt modelId="{9A8C04DB-35D0-4C4C-A36B-4666C57BE032}" type="pres">
      <dgm:prSet presAssocID="{007A905D-1BF7-486E-8AC0-00CCD43C388B}" presName="hierChild5" presStyleCnt="0"/>
      <dgm:spPr/>
    </dgm:pt>
    <dgm:pt modelId="{E292F986-77FC-4112-9424-98D0BF1196C1}" type="pres">
      <dgm:prSet presAssocID="{11728F64-8E9F-4305-B973-B51E80052004}" presName="Name37" presStyleLbl="parChTrans1D3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84550C68-782B-4301-B8A1-87A2EF5DCE2C}" type="pres">
      <dgm:prSet presAssocID="{A16A6E32-EF2F-432D-B13B-B664C7E4B7C9}" presName="hierRoot2" presStyleCnt="0">
        <dgm:presLayoutVars>
          <dgm:hierBranch val="init"/>
        </dgm:presLayoutVars>
      </dgm:prSet>
      <dgm:spPr/>
    </dgm:pt>
    <dgm:pt modelId="{EB06400C-56C7-4703-B770-FB65FFDD8D23}" type="pres">
      <dgm:prSet presAssocID="{A16A6E32-EF2F-432D-B13B-B664C7E4B7C9}" presName="rootComposite" presStyleCnt="0"/>
      <dgm:spPr/>
    </dgm:pt>
    <dgm:pt modelId="{C771C111-606E-40CD-A46D-6884FDBFE215}" type="pres">
      <dgm:prSet presAssocID="{A16A6E32-EF2F-432D-B13B-B664C7E4B7C9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4A48ABC-0742-4518-8CF0-B908AC8A6DDE}" type="pres">
      <dgm:prSet presAssocID="{A16A6E32-EF2F-432D-B13B-B664C7E4B7C9}" presName="rootConnector" presStyleLbl="node3" presStyleIdx="11" presStyleCnt="16"/>
      <dgm:spPr/>
      <dgm:t>
        <a:bodyPr/>
        <a:lstStyle/>
        <a:p>
          <a:endParaRPr lang="en-CA"/>
        </a:p>
      </dgm:t>
    </dgm:pt>
    <dgm:pt modelId="{9F12F56B-77C1-4DF9-A71B-7D622C093D65}" type="pres">
      <dgm:prSet presAssocID="{A16A6E32-EF2F-432D-B13B-B664C7E4B7C9}" presName="hierChild4" presStyleCnt="0"/>
      <dgm:spPr/>
    </dgm:pt>
    <dgm:pt modelId="{78D07FDA-11DD-4C3E-BA40-E87A6B9347C1}" type="pres">
      <dgm:prSet presAssocID="{A16A6E32-EF2F-432D-B13B-B664C7E4B7C9}" presName="hierChild5" presStyleCnt="0"/>
      <dgm:spPr/>
    </dgm:pt>
    <dgm:pt modelId="{77BAD926-65EA-45DE-A319-836FB4781DB1}" type="pres">
      <dgm:prSet presAssocID="{ABC20869-4624-418D-AB19-84C78FE911E2}" presName="hierChild5" presStyleCnt="0"/>
      <dgm:spPr/>
    </dgm:pt>
    <dgm:pt modelId="{B8E360E6-EE2F-4584-BDDF-D6AF0DE73942}" type="pres">
      <dgm:prSet presAssocID="{CA761EAC-6F5E-4D9D-82D5-BEFD34CE4AE5}" presName="Name37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1D7ADBF-C8CD-46DD-8916-DD58552CD6CB}" type="pres">
      <dgm:prSet presAssocID="{B517E169-3621-4ED0-9C51-562AE69A7AB4}" presName="hierRoot2" presStyleCnt="0">
        <dgm:presLayoutVars>
          <dgm:hierBranch val="init"/>
        </dgm:presLayoutVars>
      </dgm:prSet>
      <dgm:spPr/>
    </dgm:pt>
    <dgm:pt modelId="{80850E3D-AD6A-4320-A2DB-6A2ECE1A1E26}" type="pres">
      <dgm:prSet presAssocID="{B517E169-3621-4ED0-9C51-562AE69A7AB4}" presName="rootComposite" presStyleCnt="0"/>
      <dgm:spPr/>
    </dgm:pt>
    <dgm:pt modelId="{9A7FF69D-9BAC-494C-8B80-6D9891FD228C}" type="pres">
      <dgm:prSet presAssocID="{B517E169-3621-4ED0-9C51-562AE69A7AB4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77268E-AF4B-4374-82F0-BE896E8D4646}" type="pres">
      <dgm:prSet presAssocID="{B517E169-3621-4ED0-9C51-562AE69A7AB4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B520363-9270-474C-AB10-0C7097962EF6}" type="pres">
      <dgm:prSet presAssocID="{B517E169-3621-4ED0-9C51-562AE69A7AB4}" presName="hierChild4" presStyleCnt="0"/>
      <dgm:spPr/>
    </dgm:pt>
    <dgm:pt modelId="{56445D24-064D-4025-B3C8-FB8D97384C77}" type="pres">
      <dgm:prSet presAssocID="{57BF593F-3684-4D4A-949B-D7EBA226195A}" presName="Name37" presStyleLbl="parChTrans1D3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55F0F250-CDA0-4ECF-AA4F-EC15EBA2D051}" type="pres">
      <dgm:prSet presAssocID="{EC5D050D-A0AA-4331-A4BC-2A0541119A0D}" presName="hierRoot2" presStyleCnt="0">
        <dgm:presLayoutVars>
          <dgm:hierBranch val="init"/>
        </dgm:presLayoutVars>
      </dgm:prSet>
      <dgm:spPr/>
    </dgm:pt>
    <dgm:pt modelId="{B7B012D3-9DF2-4873-BD8C-B280EA64EDA2}" type="pres">
      <dgm:prSet presAssocID="{EC5D050D-A0AA-4331-A4BC-2A0541119A0D}" presName="rootComposite" presStyleCnt="0"/>
      <dgm:spPr/>
    </dgm:pt>
    <dgm:pt modelId="{BF25AD27-53F6-4012-BEB5-CA0B2F741554}" type="pres">
      <dgm:prSet presAssocID="{EC5D050D-A0AA-4331-A4BC-2A0541119A0D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116453E-B8E3-4651-A0A0-F4EC8DA67D5E}" type="pres">
      <dgm:prSet presAssocID="{EC5D050D-A0AA-4331-A4BC-2A0541119A0D}" presName="rootConnector" presStyleLbl="node3" presStyleIdx="12" presStyleCnt="16"/>
      <dgm:spPr/>
      <dgm:t>
        <a:bodyPr/>
        <a:lstStyle/>
        <a:p>
          <a:endParaRPr lang="en-CA"/>
        </a:p>
      </dgm:t>
    </dgm:pt>
    <dgm:pt modelId="{3063D78F-C109-4038-BF1D-4EB3C74655CC}" type="pres">
      <dgm:prSet presAssocID="{EC5D050D-A0AA-4331-A4BC-2A0541119A0D}" presName="hierChild4" presStyleCnt="0"/>
      <dgm:spPr/>
    </dgm:pt>
    <dgm:pt modelId="{7BC40810-4A17-42F6-A808-1527AB54BBB5}" type="pres">
      <dgm:prSet presAssocID="{EC5D050D-A0AA-4331-A4BC-2A0541119A0D}" presName="hierChild5" presStyleCnt="0"/>
      <dgm:spPr/>
    </dgm:pt>
    <dgm:pt modelId="{1A024160-C858-4822-AA54-D28F285FAC49}" type="pres">
      <dgm:prSet presAssocID="{CDF0989B-3E10-4051-8B85-E6C48795354A}" presName="Name37" presStyleLbl="parChTrans1D3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A90D6E45-5C10-4CA1-9FD5-6B40C4A85DDA}" type="pres">
      <dgm:prSet presAssocID="{3F9B9F4F-146D-47A0-A505-21A184BD2C3F}" presName="hierRoot2" presStyleCnt="0">
        <dgm:presLayoutVars>
          <dgm:hierBranch val="init"/>
        </dgm:presLayoutVars>
      </dgm:prSet>
      <dgm:spPr/>
    </dgm:pt>
    <dgm:pt modelId="{8E5B12CF-3DEB-401E-9520-ED5EA8B76D8E}" type="pres">
      <dgm:prSet presAssocID="{3F9B9F4F-146D-47A0-A505-21A184BD2C3F}" presName="rootComposite" presStyleCnt="0"/>
      <dgm:spPr/>
    </dgm:pt>
    <dgm:pt modelId="{5CF5F2A0-7AAB-4250-BE54-968A10DA1273}" type="pres">
      <dgm:prSet presAssocID="{3F9B9F4F-146D-47A0-A505-21A184BD2C3F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50314B0-A92B-46E0-BD6B-EB3A0D234EDA}" type="pres">
      <dgm:prSet presAssocID="{3F9B9F4F-146D-47A0-A505-21A184BD2C3F}" presName="rootConnector" presStyleLbl="node3" presStyleIdx="13" presStyleCnt="16"/>
      <dgm:spPr/>
      <dgm:t>
        <a:bodyPr/>
        <a:lstStyle/>
        <a:p>
          <a:endParaRPr lang="en-CA"/>
        </a:p>
      </dgm:t>
    </dgm:pt>
    <dgm:pt modelId="{72A6C728-C477-406B-B0C8-8B4C8D65DB72}" type="pres">
      <dgm:prSet presAssocID="{3F9B9F4F-146D-47A0-A505-21A184BD2C3F}" presName="hierChild4" presStyleCnt="0"/>
      <dgm:spPr/>
    </dgm:pt>
    <dgm:pt modelId="{F87032FD-7ACD-4616-B8FF-24338644DBC3}" type="pres">
      <dgm:prSet presAssocID="{3F9B9F4F-146D-47A0-A505-21A184BD2C3F}" presName="hierChild5" presStyleCnt="0"/>
      <dgm:spPr/>
    </dgm:pt>
    <dgm:pt modelId="{F62B1154-B438-4CB1-BCD0-FF8AF2DCA20D}" type="pres">
      <dgm:prSet presAssocID="{5563E4CE-6666-41EA-87C6-F25B7A9216F5}" presName="Name37" presStyleLbl="parChTrans1D3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090287A1-7A27-434B-BB4D-FB84341CC022}" type="pres">
      <dgm:prSet presAssocID="{2FEB25F6-322D-458C-8698-B96B0CF5B248}" presName="hierRoot2" presStyleCnt="0">
        <dgm:presLayoutVars>
          <dgm:hierBranch val="init"/>
        </dgm:presLayoutVars>
      </dgm:prSet>
      <dgm:spPr/>
    </dgm:pt>
    <dgm:pt modelId="{1CE2E677-FAA2-4F43-AD11-8224AA530852}" type="pres">
      <dgm:prSet presAssocID="{2FEB25F6-322D-458C-8698-B96B0CF5B248}" presName="rootComposite" presStyleCnt="0"/>
      <dgm:spPr/>
    </dgm:pt>
    <dgm:pt modelId="{437179B5-7CEF-46B7-838A-33EB905514CB}" type="pres">
      <dgm:prSet presAssocID="{2FEB25F6-322D-458C-8698-B96B0CF5B248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5F5C40C-0729-450A-B8FA-93838661A8E9}" type="pres">
      <dgm:prSet presAssocID="{2FEB25F6-322D-458C-8698-B96B0CF5B248}" presName="rootConnector" presStyleLbl="node3" presStyleIdx="14" presStyleCnt="16"/>
      <dgm:spPr/>
      <dgm:t>
        <a:bodyPr/>
        <a:lstStyle/>
        <a:p>
          <a:endParaRPr lang="en-CA"/>
        </a:p>
      </dgm:t>
    </dgm:pt>
    <dgm:pt modelId="{B009AB6A-6C24-42CD-B201-43A59F0B2063}" type="pres">
      <dgm:prSet presAssocID="{2FEB25F6-322D-458C-8698-B96B0CF5B248}" presName="hierChild4" presStyleCnt="0"/>
      <dgm:spPr/>
    </dgm:pt>
    <dgm:pt modelId="{EAFDD1DB-BD30-4C15-A7C2-B1261BF334ED}" type="pres">
      <dgm:prSet presAssocID="{2FEB25F6-322D-458C-8698-B96B0CF5B248}" presName="hierChild5" presStyleCnt="0"/>
      <dgm:spPr/>
    </dgm:pt>
    <dgm:pt modelId="{2A1B3F02-60EF-43C4-BE27-6703F0F4C197}" type="pres">
      <dgm:prSet presAssocID="{B517E169-3621-4ED0-9C51-562AE69A7AB4}" presName="hierChild5" presStyleCnt="0"/>
      <dgm:spPr/>
    </dgm:pt>
    <dgm:pt modelId="{8EB2C0EA-9078-4030-B2A1-3D8B25FA525F}" type="pres">
      <dgm:prSet presAssocID="{2C3B82C6-554D-4D21-9A69-69112D2F9015}" presName="Name37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0015E0E-AC4C-4338-8A50-51AC22A226A0}" type="pres">
      <dgm:prSet presAssocID="{FDD01A7F-B8C9-40B2-B762-7D6D56734CE7}" presName="hierRoot2" presStyleCnt="0">
        <dgm:presLayoutVars>
          <dgm:hierBranch val="init"/>
        </dgm:presLayoutVars>
      </dgm:prSet>
      <dgm:spPr/>
    </dgm:pt>
    <dgm:pt modelId="{FD06DF87-FACC-4C9D-BA6D-03650D3799B2}" type="pres">
      <dgm:prSet presAssocID="{FDD01A7F-B8C9-40B2-B762-7D6D56734CE7}" presName="rootComposite" presStyleCnt="0"/>
      <dgm:spPr/>
    </dgm:pt>
    <dgm:pt modelId="{CBA4EEDF-83E5-4E46-ACD3-F900DCB007BF}" type="pres">
      <dgm:prSet presAssocID="{FDD01A7F-B8C9-40B2-B762-7D6D56734CE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57DB1D9-7466-43A8-B5DE-DE0B9BCF3A08}" type="pres">
      <dgm:prSet presAssocID="{FDD01A7F-B8C9-40B2-B762-7D6D56734CE7}" presName="rootConnector" presStyleLbl="node2" presStyleIdx="5" presStyleCnt="6"/>
      <dgm:spPr/>
      <dgm:t>
        <a:bodyPr/>
        <a:lstStyle/>
        <a:p>
          <a:endParaRPr lang="en-CA"/>
        </a:p>
      </dgm:t>
    </dgm:pt>
    <dgm:pt modelId="{D4F76192-3BAA-4379-A63A-C6F58F0B343B}" type="pres">
      <dgm:prSet presAssocID="{FDD01A7F-B8C9-40B2-B762-7D6D56734CE7}" presName="hierChild4" presStyleCnt="0"/>
      <dgm:spPr/>
    </dgm:pt>
    <dgm:pt modelId="{976D206C-6BBF-4099-ADC4-A127792A4C7E}" type="pres">
      <dgm:prSet presAssocID="{7232884E-C19E-49DF-A4FB-3EC6EBDF3EB8}" presName="Name37" presStyleLbl="parChTrans1D3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E120CDAD-34BB-44C8-BBC5-6045AE669CDE}" type="pres">
      <dgm:prSet presAssocID="{3EE56F3E-6856-4C27-AEF7-16AEED609D73}" presName="hierRoot2" presStyleCnt="0">
        <dgm:presLayoutVars>
          <dgm:hierBranch val="init"/>
        </dgm:presLayoutVars>
      </dgm:prSet>
      <dgm:spPr/>
    </dgm:pt>
    <dgm:pt modelId="{82ED78E5-F33F-46AF-8457-B911433B73D6}" type="pres">
      <dgm:prSet presAssocID="{3EE56F3E-6856-4C27-AEF7-16AEED609D73}" presName="rootComposite" presStyleCnt="0"/>
      <dgm:spPr/>
    </dgm:pt>
    <dgm:pt modelId="{45765C4C-95A4-463B-AE94-BE313937AABF}" type="pres">
      <dgm:prSet presAssocID="{3EE56F3E-6856-4C27-AEF7-16AEED609D73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DD54E29-7FBC-420C-B994-4B227AD2A2EA}" type="pres">
      <dgm:prSet presAssocID="{3EE56F3E-6856-4C27-AEF7-16AEED609D73}" presName="rootConnector" presStyleLbl="node3" presStyleIdx="15" presStyleCnt="16"/>
      <dgm:spPr/>
      <dgm:t>
        <a:bodyPr/>
        <a:lstStyle/>
        <a:p>
          <a:endParaRPr lang="en-CA"/>
        </a:p>
      </dgm:t>
    </dgm:pt>
    <dgm:pt modelId="{763CC086-8889-42F9-AAB3-EFBED29E11BC}" type="pres">
      <dgm:prSet presAssocID="{3EE56F3E-6856-4C27-AEF7-16AEED609D73}" presName="hierChild4" presStyleCnt="0"/>
      <dgm:spPr/>
    </dgm:pt>
    <dgm:pt modelId="{8349A0EC-D114-4189-B967-CFA30DE83390}" type="pres">
      <dgm:prSet presAssocID="{691C564D-9134-44BA-8513-53BF44340CA9}" presName="Name37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5F00D9-A8BB-4FA7-92DD-E3B61547DDEB}" type="pres">
      <dgm:prSet presAssocID="{97F3255F-F779-4E67-855A-676F75F8ABFB}" presName="hierRoot2" presStyleCnt="0">
        <dgm:presLayoutVars>
          <dgm:hierBranch val="init"/>
        </dgm:presLayoutVars>
      </dgm:prSet>
      <dgm:spPr/>
    </dgm:pt>
    <dgm:pt modelId="{46761A18-A152-45AC-88D2-95063D03CAD2}" type="pres">
      <dgm:prSet presAssocID="{97F3255F-F779-4E67-855A-676F75F8ABFB}" presName="rootComposite" presStyleCnt="0"/>
      <dgm:spPr/>
    </dgm:pt>
    <dgm:pt modelId="{1F28A6BE-4FE3-4632-A813-9BE90D669ADD}" type="pres">
      <dgm:prSet presAssocID="{97F3255F-F779-4E67-855A-676F75F8ABFB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619839DB-EEA0-47D6-8567-E59EFA62928F}" type="pres">
      <dgm:prSet presAssocID="{97F3255F-F779-4E67-855A-676F75F8ABFB}" presName="rootConnector" presStyleLbl="node4" presStyleIdx="0" presStyleCnt="2"/>
      <dgm:spPr/>
      <dgm:t>
        <a:bodyPr/>
        <a:lstStyle/>
        <a:p>
          <a:endParaRPr lang="en-CA"/>
        </a:p>
      </dgm:t>
    </dgm:pt>
    <dgm:pt modelId="{3B8D09BA-4208-4FBA-A887-1D0503E6F40F}" type="pres">
      <dgm:prSet presAssocID="{97F3255F-F779-4E67-855A-676F75F8ABFB}" presName="hierChild4" presStyleCnt="0"/>
      <dgm:spPr/>
    </dgm:pt>
    <dgm:pt modelId="{0BEE3294-F05C-449F-B340-75B00F93918C}" type="pres">
      <dgm:prSet presAssocID="{97F3255F-F779-4E67-855A-676F75F8ABFB}" presName="hierChild5" presStyleCnt="0"/>
      <dgm:spPr/>
    </dgm:pt>
    <dgm:pt modelId="{7EEE4DDF-C43D-4E36-8CF7-38DDEE50A24C}" type="pres">
      <dgm:prSet presAssocID="{1F933B12-FEEE-469F-A345-604B1E8DBA2E}" presName="Name37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7A99FAE-80EB-449B-B3BC-FB605D976B9E}" type="pres">
      <dgm:prSet presAssocID="{40273089-26C6-4D2B-8E3A-6A1021D5D47F}" presName="hierRoot2" presStyleCnt="0">
        <dgm:presLayoutVars>
          <dgm:hierBranch val="init"/>
        </dgm:presLayoutVars>
      </dgm:prSet>
      <dgm:spPr/>
    </dgm:pt>
    <dgm:pt modelId="{23C821D0-7F2E-46F5-AE63-05FFA2C1E717}" type="pres">
      <dgm:prSet presAssocID="{40273089-26C6-4D2B-8E3A-6A1021D5D47F}" presName="rootComposite" presStyleCnt="0"/>
      <dgm:spPr/>
    </dgm:pt>
    <dgm:pt modelId="{3FE3715A-8E0C-4839-9935-DCA0C54F421C}" type="pres">
      <dgm:prSet presAssocID="{40273089-26C6-4D2B-8E3A-6A1021D5D47F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C5C20FF-729C-4E6B-9569-09107CAD44DB}" type="pres">
      <dgm:prSet presAssocID="{40273089-26C6-4D2B-8E3A-6A1021D5D47F}" presName="rootConnector" presStyleLbl="node4" presStyleIdx="1" presStyleCnt="2"/>
      <dgm:spPr/>
      <dgm:t>
        <a:bodyPr/>
        <a:lstStyle/>
        <a:p>
          <a:endParaRPr lang="en-CA"/>
        </a:p>
      </dgm:t>
    </dgm:pt>
    <dgm:pt modelId="{825A2261-DF05-4C2A-9BB2-BE3B663C1C2C}" type="pres">
      <dgm:prSet presAssocID="{40273089-26C6-4D2B-8E3A-6A1021D5D47F}" presName="hierChild4" presStyleCnt="0"/>
      <dgm:spPr/>
    </dgm:pt>
    <dgm:pt modelId="{3070F10C-66C6-4F22-94B0-C9F9D8740E9D}" type="pres">
      <dgm:prSet presAssocID="{40273089-26C6-4D2B-8E3A-6A1021D5D47F}" presName="hierChild5" presStyleCnt="0"/>
      <dgm:spPr/>
    </dgm:pt>
    <dgm:pt modelId="{85018FCF-2579-4846-BDBB-405B2B86F400}" type="pres">
      <dgm:prSet presAssocID="{3EE56F3E-6856-4C27-AEF7-16AEED609D73}" presName="hierChild5" presStyleCnt="0"/>
      <dgm:spPr/>
    </dgm:pt>
    <dgm:pt modelId="{767FFE40-5CF8-428A-B6FF-07364546FB13}" type="pres">
      <dgm:prSet presAssocID="{FDD01A7F-B8C9-40B2-B762-7D6D56734CE7}" presName="hierChild5" presStyleCnt="0"/>
      <dgm:spPr/>
    </dgm:pt>
    <dgm:pt modelId="{9602E29E-9672-4A85-A991-8676AD6789D9}" type="pres">
      <dgm:prSet presAssocID="{F4571193-0F8D-4DC3-8DBB-2193D21F0683}" presName="hierChild3" presStyleCnt="0"/>
      <dgm:spPr/>
    </dgm:pt>
  </dgm:ptLst>
  <dgm:cxnLst>
    <dgm:cxn modelId="{4AADFF73-D6CC-4027-AF4D-002E7209C70C}" type="presOf" srcId="{2C3B82C6-554D-4D21-9A69-69112D2F9015}" destId="{8EB2C0EA-9078-4030-B2A1-3D8B25FA525F}" srcOrd="0" destOrd="0" presId="urn:microsoft.com/office/officeart/2005/8/layout/orgChart1"/>
    <dgm:cxn modelId="{C6D0EC17-C26C-4C81-9A3E-139544D73ADD}" type="presOf" srcId="{079C782E-E2B2-444F-998A-2EB7C5D3FB87}" destId="{1F06ACA1-4830-4231-AAB6-799438186099}" srcOrd="1" destOrd="0" presId="urn:microsoft.com/office/officeart/2005/8/layout/orgChart1"/>
    <dgm:cxn modelId="{AA9A6FBB-1F11-42E9-8875-98137BC286EB}" type="presOf" srcId="{674B95B9-4F34-4C11-B662-A431BFB5E4C7}" destId="{E2DDF67B-A325-4D6C-A3D7-A0BB9C0992A8}" srcOrd="1" destOrd="0" presId="urn:microsoft.com/office/officeart/2005/8/layout/orgChart1"/>
    <dgm:cxn modelId="{2D21E834-D6C9-4C92-9CB0-449FD4BD9190}" srcId="{E9537D0A-B45A-4E93-B777-C2DEDD71C4E5}" destId="{F4571193-0F8D-4DC3-8DBB-2193D21F0683}" srcOrd="1" destOrd="0" parTransId="{2D1F77BE-87D1-45A5-84A8-90B17414CEED}" sibTransId="{4B9D0A62-41FA-4D72-AFCA-C08D480D7D68}"/>
    <dgm:cxn modelId="{82455556-5D9D-4D6E-81C3-9F510F447E58}" type="presOf" srcId="{3F9B9F4F-146D-47A0-A505-21A184BD2C3F}" destId="{5CF5F2A0-7AAB-4250-BE54-968A10DA1273}" srcOrd="0" destOrd="0" presId="urn:microsoft.com/office/officeart/2005/8/layout/orgChart1"/>
    <dgm:cxn modelId="{2929B2AA-5EE1-4BE5-AB85-7601BAED8986}" type="presOf" srcId="{63E801C8-4BE2-4F28-9B83-D32A53EBC910}" destId="{613DF43D-78D6-4D0D-8B38-7AAB43AA455F}" srcOrd="1" destOrd="0" presId="urn:microsoft.com/office/officeart/2005/8/layout/orgChart1"/>
    <dgm:cxn modelId="{5FB94D24-D7B5-45A8-B265-457A31D3702E}" type="presOf" srcId="{A16A6E32-EF2F-432D-B13B-B664C7E4B7C9}" destId="{C771C111-606E-40CD-A46D-6884FDBFE215}" srcOrd="0" destOrd="0" presId="urn:microsoft.com/office/officeart/2005/8/layout/orgChart1"/>
    <dgm:cxn modelId="{66F8E77B-57C9-43F9-A58B-BAA0575300F8}" type="presOf" srcId="{63E801C8-4BE2-4F28-9B83-D32A53EBC910}" destId="{8781A2F3-2BFA-4368-A5BE-BAD2492C4E3F}" srcOrd="0" destOrd="0" presId="urn:microsoft.com/office/officeart/2005/8/layout/orgChart1"/>
    <dgm:cxn modelId="{482B4427-D12E-4CD6-9CEA-185DF78F86B7}" type="presOf" srcId="{7232884E-C19E-49DF-A4FB-3EC6EBDF3EB8}" destId="{976D206C-6BBF-4099-ADC4-A127792A4C7E}" srcOrd="0" destOrd="0" presId="urn:microsoft.com/office/officeart/2005/8/layout/orgChart1"/>
    <dgm:cxn modelId="{D5963364-80F2-4EDD-9F79-4323460944A2}" type="presOf" srcId="{691C564D-9134-44BA-8513-53BF44340CA9}" destId="{8349A0EC-D114-4189-B967-CFA30DE83390}" srcOrd="0" destOrd="0" presId="urn:microsoft.com/office/officeart/2005/8/layout/orgChart1"/>
    <dgm:cxn modelId="{61570EA8-3E1D-47D6-AE6D-D9A002D7906C}" type="presOf" srcId="{40273089-26C6-4D2B-8E3A-6A1021D5D47F}" destId="{3FE3715A-8E0C-4839-9935-DCA0C54F421C}" srcOrd="0" destOrd="0" presId="urn:microsoft.com/office/officeart/2005/8/layout/orgChart1"/>
    <dgm:cxn modelId="{F7768DB6-DA14-4E98-9010-9BCEC0767983}" srcId="{B62E960D-EAF5-4050-9D83-A805213EBD0F}" destId="{98658C61-6C39-4085-B959-FF1B9B493EC5}" srcOrd="0" destOrd="0" parTransId="{997F97EC-4EFC-407B-819C-0426EBFFFBFD}" sibTransId="{EA4C4BFC-42A6-4F4F-9ECA-3C7D3D383699}"/>
    <dgm:cxn modelId="{43C26A92-C47C-4FF1-805F-86EB6067EDED}" type="presOf" srcId="{2FEB25F6-322D-458C-8698-B96B0CF5B248}" destId="{437179B5-7CEF-46B7-838A-33EB905514CB}" srcOrd="0" destOrd="0" presId="urn:microsoft.com/office/officeart/2005/8/layout/orgChart1"/>
    <dgm:cxn modelId="{30BED506-752C-4BB1-B313-0AF1F3789DC4}" type="presOf" srcId="{8927A81A-F67C-46B8-8AA8-719996EA9833}" destId="{BB1C4388-6A0D-4988-9BC9-D645891098C0}" srcOrd="1" destOrd="0" presId="urn:microsoft.com/office/officeart/2005/8/layout/orgChart1"/>
    <dgm:cxn modelId="{1A987025-A538-4CB5-82A2-D35D2E9D906F}" srcId="{E9537D0A-B45A-4E93-B777-C2DEDD71C4E5}" destId="{B62E960D-EAF5-4050-9D83-A805213EBD0F}" srcOrd="0" destOrd="0" parTransId="{14D6C7F2-B2B5-4AAE-81B1-0F1AC06E9F7E}" sibTransId="{DA0E40FC-3E07-4C19-BC1D-3AC50AAF1161}"/>
    <dgm:cxn modelId="{F3BB7FA7-C6EA-49AE-99F0-82CECD2E3366}" type="presOf" srcId="{5563E4CE-6666-41EA-87C6-F25B7A9216F5}" destId="{F62B1154-B438-4CB1-BCD0-FF8AF2DCA20D}" srcOrd="0" destOrd="0" presId="urn:microsoft.com/office/officeart/2005/8/layout/orgChart1"/>
    <dgm:cxn modelId="{75F83104-F845-4D49-BD93-DF8F4DBC063C}" type="presOf" srcId="{F4571193-0F8D-4DC3-8DBB-2193D21F0683}" destId="{474DB4E2-A8DA-41C7-B93F-FEC5626DCA56}" srcOrd="0" destOrd="0" presId="urn:microsoft.com/office/officeart/2005/8/layout/orgChart1"/>
    <dgm:cxn modelId="{71B38E90-BC7B-4875-A2D7-136A732319FF}" srcId="{4F3DC24A-A204-44C6-87E9-6B78E5CA55D6}" destId="{674B95B9-4F34-4C11-B662-A431BFB5E4C7}" srcOrd="2" destOrd="0" parTransId="{CA9E1D3F-221E-4542-BE4D-DEDEF496E4C8}" sibTransId="{CC256897-0F17-458F-A359-705365A0C84C}"/>
    <dgm:cxn modelId="{08191A8F-A3DD-4461-BBAE-DA92E2CF965D}" type="presOf" srcId="{57BF593F-3684-4D4A-949B-D7EBA226195A}" destId="{56445D24-064D-4025-B3C8-FB8D97384C77}" srcOrd="0" destOrd="0" presId="urn:microsoft.com/office/officeart/2005/8/layout/orgChart1"/>
    <dgm:cxn modelId="{49503981-DF3E-47B4-A1DA-886BB807581A}" type="presOf" srcId="{007A905D-1BF7-486E-8AC0-00CCD43C388B}" destId="{393987A4-DB3B-4F5B-BDA2-6D0B9C2B4589}" srcOrd="1" destOrd="0" presId="urn:microsoft.com/office/officeart/2005/8/layout/orgChart1"/>
    <dgm:cxn modelId="{C2D84BC6-419B-4B78-8EEF-1670B8B8D3BA}" srcId="{5B26B165-8A32-45AE-906C-2F2C1D6F1C0D}" destId="{ED236D65-1ADF-49B2-822E-6EFCD53189FF}" srcOrd="3" destOrd="0" parTransId="{5747AEB4-AE5A-4D5A-AFEC-CF20B50C280A}" sibTransId="{CB1F7180-9D34-4E85-9FBE-AD9063BA48A1}"/>
    <dgm:cxn modelId="{E2A30019-9C0B-40C8-A564-D9D616C0F9A7}" type="presOf" srcId="{B517E169-3621-4ED0-9C51-562AE69A7AB4}" destId="{9A7FF69D-9BAC-494C-8B80-6D9891FD228C}" srcOrd="0" destOrd="0" presId="urn:microsoft.com/office/officeart/2005/8/layout/orgChart1"/>
    <dgm:cxn modelId="{0E646A4A-D3E7-40D8-8B24-902C6D1CDA98}" type="presOf" srcId="{97F3255F-F779-4E67-855A-676F75F8ABFB}" destId="{619839DB-EEA0-47D6-8567-E59EFA62928F}" srcOrd="1" destOrd="0" presId="urn:microsoft.com/office/officeart/2005/8/layout/orgChart1"/>
    <dgm:cxn modelId="{3AEBF608-BA11-40A5-AB26-EC6A45A3AC15}" type="presOf" srcId="{5747AEB4-AE5A-4D5A-AFEC-CF20B50C280A}" destId="{F3DA9CAC-71E3-4591-9908-B669BC151449}" srcOrd="0" destOrd="0" presId="urn:microsoft.com/office/officeart/2005/8/layout/orgChart1"/>
    <dgm:cxn modelId="{84E74564-606D-4ECE-9C29-B16719AB9455}" srcId="{4F3DC24A-A204-44C6-87E9-6B78E5CA55D6}" destId="{01748B24-A3B9-4DC5-9D21-FBC4FEB49E14}" srcOrd="1" destOrd="0" parTransId="{D14636F3-AD5D-46A7-B55B-40B68507AF08}" sibTransId="{1DB291A3-AE67-4DEC-B344-0DE1D8C295B6}"/>
    <dgm:cxn modelId="{5D792770-01FB-4CC6-89E4-6D3F16354503}" srcId="{B517E169-3621-4ED0-9C51-562AE69A7AB4}" destId="{2FEB25F6-322D-458C-8698-B96B0CF5B248}" srcOrd="2" destOrd="0" parTransId="{5563E4CE-6666-41EA-87C6-F25B7A9216F5}" sibTransId="{6C557F43-C23C-4385-88F2-63196ED2A83F}"/>
    <dgm:cxn modelId="{116AF5E2-003C-4C11-AFA9-4C66528A23E0}" type="presOf" srcId="{42E8204A-72C7-46B1-8072-D06C8C49474A}" destId="{3C8C54FC-45E3-4FED-9E43-DB204694B2D2}" srcOrd="0" destOrd="0" presId="urn:microsoft.com/office/officeart/2005/8/layout/orgChart1"/>
    <dgm:cxn modelId="{C551C466-2D0C-4AC7-874C-B455669DFCD4}" type="presOf" srcId="{B517E169-3621-4ED0-9C51-562AE69A7AB4}" destId="{B577268E-AF4B-4374-82F0-BE896E8D4646}" srcOrd="1" destOrd="0" presId="urn:microsoft.com/office/officeart/2005/8/layout/orgChart1"/>
    <dgm:cxn modelId="{7087D411-AE64-4652-BA9D-F5FFAADF04A1}" type="presOf" srcId="{C806EAE5-B749-4A74-A919-E6A5AB1C9A66}" destId="{F75B9EB8-8CA3-48BF-B577-043B4EA5D6B8}" srcOrd="0" destOrd="0" presId="urn:microsoft.com/office/officeart/2005/8/layout/orgChart1"/>
    <dgm:cxn modelId="{38909A44-822D-41F0-8C8F-1CF5CCC08DB5}" type="presOf" srcId="{EC5D050D-A0AA-4331-A4BC-2A0541119A0D}" destId="{F116453E-B8E3-4651-A0A0-F4EC8DA67D5E}" srcOrd="1" destOrd="0" presId="urn:microsoft.com/office/officeart/2005/8/layout/orgChart1"/>
    <dgm:cxn modelId="{3E30B70A-0F20-4071-A06A-A43FE8D47977}" type="presOf" srcId="{40273089-26C6-4D2B-8E3A-6A1021D5D47F}" destId="{4C5C20FF-729C-4E6B-9569-09107CAD44DB}" srcOrd="1" destOrd="0" presId="urn:microsoft.com/office/officeart/2005/8/layout/orgChart1"/>
    <dgm:cxn modelId="{69B1ED47-F67A-4DCB-8611-452E847AA457}" srcId="{F4571193-0F8D-4DC3-8DBB-2193D21F0683}" destId="{B517E169-3621-4ED0-9C51-562AE69A7AB4}" srcOrd="2" destOrd="0" parTransId="{CA761EAC-6F5E-4D9D-82D5-BEFD34CE4AE5}" sibTransId="{D689F9E4-3072-4D47-B9E6-1078AD57F5F4}"/>
    <dgm:cxn modelId="{F3F55D54-2495-49A5-B7EA-759807AC3A7E}" type="presOf" srcId="{A16A6E32-EF2F-432D-B13B-B664C7E4B7C9}" destId="{94A48ABC-0742-4518-8CF0-B908AC8A6DDE}" srcOrd="1" destOrd="0" presId="urn:microsoft.com/office/officeart/2005/8/layout/orgChart1"/>
    <dgm:cxn modelId="{C2C3F1FD-D8F2-4D73-B766-AD98EFF87778}" type="presOf" srcId="{F4571193-0F8D-4DC3-8DBB-2193D21F0683}" destId="{ACD3CC6C-F558-40E2-9E39-2F1A596683D9}" srcOrd="1" destOrd="0" presId="urn:microsoft.com/office/officeart/2005/8/layout/orgChart1"/>
    <dgm:cxn modelId="{F0ADC0A7-586A-4934-87D4-F5293A4C9A3D}" type="presOf" srcId="{97F3255F-F779-4E67-855A-676F75F8ABFB}" destId="{1F28A6BE-4FE3-4632-A813-9BE90D669ADD}" srcOrd="0" destOrd="0" presId="urn:microsoft.com/office/officeart/2005/8/layout/orgChart1"/>
    <dgm:cxn modelId="{2ED6166E-C821-47AA-A0D4-CF3E1061A683}" type="presOf" srcId="{933147B1-A7A0-492D-9B82-9A70CDCAA33B}" destId="{DBF87F97-4449-44F3-946E-40B052F946C6}" srcOrd="0" destOrd="0" presId="urn:microsoft.com/office/officeart/2005/8/layout/orgChart1"/>
    <dgm:cxn modelId="{3EC82E34-93F4-459E-BBA7-271621EA9B51}" type="presOf" srcId="{06215A11-7476-49F8-8B90-B180430EFEAA}" destId="{9A0A7ADD-0F13-4E21-B5B6-93BEC830E0D0}" srcOrd="0" destOrd="0" presId="urn:microsoft.com/office/officeart/2005/8/layout/orgChart1"/>
    <dgm:cxn modelId="{343898C0-F517-464C-9271-A052EAA43BC8}" type="presOf" srcId="{1F933B12-FEEE-469F-A345-604B1E8DBA2E}" destId="{7EEE4DDF-C43D-4E36-8CF7-38DDEE50A24C}" srcOrd="0" destOrd="0" presId="urn:microsoft.com/office/officeart/2005/8/layout/orgChart1"/>
    <dgm:cxn modelId="{039154C5-B333-4299-A310-C92668672BC3}" type="presOf" srcId="{E9537D0A-B45A-4E93-B777-C2DEDD71C4E5}" destId="{381CCDE1-1F72-4D74-9ECE-26010AF4B9DA}" srcOrd="0" destOrd="0" presId="urn:microsoft.com/office/officeart/2005/8/layout/orgChart1"/>
    <dgm:cxn modelId="{7691AE10-E1BE-4AF2-B14C-43AF96529FE0}" srcId="{5B26B165-8A32-45AE-906C-2F2C1D6F1C0D}" destId="{63E801C8-4BE2-4F28-9B83-D32A53EBC910}" srcOrd="0" destOrd="0" parTransId="{C806EAE5-B749-4A74-A919-E6A5AB1C9A66}" sibTransId="{E2D9738A-7837-44AE-BE15-016D39359650}"/>
    <dgm:cxn modelId="{7978DBC3-AE33-42DF-87CB-CFABFF6BF0A8}" type="presOf" srcId="{997F97EC-4EFC-407B-819C-0426EBFFFBFD}" destId="{B3704508-3563-45A3-8DBF-4A80ADA1BFA2}" srcOrd="0" destOrd="0" presId="urn:microsoft.com/office/officeart/2005/8/layout/orgChart1"/>
    <dgm:cxn modelId="{1014F9B0-645E-4841-969B-4F4827439335}" type="presOf" srcId="{ED236D65-1ADF-49B2-822E-6EFCD53189FF}" destId="{8817E141-AE58-4035-8D41-3C9B85D9271A}" srcOrd="1" destOrd="0" presId="urn:microsoft.com/office/officeart/2005/8/layout/orgChart1"/>
    <dgm:cxn modelId="{8899A241-9769-418A-8E04-6A49FE8D47B7}" type="presOf" srcId="{1DA115D6-71B2-4C51-9CA4-8760C88D2B56}" destId="{7873DB91-2BE3-459E-9ABF-CB086FD41ABC}" srcOrd="1" destOrd="0" presId="urn:microsoft.com/office/officeart/2005/8/layout/orgChart1"/>
    <dgm:cxn modelId="{525EEE53-732E-4700-A1EE-B54D8F1B3327}" type="presOf" srcId="{71234EAA-2046-4484-8B30-A0BBC59A3E16}" destId="{77CEA58A-B8DB-45D9-9FD7-81125C110D8E}" srcOrd="0" destOrd="0" presId="urn:microsoft.com/office/officeart/2005/8/layout/orgChart1"/>
    <dgm:cxn modelId="{520ECE05-605F-4417-BB3D-35FDBF8BCA68}" srcId="{ABC20869-4624-418D-AB19-84C78FE911E2}" destId="{007A905D-1BF7-486E-8AC0-00CCD43C388B}" srcOrd="0" destOrd="0" parTransId="{71234EAA-2046-4484-8B30-A0BBC59A3E16}" sibTransId="{FF605507-FBFC-4D47-980D-A46DB498101F}"/>
    <dgm:cxn modelId="{E542A774-16C2-46C7-8A4A-2CE4BA7A06E3}" srcId="{3EE56F3E-6856-4C27-AEF7-16AEED609D73}" destId="{40273089-26C6-4D2B-8E3A-6A1021D5D47F}" srcOrd="1" destOrd="0" parTransId="{1F933B12-FEEE-469F-A345-604B1E8DBA2E}" sibTransId="{A3373440-2AA3-41A9-ADA9-BAF1FB3A2B7A}"/>
    <dgm:cxn modelId="{488C6B86-B1AF-4B11-B7B6-474874BB9640}" type="presOf" srcId="{4F3DC24A-A204-44C6-87E9-6B78E5CA55D6}" destId="{336BA383-3050-49B6-96B7-809CF226F6CA}" srcOrd="1" destOrd="0" presId="urn:microsoft.com/office/officeart/2005/8/layout/orgChart1"/>
    <dgm:cxn modelId="{333938F0-4635-47B3-B5EC-9066220D354F}" type="presOf" srcId="{01748B24-A3B9-4DC5-9D21-FBC4FEB49E14}" destId="{1FBF828F-AD11-403E-B0CF-88253DAA9446}" srcOrd="0" destOrd="0" presId="urn:microsoft.com/office/officeart/2005/8/layout/orgChart1"/>
    <dgm:cxn modelId="{C8732E31-1C8F-4D5B-91D3-8F3B09EC4F7A}" type="presOf" srcId="{EC5D050D-A0AA-4331-A4BC-2A0541119A0D}" destId="{BF25AD27-53F6-4012-BEB5-CA0B2F741554}" srcOrd="0" destOrd="0" presId="urn:microsoft.com/office/officeart/2005/8/layout/orgChart1"/>
    <dgm:cxn modelId="{89A73D29-D775-4487-B94D-D86334803BDC}" type="presOf" srcId="{FDD01A7F-B8C9-40B2-B762-7D6D56734CE7}" destId="{F57DB1D9-7466-43A8-B5DE-DE0B9BCF3A08}" srcOrd="1" destOrd="0" presId="urn:microsoft.com/office/officeart/2005/8/layout/orgChart1"/>
    <dgm:cxn modelId="{27145EED-35CC-4F4F-AA1D-1E7C8F2FDF1A}" type="presOf" srcId="{CA9E1D3F-221E-4542-BE4D-DEDEF496E4C8}" destId="{6F7B52BA-9A6D-4E96-B280-52A5AD007216}" srcOrd="0" destOrd="0" presId="urn:microsoft.com/office/officeart/2005/8/layout/orgChart1"/>
    <dgm:cxn modelId="{74CEEC70-9E46-4E55-8801-59701BDD4F2E}" srcId="{B517E169-3621-4ED0-9C51-562AE69A7AB4}" destId="{3F9B9F4F-146D-47A0-A505-21A184BD2C3F}" srcOrd="1" destOrd="0" parTransId="{CDF0989B-3E10-4051-8B85-E6C48795354A}" sibTransId="{9552F871-FD49-4A37-9681-7698AA2AFEC8}"/>
    <dgm:cxn modelId="{FC4E8CB3-76F8-495A-B848-768A9AA792AD}" type="presOf" srcId="{3F9B9F4F-146D-47A0-A505-21A184BD2C3F}" destId="{950314B0-A92B-46E0-BD6B-EB3A0D234EDA}" srcOrd="1" destOrd="0" presId="urn:microsoft.com/office/officeart/2005/8/layout/orgChart1"/>
    <dgm:cxn modelId="{16FF6DDF-CBCE-4CAA-B88D-82D36831B220}" type="presOf" srcId="{CA761EAC-6F5E-4D9D-82D5-BEFD34CE4AE5}" destId="{B8E360E6-EE2F-4584-BDDF-D6AF0DE73942}" srcOrd="0" destOrd="0" presId="urn:microsoft.com/office/officeart/2005/8/layout/orgChart1"/>
    <dgm:cxn modelId="{9FE7C510-3685-4B4B-BFC7-0D180477BF25}" type="presOf" srcId="{D14636F3-AD5D-46A7-B55B-40B68507AF08}" destId="{74A31F3B-2290-4DDC-BEC6-31F7F4C531F0}" srcOrd="0" destOrd="0" presId="urn:microsoft.com/office/officeart/2005/8/layout/orgChart1"/>
    <dgm:cxn modelId="{E1BB5C7E-CAA2-4E46-9354-31099C9B34E7}" srcId="{5B26B165-8A32-45AE-906C-2F2C1D6F1C0D}" destId="{079C782E-E2B2-444F-998A-2EB7C5D3FB87}" srcOrd="1" destOrd="0" parTransId="{CCE3E2C2-237D-4297-AB79-A3D1A7FF5EE3}" sibTransId="{815E6118-FB8E-4A04-8595-1B7DF8AA14A5}"/>
    <dgm:cxn modelId="{0B418069-23E3-46C9-9078-B9916A1C4EB7}" type="presOf" srcId="{41021628-51F0-4B8E-952D-496A95A27681}" destId="{4A5AB474-0DB1-4CF7-8CFC-77E21B269F25}" srcOrd="0" destOrd="0" presId="urn:microsoft.com/office/officeart/2005/8/layout/orgChart1"/>
    <dgm:cxn modelId="{3A663272-2C36-49F7-B793-410F0D47C2C0}" type="presOf" srcId="{42E8204A-72C7-46B1-8072-D06C8C49474A}" destId="{5D6D176D-D641-41C4-984C-68C95D540A27}" srcOrd="1" destOrd="0" presId="urn:microsoft.com/office/officeart/2005/8/layout/orgChart1"/>
    <dgm:cxn modelId="{CBE37BC7-F08E-4AFF-AEF5-FE78C423AC2E}" type="presOf" srcId="{5B26B165-8A32-45AE-906C-2F2C1D6F1C0D}" destId="{30EEA7D3-4970-4F75-BB92-1A1D8215E0A8}" srcOrd="1" destOrd="0" presId="urn:microsoft.com/office/officeart/2005/8/layout/orgChart1"/>
    <dgm:cxn modelId="{CAB5CEAF-6541-4B69-A8EC-E0F22297817C}" type="presOf" srcId="{5D97FAC0-171B-41E7-92FF-E4F06E7B628B}" destId="{19C87BB5-1C48-41FC-8BB6-2C76E6258F5A}" srcOrd="1" destOrd="0" presId="urn:microsoft.com/office/officeart/2005/8/layout/orgChart1"/>
    <dgm:cxn modelId="{88B68C84-4904-4511-844D-EA869E94C60B}" srcId="{B62E960D-EAF5-4050-9D83-A805213EBD0F}" destId="{5B26B165-8A32-45AE-906C-2F2C1D6F1C0D}" srcOrd="1" destOrd="0" parTransId="{BFD9D5AA-A8F8-4214-8ABA-2DE00E730CEB}" sibTransId="{96AD5A94-BA8D-4E0A-A584-1AD511B69E9D}"/>
    <dgm:cxn modelId="{E7E568BE-EDA9-4C10-A796-9C516E334D64}" srcId="{F4571193-0F8D-4DC3-8DBB-2193D21F0683}" destId="{ABC20869-4624-418D-AB19-84C78FE911E2}" srcOrd="1" destOrd="0" parTransId="{79931C4B-0413-4A98-B221-CAE72DCED742}" sibTransId="{CC7FB813-99ED-479E-B283-2D060059E974}"/>
    <dgm:cxn modelId="{6AB3A50F-4137-4962-9EF7-7607E5E72CED}" type="presOf" srcId="{3EE56F3E-6856-4C27-AEF7-16AEED609D73}" destId="{EDD54E29-7FBC-420C-B994-4B227AD2A2EA}" srcOrd="1" destOrd="0" presId="urn:microsoft.com/office/officeart/2005/8/layout/orgChart1"/>
    <dgm:cxn modelId="{0F525B37-A383-44A7-94F5-DA651E8CB6AA}" srcId="{98658C61-6C39-4085-B959-FF1B9B493EC5}" destId="{42E8204A-72C7-46B1-8072-D06C8C49474A}" srcOrd="0" destOrd="0" parTransId="{128C829A-CFBA-4B6C-8230-F07374972B19}" sibTransId="{1A32A60A-E035-40AB-BED1-7F4817827E1A}"/>
    <dgm:cxn modelId="{B0942570-E0C9-4744-ADA2-D278F6E44749}" type="presOf" srcId="{079C782E-E2B2-444F-998A-2EB7C5D3FB87}" destId="{61385563-E678-48F7-9455-343EDD0718A8}" srcOrd="0" destOrd="0" presId="urn:microsoft.com/office/officeart/2005/8/layout/orgChart1"/>
    <dgm:cxn modelId="{6A7DDC78-D328-4BF7-8C00-CF6CE1A3C982}" type="presOf" srcId="{ABC20869-4624-418D-AB19-84C78FE911E2}" destId="{930B12AB-DCA6-42BD-B809-079F472819F7}" srcOrd="1" destOrd="0" presId="urn:microsoft.com/office/officeart/2005/8/layout/orgChart1"/>
    <dgm:cxn modelId="{0C348540-DA20-4F27-A19C-42DF8A72D368}" type="presOf" srcId="{ABC20869-4624-418D-AB19-84C78FE911E2}" destId="{D062351E-0699-4686-9639-E736F0F277FB}" srcOrd="0" destOrd="0" presId="urn:microsoft.com/office/officeart/2005/8/layout/orgChart1"/>
    <dgm:cxn modelId="{2B31308A-6090-4E8F-B3D6-DBE3AA69E929}" type="presOf" srcId="{01748B24-A3B9-4DC5-9D21-FBC4FEB49E14}" destId="{2577E287-2DAD-4804-8AD3-B062EAC6E753}" srcOrd="1" destOrd="0" presId="urn:microsoft.com/office/officeart/2005/8/layout/orgChart1"/>
    <dgm:cxn modelId="{2584E6C7-DB0A-43FC-B3BC-0ACC7A5F34E9}" type="presOf" srcId="{CACF2CB3-2548-4DE8-8809-940951DAF290}" destId="{31CBCA43-6182-4A52-9BB1-0869A5CC6BBF}" srcOrd="0" destOrd="0" presId="urn:microsoft.com/office/officeart/2005/8/layout/orgChart1"/>
    <dgm:cxn modelId="{A3092521-08A9-40FC-A165-B277733314BE}" type="presOf" srcId="{737212A3-9EBE-4601-B311-E0D829024487}" destId="{043ED18F-8636-4C6C-B6C2-6F8D7FC99214}" srcOrd="0" destOrd="0" presId="urn:microsoft.com/office/officeart/2005/8/layout/orgChart1"/>
    <dgm:cxn modelId="{6540B432-4A34-4D93-8BBC-47DBD8BF0FCB}" type="presOf" srcId="{5E50CD36-DED2-41D7-B12F-1E701F5109BC}" destId="{DA614405-FE69-4977-A04F-42D4DD40F70F}" srcOrd="0" destOrd="0" presId="urn:microsoft.com/office/officeart/2005/8/layout/orgChart1"/>
    <dgm:cxn modelId="{5F37A6DA-ACC5-44D7-86D2-E4FC8087ACD6}" type="presOf" srcId="{ED236D65-1ADF-49B2-822E-6EFCD53189FF}" destId="{09AE169B-E45C-4113-8814-A5D7B2CC2DCB}" srcOrd="0" destOrd="0" presId="urn:microsoft.com/office/officeart/2005/8/layout/orgChart1"/>
    <dgm:cxn modelId="{3A7E6FE3-CC36-4BD2-A7D5-B7CAA3A4B392}" type="presOf" srcId="{BFD9D5AA-A8F8-4214-8ABA-2DE00E730CEB}" destId="{183EEED9-7BBF-4A64-A51F-37407FD7FA59}" srcOrd="0" destOrd="0" presId="urn:microsoft.com/office/officeart/2005/8/layout/orgChart1"/>
    <dgm:cxn modelId="{DE8A2C63-6B92-4289-A52D-C830381D9604}" type="presOf" srcId="{8927A81A-F67C-46B8-8AA8-719996EA9833}" destId="{CDBFE895-F20B-42CA-9EA5-D5818D058496}" srcOrd="0" destOrd="0" presId="urn:microsoft.com/office/officeart/2005/8/layout/orgChart1"/>
    <dgm:cxn modelId="{CD0209EB-1F3D-48FB-B4F3-C07EF74FD668}" type="presOf" srcId="{79931C4B-0413-4A98-B221-CAE72DCED742}" destId="{1B05A0EF-17B1-451B-8223-3DF914F5F822}" srcOrd="0" destOrd="0" presId="urn:microsoft.com/office/officeart/2005/8/layout/orgChart1"/>
    <dgm:cxn modelId="{AC2EEDB6-70D4-4713-802F-FD803641D586}" type="presOf" srcId="{CCE3E2C2-237D-4297-AB79-A3D1A7FF5EE3}" destId="{5BAF5594-B0D7-4E89-A3BB-3DE609ED2C53}" srcOrd="0" destOrd="0" presId="urn:microsoft.com/office/officeart/2005/8/layout/orgChart1"/>
    <dgm:cxn modelId="{E77A32C3-B4BA-492B-BAC2-FD34F473E821}" type="presOf" srcId="{674B95B9-4F34-4C11-B662-A431BFB5E4C7}" destId="{FC2C0404-5A11-4828-8220-B08C10F4AB2E}" srcOrd="0" destOrd="0" presId="urn:microsoft.com/office/officeart/2005/8/layout/orgChart1"/>
    <dgm:cxn modelId="{AD5DFD8B-9083-4168-B81B-9DC6B04D6E97}" srcId="{98658C61-6C39-4085-B959-FF1B9B493EC5}" destId="{1DA115D6-71B2-4C51-9CA4-8760C88D2B56}" srcOrd="2" destOrd="0" parTransId="{06215A11-7476-49F8-8B90-B180430EFEAA}" sibTransId="{8866899E-9F4E-4151-B6AE-200F846034DB}"/>
    <dgm:cxn modelId="{D61C3559-6545-435B-9793-9EF7960A104B}" type="presOf" srcId="{5B26B165-8A32-45AE-906C-2F2C1D6F1C0D}" destId="{A202D5F0-B95D-46A9-828F-00F694A80806}" srcOrd="0" destOrd="0" presId="urn:microsoft.com/office/officeart/2005/8/layout/orgChart1"/>
    <dgm:cxn modelId="{6FAD13E1-B80A-405E-A2F4-78264C6EBA35}" srcId="{4F3DC24A-A204-44C6-87E9-6B78E5CA55D6}" destId="{8927A81A-F67C-46B8-8AA8-719996EA9833}" srcOrd="0" destOrd="0" parTransId="{737212A3-9EBE-4601-B311-E0D829024487}" sibTransId="{072FF3E0-CA5E-4993-B6CA-DB1DF3313ED7}"/>
    <dgm:cxn modelId="{75DB69A3-595F-4440-9FAE-C978BFBDD679}" type="presOf" srcId="{B62E960D-EAF5-4050-9D83-A805213EBD0F}" destId="{656B6E9A-8BFC-4890-A6AE-7664CB613D41}" srcOrd="1" destOrd="0" presId="urn:microsoft.com/office/officeart/2005/8/layout/orgChart1"/>
    <dgm:cxn modelId="{963E134B-7DE2-40D2-A892-C574B61A6A8A}" type="presOf" srcId="{128C829A-CFBA-4B6C-8230-F07374972B19}" destId="{B8306B30-A4B7-49C2-9561-D874319FE5D8}" srcOrd="0" destOrd="0" presId="urn:microsoft.com/office/officeart/2005/8/layout/orgChart1"/>
    <dgm:cxn modelId="{B2E1D6AA-525C-4161-BEDB-88A3A9EDF4F5}" type="presOf" srcId="{1DA115D6-71B2-4C51-9CA4-8760C88D2B56}" destId="{021B38D0-0342-44A5-930C-C39B42A8DB3E}" srcOrd="0" destOrd="0" presId="urn:microsoft.com/office/officeart/2005/8/layout/orgChart1"/>
    <dgm:cxn modelId="{7C0BF833-A665-4F27-AD82-E852FE85B8BF}" type="presOf" srcId="{98658C61-6C39-4085-B959-FF1B9B493EC5}" destId="{319866AE-0BF5-4B53-B1D1-D08E21459B97}" srcOrd="1" destOrd="0" presId="urn:microsoft.com/office/officeart/2005/8/layout/orgChart1"/>
    <dgm:cxn modelId="{C27D2F0A-9D36-42F7-AC15-06F6345254C7}" type="presOf" srcId="{3EE56F3E-6856-4C27-AEF7-16AEED609D73}" destId="{45765C4C-95A4-463B-AE94-BE313937AABF}" srcOrd="0" destOrd="0" presId="urn:microsoft.com/office/officeart/2005/8/layout/orgChart1"/>
    <dgm:cxn modelId="{79610F16-7A93-4FE8-8A91-5835F4D51E08}" type="presOf" srcId="{5D97FAC0-171B-41E7-92FF-E4F06E7B628B}" destId="{7A178434-96D4-428B-81B8-CC39F4F409EB}" srcOrd="0" destOrd="0" presId="urn:microsoft.com/office/officeart/2005/8/layout/orgChart1"/>
    <dgm:cxn modelId="{488C8A78-9429-4ECC-9BC4-B9059F50F16E}" type="presOf" srcId="{B62E960D-EAF5-4050-9D83-A805213EBD0F}" destId="{9CA8CEE5-3E1D-4E0E-94A8-7813CE852C2B}" srcOrd="0" destOrd="0" presId="urn:microsoft.com/office/officeart/2005/8/layout/orgChart1"/>
    <dgm:cxn modelId="{20AED1A2-9FF9-4942-849C-7359049360ED}" type="presOf" srcId="{FDD01A7F-B8C9-40B2-B762-7D6D56734CE7}" destId="{CBA4EEDF-83E5-4E46-ACD3-F900DCB007BF}" srcOrd="0" destOrd="0" presId="urn:microsoft.com/office/officeart/2005/8/layout/orgChart1"/>
    <dgm:cxn modelId="{0BFB198F-0BD5-4A89-8FD8-4DB7A4C9AA63}" srcId="{FDD01A7F-B8C9-40B2-B762-7D6D56734CE7}" destId="{3EE56F3E-6856-4C27-AEF7-16AEED609D73}" srcOrd="0" destOrd="0" parTransId="{7232884E-C19E-49DF-A4FB-3EC6EBDF3EB8}" sibTransId="{355A12B5-6803-4A52-BEBB-50756EDFABFC}"/>
    <dgm:cxn modelId="{DF070F5F-4DA5-4FA3-9A34-84DE3DCF394D}" type="presOf" srcId="{11728F64-8E9F-4305-B973-B51E80052004}" destId="{E292F986-77FC-4112-9424-98D0BF1196C1}" srcOrd="0" destOrd="0" presId="urn:microsoft.com/office/officeart/2005/8/layout/orgChart1"/>
    <dgm:cxn modelId="{FAACC3BF-668F-4EA3-B151-4D26ECF845AA}" srcId="{3EE56F3E-6856-4C27-AEF7-16AEED609D73}" destId="{97F3255F-F779-4E67-855A-676F75F8ABFB}" srcOrd="0" destOrd="0" parTransId="{691C564D-9134-44BA-8513-53BF44340CA9}" sibTransId="{D266EBA2-2266-436A-B282-BCAE232C612D}"/>
    <dgm:cxn modelId="{D54142EE-DAF4-4D59-9245-17463CC7CA21}" type="presOf" srcId="{4F3DC24A-A204-44C6-87E9-6B78E5CA55D6}" destId="{A1DAEF29-1DCA-493F-A7DD-DD29F64F534B}" srcOrd="0" destOrd="0" presId="urn:microsoft.com/office/officeart/2005/8/layout/orgChart1"/>
    <dgm:cxn modelId="{BADE6BC7-59F9-495A-9489-C1833A12D70E}" srcId="{ABC20869-4624-418D-AB19-84C78FE911E2}" destId="{A16A6E32-EF2F-432D-B13B-B664C7E4B7C9}" srcOrd="1" destOrd="0" parTransId="{11728F64-8E9F-4305-B973-B51E80052004}" sibTransId="{30CD76B7-A194-46CF-A617-94E6E18B2254}"/>
    <dgm:cxn modelId="{8563E47A-BA84-45EC-A28B-BD2B5C56FD9A}" srcId="{B517E169-3621-4ED0-9C51-562AE69A7AB4}" destId="{EC5D050D-A0AA-4331-A4BC-2A0541119A0D}" srcOrd="0" destOrd="0" parTransId="{57BF593F-3684-4D4A-949B-D7EBA226195A}" sibTransId="{6740DF0A-DCCA-4566-89C4-04C4754AA067}"/>
    <dgm:cxn modelId="{73AFE0E1-01D7-4581-B8A1-401EAC359B5A}" srcId="{F4571193-0F8D-4DC3-8DBB-2193D21F0683}" destId="{FDD01A7F-B8C9-40B2-B762-7D6D56734CE7}" srcOrd="3" destOrd="0" parTransId="{2C3B82C6-554D-4D21-9A69-69112D2F9015}" sibTransId="{26F2A88B-9589-4F16-8A83-75A72712D1B4}"/>
    <dgm:cxn modelId="{7D5622C9-1ECB-4668-B39C-FC450D11DEF7}" type="presOf" srcId="{98658C61-6C39-4085-B959-FF1B9B493EC5}" destId="{F2C04B58-2DA5-44A6-B2B0-5ED46774BCF1}" srcOrd="0" destOrd="0" presId="urn:microsoft.com/office/officeart/2005/8/layout/orgChart1"/>
    <dgm:cxn modelId="{50837682-C285-48FC-813F-940A93C16042}" srcId="{5B26B165-8A32-45AE-906C-2F2C1D6F1C0D}" destId="{5D97FAC0-171B-41E7-92FF-E4F06E7B628B}" srcOrd="2" destOrd="0" parTransId="{5E50CD36-DED2-41D7-B12F-1E701F5109BC}" sibTransId="{C4DCE1A4-8924-4DDF-989C-A119301828DE}"/>
    <dgm:cxn modelId="{3BEAD443-BC36-4B35-85C8-243D88330796}" srcId="{F4571193-0F8D-4DC3-8DBB-2193D21F0683}" destId="{4F3DC24A-A204-44C6-87E9-6B78E5CA55D6}" srcOrd="0" destOrd="0" parTransId="{41021628-51F0-4B8E-952D-496A95A27681}" sibTransId="{81140453-B58F-4380-8A4A-62298E0D8D90}"/>
    <dgm:cxn modelId="{21C6D0A6-A1AB-4692-9802-A0B20DA3D3DB}" type="presOf" srcId="{007A905D-1BF7-486E-8AC0-00CCD43C388B}" destId="{E8515B6A-5E5B-4335-BCA9-A42402E7C52B}" srcOrd="0" destOrd="0" presId="urn:microsoft.com/office/officeart/2005/8/layout/orgChart1"/>
    <dgm:cxn modelId="{DF3B2A57-3BDC-496A-ABD1-1DA7A5AF1095}" type="presOf" srcId="{CDF0989B-3E10-4051-8B85-E6C48795354A}" destId="{1A024160-C858-4822-AA54-D28F285FAC49}" srcOrd="0" destOrd="0" presId="urn:microsoft.com/office/officeart/2005/8/layout/orgChart1"/>
    <dgm:cxn modelId="{FD184B37-B215-4540-BD8E-5AA566FE17F7}" type="presOf" srcId="{CACF2CB3-2548-4DE8-8809-940951DAF290}" destId="{57357E92-F428-42CA-8531-20E245FE252A}" srcOrd="1" destOrd="0" presId="urn:microsoft.com/office/officeart/2005/8/layout/orgChart1"/>
    <dgm:cxn modelId="{9563D718-380A-48C2-B718-7768EF7D500A}" srcId="{98658C61-6C39-4085-B959-FF1B9B493EC5}" destId="{CACF2CB3-2548-4DE8-8809-940951DAF290}" srcOrd="1" destOrd="0" parTransId="{933147B1-A7A0-492D-9B82-9A70CDCAA33B}" sibTransId="{D0855FC8-E3D1-4A78-9095-95A6E9FFE26B}"/>
    <dgm:cxn modelId="{DDBB5A7E-DF1C-4964-BF9F-BFA330078B65}" type="presOf" srcId="{2FEB25F6-322D-458C-8698-B96B0CF5B248}" destId="{75F5C40C-0729-450A-B8FA-93838661A8E9}" srcOrd="1" destOrd="0" presId="urn:microsoft.com/office/officeart/2005/8/layout/orgChart1"/>
    <dgm:cxn modelId="{955BBF8B-3683-405D-A00B-C368B736C1E9}" type="presParOf" srcId="{381CCDE1-1F72-4D74-9ECE-26010AF4B9DA}" destId="{E80AC05B-F619-4D33-B2BC-A206CCEEEAB3}" srcOrd="0" destOrd="0" presId="urn:microsoft.com/office/officeart/2005/8/layout/orgChart1"/>
    <dgm:cxn modelId="{55D73B0C-81E8-4491-AFF1-C600583FA566}" type="presParOf" srcId="{E80AC05B-F619-4D33-B2BC-A206CCEEEAB3}" destId="{2E29E542-BB10-4DBF-9510-64DDECF0BBB8}" srcOrd="0" destOrd="0" presId="urn:microsoft.com/office/officeart/2005/8/layout/orgChart1"/>
    <dgm:cxn modelId="{9B805A89-695C-4EC2-9CAC-5E45F149951C}" type="presParOf" srcId="{2E29E542-BB10-4DBF-9510-64DDECF0BBB8}" destId="{9CA8CEE5-3E1D-4E0E-94A8-7813CE852C2B}" srcOrd="0" destOrd="0" presId="urn:microsoft.com/office/officeart/2005/8/layout/orgChart1"/>
    <dgm:cxn modelId="{79DD423F-C320-4D22-BBC3-846131C9EA26}" type="presParOf" srcId="{2E29E542-BB10-4DBF-9510-64DDECF0BBB8}" destId="{656B6E9A-8BFC-4890-A6AE-7664CB613D41}" srcOrd="1" destOrd="0" presId="urn:microsoft.com/office/officeart/2005/8/layout/orgChart1"/>
    <dgm:cxn modelId="{47F8F909-D4C8-412B-8D42-6451FD978BD6}" type="presParOf" srcId="{E80AC05B-F619-4D33-B2BC-A206CCEEEAB3}" destId="{01F6A8FE-A323-4C11-90BB-CE6B766265F4}" srcOrd="1" destOrd="0" presId="urn:microsoft.com/office/officeart/2005/8/layout/orgChart1"/>
    <dgm:cxn modelId="{36D894DD-7CD4-4C8F-8F69-7FB21A6A1385}" type="presParOf" srcId="{01F6A8FE-A323-4C11-90BB-CE6B766265F4}" destId="{B3704508-3563-45A3-8DBF-4A80ADA1BFA2}" srcOrd="0" destOrd="0" presId="urn:microsoft.com/office/officeart/2005/8/layout/orgChart1"/>
    <dgm:cxn modelId="{4AC0B3B0-9038-4A7F-B6BF-DE86D10C0FE7}" type="presParOf" srcId="{01F6A8FE-A323-4C11-90BB-CE6B766265F4}" destId="{D867AA1B-5C59-428D-8569-EC8BCAF4DA84}" srcOrd="1" destOrd="0" presId="urn:microsoft.com/office/officeart/2005/8/layout/orgChart1"/>
    <dgm:cxn modelId="{832028EA-911A-4D75-9B06-8EE738263AF3}" type="presParOf" srcId="{D867AA1B-5C59-428D-8569-EC8BCAF4DA84}" destId="{456098A3-2901-46F9-94D3-FE3D30EE0004}" srcOrd="0" destOrd="0" presId="urn:microsoft.com/office/officeart/2005/8/layout/orgChart1"/>
    <dgm:cxn modelId="{FDBF2F86-8823-4662-9D84-748E090CA0FF}" type="presParOf" srcId="{456098A3-2901-46F9-94D3-FE3D30EE0004}" destId="{F2C04B58-2DA5-44A6-B2B0-5ED46774BCF1}" srcOrd="0" destOrd="0" presId="urn:microsoft.com/office/officeart/2005/8/layout/orgChart1"/>
    <dgm:cxn modelId="{2E9E673E-4A2B-4497-94FC-BDE187F7745C}" type="presParOf" srcId="{456098A3-2901-46F9-94D3-FE3D30EE0004}" destId="{319866AE-0BF5-4B53-B1D1-D08E21459B97}" srcOrd="1" destOrd="0" presId="urn:microsoft.com/office/officeart/2005/8/layout/orgChart1"/>
    <dgm:cxn modelId="{B309BAE6-91ED-4ABA-8495-35ACB951BF58}" type="presParOf" srcId="{D867AA1B-5C59-428D-8569-EC8BCAF4DA84}" destId="{93DC192B-D596-40E8-9C13-54A9F9FDCF8A}" srcOrd="1" destOrd="0" presId="urn:microsoft.com/office/officeart/2005/8/layout/orgChart1"/>
    <dgm:cxn modelId="{0C225D61-FD55-4A6E-AEB7-56F7D9022099}" type="presParOf" srcId="{93DC192B-D596-40E8-9C13-54A9F9FDCF8A}" destId="{B8306B30-A4B7-49C2-9561-D874319FE5D8}" srcOrd="0" destOrd="0" presId="urn:microsoft.com/office/officeart/2005/8/layout/orgChart1"/>
    <dgm:cxn modelId="{F0B65FFC-3D5A-4868-80C0-B4B027D32EAF}" type="presParOf" srcId="{93DC192B-D596-40E8-9C13-54A9F9FDCF8A}" destId="{CB553E3C-555B-4A3D-9A6C-B904C7B26DC2}" srcOrd="1" destOrd="0" presId="urn:microsoft.com/office/officeart/2005/8/layout/orgChart1"/>
    <dgm:cxn modelId="{4C5C33D7-0074-4997-A06C-6AA319E9957A}" type="presParOf" srcId="{CB553E3C-555B-4A3D-9A6C-B904C7B26DC2}" destId="{2798D391-5DAB-4D56-AB40-1F7E6E8D2692}" srcOrd="0" destOrd="0" presId="urn:microsoft.com/office/officeart/2005/8/layout/orgChart1"/>
    <dgm:cxn modelId="{8ABF24FB-BD43-41DB-8829-04DB98DDF6AB}" type="presParOf" srcId="{2798D391-5DAB-4D56-AB40-1F7E6E8D2692}" destId="{3C8C54FC-45E3-4FED-9E43-DB204694B2D2}" srcOrd="0" destOrd="0" presId="urn:microsoft.com/office/officeart/2005/8/layout/orgChart1"/>
    <dgm:cxn modelId="{2B4E92AA-6F4D-48B0-8866-9D022D1AA710}" type="presParOf" srcId="{2798D391-5DAB-4D56-AB40-1F7E6E8D2692}" destId="{5D6D176D-D641-41C4-984C-68C95D540A27}" srcOrd="1" destOrd="0" presId="urn:microsoft.com/office/officeart/2005/8/layout/orgChart1"/>
    <dgm:cxn modelId="{3B7034DE-34B4-4283-B15E-2D811D55C29C}" type="presParOf" srcId="{CB553E3C-555B-4A3D-9A6C-B904C7B26DC2}" destId="{560520CD-4438-422E-9B65-5AFAE1312FCC}" srcOrd="1" destOrd="0" presId="urn:microsoft.com/office/officeart/2005/8/layout/orgChart1"/>
    <dgm:cxn modelId="{9DB48F1C-F324-4004-8B13-463984DD903D}" type="presParOf" srcId="{CB553E3C-555B-4A3D-9A6C-B904C7B26DC2}" destId="{6BB36731-B986-4CA8-B120-2320A5974C57}" srcOrd="2" destOrd="0" presId="urn:microsoft.com/office/officeart/2005/8/layout/orgChart1"/>
    <dgm:cxn modelId="{B2C199EA-0093-411B-AAAA-6A358C7CAA38}" type="presParOf" srcId="{93DC192B-D596-40E8-9C13-54A9F9FDCF8A}" destId="{DBF87F97-4449-44F3-946E-40B052F946C6}" srcOrd="2" destOrd="0" presId="urn:microsoft.com/office/officeart/2005/8/layout/orgChart1"/>
    <dgm:cxn modelId="{C99CE49B-5484-4CCB-8BF2-4DDF9D6A4BAC}" type="presParOf" srcId="{93DC192B-D596-40E8-9C13-54A9F9FDCF8A}" destId="{8A265C51-B6AD-4373-BCF1-B3B4FE69F674}" srcOrd="3" destOrd="0" presId="urn:microsoft.com/office/officeart/2005/8/layout/orgChart1"/>
    <dgm:cxn modelId="{240057ED-4AD3-4F46-80B0-7483A1DC7A74}" type="presParOf" srcId="{8A265C51-B6AD-4373-BCF1-B3B4FE69F674}" destId="{3C7C9B37-8828-41EC-B37E-6AEC99D77FB2}" srcOrd="0" destOrd="0" presId="urn:microsoft.com/office/officeart/2005/8/layout/orgChart1"/>
    <dgm:cxn modelId="{F6C12B87-11D1-4D62-8F85-431F585575C6}" type="presParOf" srcId="{3C7C9B37-8828-41EC-B37E-6AEC99D77FB2}" destId="{31CBCA43-6182-4A52-9BB1-0869A5CC6BBF}" srcOrd="0" destOrd="0" presId="urn:microsoft.com/office/officeart/2005/8/layout/orgChart1"/>
    <dgm:cxn modelId="{4E286BCF-CD66-40F6-89B3-FB1571BD6D62}" type="presParOf" srcId="{3C7C9B37-8828-41EC-B37E-6AEC99D77FB2}" destId="{57357E92-F428-42CA-8531-20E245FE252A}" srcOrd="1" destOrd="0" presId="urn:microsoft.com/office/officeart/2005/8/layout/orgChart1"/>
    <dgm:cxn modelId="{E9206062-2945-418E-9499-33817F36AD6E}" type="presParOf" srcId="{8A265C51-B6AD-4373-BCF1-B3B4FE69F674}" destId="{46C4CEAD-5937-45FB-A8D1-41747278F89B}" srcOrd="1" destOrd="0" presId="urn:microsoft.com/office/officeart/2005/8/layout/orgChart1"/>
    <dgm:cxn modelId="{5745365C-279E-4CCD-A43D-3C0882CC7338}" type="presParOf" srcId="{8A265C51-B6AD-4373-BCF1-B3B4FE69F674}" destId="{8F0F4311-1B5F-4107-8456-BDCAE7A06C3F}" srcOrd="2" destOrd="0" presId="urn:microsoft.com/office/officeart/2005/8/layout/orgChart1"/>
    <dgm:cxn modelId="{9673EC8A-325D-46D2-9D39-979172A8EAD1}" type="presParOf" srcId="{93DC192B-D596-40E8-9C13-54A9F9FDCF8A}" destId="{9A0A7ADD-0F13-4E21-B5B6-93BEC830E0D0}" srcOrd="4" destOrd="0" presId="urn:microsoft.com/office/officeart/2005/8/layout/orgChart1"/>
    <dgm:cxn modelId="{BDCFFE53-7E2E-4D76-8AB1-2C8107BCFEE1}" type="presParOf" srcId="{93DC192B-D596-40E8-9C13-54A9F9FDCF8A}" destId="{5134C3A8-227D-45C4-B857-1EFA382DA17E}" srcOrd="5" destOrd="0" presId="urn:microsoft.com/office/officeart/2005/8/layout/orgChart1"/>
    <dgm:cxn modelId="{B5D54EAD-8095-4D3F-9234-C18BF7CC2E84}" type="presParOf" srcId="{5134C3A8-227D-45C4-B857-1EFA382DA17E}" destId="{1CCF89E9-B949-401F-B98D-56FCD9BA6C4A}" srcOrd="0" destOrd="0" presId="urn:microsoft.com/office/officeart/2005/8/layout/orgChart1"/>
    <dgm:cxn modelId="{4430BC43-7D93-433D-B8AA-E8FB6A761E38}" type="presParOf" srcId="{1CCF89E9-B949-401F-B98D-56FCD9BA6C4A}" destId="{021B38D0-0342-44A5-930C-C39B42A8DB3E}" srcOrd="0" destOrd="0" presId="urn:microsoft.com/office/officeart/2005/8/layout/orgChart1"/>
    <dgm:cxn modelId="{4516A363-49A7-46FB-98A2-6FC547368576}" type="presParOf" srcId="{1CCF89E9-B949-401F-B98D-56FCD9BA6C4A}" destId="{7873DB91-2BE3-459E-9ABF-CB086FD41ABC}" srcOrd="1" destOrd="0" presId="urn:microsoft.com/office/officeart/2005/8/layout/orgChart1"/>
    <dgm:cxn modelId="{81DABE44-8415-4E4D-8E24-5F208A61C404}" type="presParOf" srcId="{5134C3A8-227D-45C4-B857-1EFA382DA17E}" destId="{40E2AD4E-0494-40B7-AF88-10FBB60F92B9}" srcOrd="1" destOrd="0" presId="urn:microsoft.com/office/officeart/2005/8/layout/orgChart1"/>
    <dgm:cxn modelId="{1638CCE4-59A8-4650-852F-72A3C52FEA08}" type="presParOf" srcId="{5134C3A8-227D-45C4-B857-1EFA382DA17E}" destId="{7D175D77-54A2-47AC-918F-787890618617}" srcOrd="2" destOrd="0" presId="urn:microsoft.com/office/officeart/2005/8/layout/orgChart1"/>
    <dgm:cxn modelId="{C5813ED9-F61C-4DEE-B113-A55AE8486BAF}" type="presParOf" srcId="{D867AA1B-5C59-428D-8569-EC8BCAF4DA84}" destId="{2185D2AB-CD18-4D6D-BC3B-9AF2DCF60512}" srcOrd="2" destOrd="0" presId="urn:microsoft.com/office/officeart/2005/8/layout/orgChart1"/>
    <dgm:cxn modelId="{73C32ABD-DF23-467B-91B6-4910E48542C3}" type="presParOf" srcId="{01F6A8FE-A323-4C11-90BB-CE6B766265F4}" destId="{183EEED9-7BBF-4A64-A51F-37407FD7FA59}" srcOrd="2" destOrd="0" presId="urn:microsoft.com/office/officeart/2005/8/layout/orgChart1"/>
    <dgm:cxn modelId="{94ABBE5B-D30C-467B-9D79-51E5790BC6D4}" type="presParOf" srcId="{01F6A8FE-A323-4C11-90BB-CE6B766265F4}" destId="{40A7AD90-E482-4827-B1AB-D842B82131A9}" srcOrd="3" destOrd="0" presId="urn:microsoft.com/office/officeart/2005/8/layout/orgChart1"/>
    <dgm:cxn modelId="{4BDEE5C4-C694-40F7-814C-EEDA20C7727F}" type="presParOf" srcId="{40A7AD90-E482-4827-B1AB-D842B82131A9}" destId="{AAEA8D08-7F2D-4285-844D-AFBB4A6BA3B8}" srcOrd="0" destOrd="0" presId="urn:microsoft.com/office/officeart/2005/8/layout/orgChart1"/>
    <dgm:cxn modelId="{CF4E537D-6929-41DA-8322-1D108CF8713F}" type="presParOf" srcId="{AAEA8D08-7F2D-4285-844D-AFBB4A6BA3B8}" destId="{A202D5F0-B95D-46A9-828F-00F694A80806}" srcOrd="0" destOrd="0" presId="urn:microsoft.com/office/officeart/2005/8/layout/orgChart1"/>
    <dgm:cxn modelId="{65D68784-60A5-48B2-9AC0-318D8BCE681D}" type="presParOf" srcId="{AAEA8D08-7F2D-4285-844D-AFBB4A6BA3B8}" destId="{30EEA7D3-4970-4F75-BB92-1A1D8215E0A8}" srcOrd="1" destOrd="0" presId="urn:microsoft.com/office/officeart/2005/8/layout/orgChart1"/>
    <dgm:cxn modelId="{EBF2A929-B6B7-4497-ADDA-1E15484454FC}" type="presParOf" srcId="{40A7AD90-E482-4827-B1AB-D842B82131A9}" destId="{EA636ACF-BE01-49F2-A27E-9C58CA222AE9}" srcOrd="1" destOrd="0" presId="urn:microsoft.com/office/officeart/2005/8/layout/orgChart1"/>
    <dgm:cxn modelId="{5814BC80-F137-40D4-BB61-CA98A9A178ED}" type="presParOf" srcId="{EA636ACF-BE01-49F2-A27E-9C58CA222AE9}" destId="{F75B9EB8-8CA3-48BF-B577-043B4EA5D6B8}" srcOrd="0" destOrd="0" presId="urn:microsoft.com/office/officeart/2005/8/layout/orgChart1"/>
    <dgm:cxn modelId="{4F8B7191-0658-4A45-B174-120361B5A8B9}" type="presParOf" srcId="{EA636ACF-BE01-49F2-A27E-9C58CA222AE9}" destId="{308B015A-5DD5-49B1-A2E7-C3BADE3A6DFD}" srcOrd="1" destOrd="0" presId="urn:microsoft.com/office/officeart/2005/8/layout/orgChart1"/>
    <dgm:cxn modelId="{6B26AFAE-2AF5-4B55-9864-A2ABD4D22411}" type="presParOf" srcId="{308B015A-5DD5-49B1-A2E7-C3BADE3A6DFD}" destId="{5294C0BC-CAE0-4A5A-AC80-07EAC14D55EF}" srcOrd="0" destOrd="0" presId="urn:microsoft.com/office/officeart/2005/8/layout/orgChart1"/>
    <dgm:cxn modelId="{9C22A998-90DD-4A0B-BFA1-E94DF3A63884}" type="presParOf" srcId="{5294C0BC-CAE0-4A5A-AC80-07EAC14D55EF}" destId="{8781A2F3-2BFA-4368-A5BE-BAD2492C4E3F}" srcOrd="0" destOrd="0" presId="urn:microsoft.com/office/officeart/2005/8/layout/orgChart1"/>
    <dgm:cxn modelId="{8317561F-D869-4035-8C79-C3BE027DC021}" type="presParOf" srcId="{5294C0BC-CAE0-4A5A-AC80-07EAC14D55EF}" destId="{613DF43D-78D6-4D0D-8B38-7AAB43AA455F}" srcOrd="1" destOrd="0" presId="urn:microsoft.com/office/officeart/2005/8/layout/orgChart1"/>
    <dgm:cxn modelId="{46B4D9F8-153C-49C0-A8A2-A05D17BE7EA0}" type="presParOf" srcId="{308B015A-5DD5-49B1-A2E7-C3BADE3A6DFD}" destId="{7DD48C26-CA65-4DD9-92A3-57A12C8AE790}" srcOrd="1" destOrd="0" presId="urn:microsoft.com/office/officeart/2005/8/layout/orgChart1"/>
    <dgm:cxn modelId="{8E11BC18-77A9-4856-BD08-47FB06E416A5}" type="presParOf" srcId="{308B015A-5DD5-49B1-A2E7-C3BADE3A6DFD}" destId="{78EA5916-9975-4D63-8D06-F73BBD49FD6A}" srcOrd="2" destOrd="0" presId="urn:microsoft.com/office/officeart/2005/8/layout/orgChart1"/>
    <dgm:cxn modelId="{A281AEBF-A838-4EC1-9AA4-F63B50AF5C62}" type="presParOf" srcId="{EA636ACF-BE01-49F2-A27E-9C58CA222AE9}" destId="{5BAF5594-B0D7-4E89-A3BB-3DE609ED2C53}" srcOrd="2" destOrd="0" presId="urn:microsoft.com/office/officeart/2005/8/layout/orgChart1"/>
    <dgm:cxn modelId="{849B8DA4-307F-4A30-841D-B346CAB1A918}" type="presParOf" srcId="{EA636ACF-BE01-49F2-A27E-9C58CA222AE9}" destId="{F6BD5D00-8480-43AE-BB3B-BE134040B88E}" srcOrd="3" destOrd="0" presId="urn:microsoft.com/office/officeart/2005/8/layout/orgChart1"/>
    <dgm:cxn modelId="{BC16255E-8BDD-4A8E-9C30-1FB8CD2E3B75}" type="presParOf" srcId="{F6BD5D00-8480-43AE-BB3B-BE134040B88E}" destId="{82E400B4-7CCD-43FF-90B7-6E27FE8CD3A7}" srcOrd="0" destOrd="0" presId="urn:microsoft.com/office/officeart/2005/8/layout/orgChart1"/>
    <dgm:cxn modelId="{3B447F80-E8A1-4CD1-BACD-8E54F8129E9F}" type="presParOf" srcId="{82E400B4-7CCD-43FF-90B7-6E27FE8CD3A7}" destId="{61385563-E678-48F7-9455-343EDD0718A8}" srcOrd="0" destOrd="0" presId="urn:microsoft.com/office/officeart/2005/8/layout/orgChart1"/>
    <dgm:cxn modelId="{FF20D37D-CAF8-4CB0-B0C6-85B7647B3938}" type="presParOf" srcId="{82E400B4-7CCD-43FF-90B7-6E27FE8CD3A7}" destId="{1F06ACA1-4830-4231-AAB6-799438186099}" srcOrd="1" destOrd="0" presId="urn:microsoft.com/office/officeart/2005/8/layout/orgChart1"/>
    <dgm:cxn modelId="{532701EA-061D-4A97-906E-29CECE7B7BFE}" type="presParOf" srcId="{F6BD5D00-8480-43AE-BB3B-BE134040B88E}" destId="{C8094760-5320-4F7B-9196-AFF38DCFAB41}" srcOrd="1" destOrd="0" presId="urn:microsoft.com/office/officeart/2005/8/layout/orgChart1"/>
    <dgm:cxn modelId="{15785204-A4C1-44FD-83D6-28BBC39FF3D4}" type="presParOf" srcId="{F6BD5D00-8480-43AE-BB3B-BE134040B88E}" destId="{D006EDBA-1197-4145-A4A0-10C41EEAFE2A}" srcOrd="2" destOrd="0" presId="urn:microsoft.com/office/officeart/2005/8/layout/orgChart1"/>
    <dgm:cxn modelId="{D9E6B950-47F3-4A93-B3C3-296C4A089182}" type="presParOf" srcId="{EA636ACF-BE01-49F2-A27E-9C58CA222AE9}" destId="{DA614405-FE69-4977-A04F-42D4DD40F70F}" srcOrd="4" destOrd="0" presId="urn:microsoft.com/office/officeart/2005/8/layout/orgChart1"/>
    <dgm:cxn modelId="{E043C86A-9201-44A4-8A19-228FECEA84EF}" type="presParOf" srcId="{EA636ACF-BE01-49F2-A27E-9C58CA222AE9}" destId="{8DB849C8-817D-4018-A831-D7EDDC0CA30F}" srcOrd="5" destOrd="0" presId="urn:microsoft.com/office/officeart/2005/8/layout/orgChart1"/>
    <dgm:cxn modelId="{99C36427-E909-49DB-B187-2B4D5A4F78B2}" type="presParOf" srcId="{8DB849C8-817D-4018-A831-D7EDDC0CA30F}" destId="{B05B9158-AA72-434A-AACB-A3AA1BDCCFDD}" srcOrd="0" destOrd="0" presId="urn:microsoft.com/office/officeart/2005/8/layout/orgChart1"/>
    <dgm:cxn modelId="{1538BA18-3376-45ED-86A9-375F1E60F16E}" type="presParOf" srcId="{B05B9158-AA72-434A-AACB-A3AA1BDCCFDD}" destId="{7A178434-96D4-428B-81B8-CC39F4F409EB}" srcOrd="0" destOrd="0" presId="urn:microsoft.com/office/officeart/2005/8/layout/orgChart1"/>
    <dgm:cxn modelId="{08EE1818-1C79-4123-87E3-901C3CAF4555}" type="presParOf" srcId="{B05B9158-AA72-434A-AACB-A3AA1BDCCFDD}" destId="{19C87BB5-1C48-41FC-8BB6-2C76E6258F5A}" srcOrd="1" destOrd="0" presId="urn:microsoft.com/office/officeart/2005/8/layout/orgChart1"/>
    <dgm:cxn modelId="{45C30540-8305-47DC-A8D2-6C2678E5C352}" type="presParOf" srcId="{8DB849C8-817D-4018-A831-D7EDDC0CA30F}" destId="{1EEB2E95-0AB7-478E-AFD1-9E094946E8FC}" srcOrd="1" destOrd="0" presId="urn:microsoft.com/office/officeart/2005/8/layout/orgChart1"/>
    <dgm:cxn modelId="{96E5637B-F65B-46B1-B807-74B90A1E3CF5}" type="presParOf" srcId="{8DB849C8-817D-4018-A831-D7EDDC0CA30F}" destId="{6A7D61D4-37E8-4F0F-BBA2-82ED650E7D7A}" srcOrd="2" destOrd="0" presId="urn:microsoft.com/office/officeart/2005/8/layout/orgChart1"/>
    <dgm:cxn modelId="{D8FAB783-0982-4619-AF99-5959F4E44670}" type="presParOf" srcId="{EA636ACF-BE01-49F2-A27E-9C58CA222AE9}" destId="{F3DA9CAC-71E3-4591-9908-B669BC151449}" srcOrd="6" destOrd="0" presId="urn:microsoft.com/office/officeart/2005/8/layout/orgChart1"/>
    <dgm:cxn modelId="{CD378BDF-0D12-4792-B688-ABB8BE35D406}" type="presParOf" srcId="{EA636ACF-BE01-49F2-A27E-9C58CA222AE9}" destId="{4669F807-DAF9-4F2F-8630-C86DAA9B792E}" srcOrd="7" destOrd="0" presId="urn:microsoft.com/office/officeart/2005/8/layout/orgChart1"/>
    <dgm:cxn modelId="{862FF4E6-0FCD-49AE-9250-47E41A36A398}" type="presParOf" srcId="{4669F807-DAF9-4F2F-8630-C86DAA9B792E}" destId="{8DA627E3-0BC3-4004-A0B0-9153A219F31C}" srcOrd="0" destOrd="0" presId="urn:microsoft.com/office/officeart/2005/8/layout/orgChart1"/>
    <dgm:cxn modelId="{9680FA55-AD13-468A-965C-A5388C65D13A}" type="presParOf" srcId="{8DA627E3-0BC3-4004-A0B0-9153A219F31C}" destId="{09AE169B-E45C-4113-8814-A5D7B2CC2DCB}" srcOrd="0" destOrd="0" presId="urn:microsoft.com/office/officeart/2005/8/layout/orgChart1"/>
    <dgm:cxn modelId="{5CBB0621-E7CB-46F0-B892-FC6AFD2A9267}" type="presParOf" srcId="{8DA627E3-0BC3-4004-A0B0-9153A219F31C}" destId="{8817E141-AE58-4035-8D41-3C9B85D9271A}" srcOrd="1" destOrd="0" presId="urn:microsoft.com/office/officeart/2005/8/layout/orgChart1"/>
    <dgm:cxn modelId="{3BD47081-6478-4075-8C72-6214708AB341}" type="presParOf" srcId="{4669F807-DAF9-4F2F-8630-C86DAA9B792E}" destId="{1BBC2B9F-652A-4648-B9F6-6D2E590EEE1F}" srcOrd="1" destOrd="0" presId="urn:microsoft.com/office/officeart/2005/8/layout/orgChart1"/>
    <dgm:cxn modelId="{D050A2B5-F7C3-41C0-8485-EFE2094DC9DC}" type="presParOf" srcId="{4669F807-DAF9-4F2F-8630-C86DAA9B792E}" destId="{F894DC91-DA37-49D0-B2BB-01A4EF4495C6}" srcOrd="2" destOrd="0" presId="urn:microsoft.com/office/officeart/2005/8/layout/orgChart1"/>
    <dgm:cxn modelId="{57A008B5-6F3B-4521-A9DF-A0C496CEEEDB}" type="presParOf" srcId="{40A7AD90-E482-4827-B1AB-D842B82131A9}" destId="{A9229460-A7A2-41AB-B648-DF010EA6BA87}" srcOrd="2" destOrd="0" presId="urn:microsoft.com/office/officeart/2005/8/layout/orgChart1"/>
    <dgm:cxn modelId="{6D1336D9-0EEB-48E2-97D5-5205082DE0CE}" type="presParOf" srcId="{E80AC05B-F619-4D33-B2BC-A206CCEEEAB3}" destId="{D28E0946-EA5E-46F1-BE95-4A1DE30E571B}" srcOrd="2" destOrd="0" presId="urn:microsoft.com/office/officeart/2005/8/layout/orgChart1"/>
    <dgm:cxn modelId="{B6AC92B5-09B3-449F-932F-7973E1B2A828}" type="presParOf" srcId="{381CCDE1-1F72-4D74-9ECE-26010AF4B9DA}" destId="{A6908DFC-2C2E-4BC1-A9A0-2D6F68A59790}" srcOrd="1" destOrd="0" presId="urn:microsoft.com/office/officeart/2005/8/layout/orgChart1"/>
    <dgm:cxn modelId="{507E0757-DDB9-4A5C-8058-049B02D0776D}" type="presParOf" srcId="{A6908DFC-2C2E-4BC1-A9A0-2D6F68A59790}" destId="{9990E36C-8300-4510-BCFE-D1299D649972}" srcOrd="0" destOrd="0" presId="urn:microsoft.com/office/officeart/2005/8/layout/orgChart1"/>
    <dgm:cxn modelId="{C2490E44-4B8D-4E44-8805-2C9DAD41EF7A}" type="presParOf" srcId="{9990E36C-8300-4510-BCFE-D1299D649972}" destId="{474DB4E2-A8DA-41C7-B93F-FEC5626DCA56}" srcOrd="0" destOrd="0" presId="urn:microsoft.com/office/officeart/2005/8/layout/orgChart1"/>
    <dgm:cxn modelId="{C12B5F1C-9D84-43E0-A007-57F3BA4A88D0}" type="presParOf" srcId="{9990E36C-8300-4510-BCFE-D1299D649972}" destId="{ACD3CC6C-F558-40E2-9E39-2F1A596683D9}" srcOrd="1" destOrd="0" presId="urn:microsoft.com/office/officeart/2005/8/layout/orgChart1"/>
    <dgm:cxn modelId="{413BC842-6CA8-4D9C-801D-CF6157C1CD63}" type="presParOf" srcId="{A6908DFC-2C2E-4BC1-A9A0-2D6F68A59790}" destId="{8A3B8F14-0101-4385-9685-B36DAA0E48E4}" srcOrd="1" destOrd="0" presId="urn:microsoft.com/office/officeart/2005/8/layout/orgChart1"/>
    <dgm:cxn modelId="{7E6B690C-BC5F-42FA-BDEC-69C044AC3972}" type="presParOf" srcId="{8A3B8F14-0101-4385-9685-B36DAA0E48E4}" destId="{4A5AB474-0DB1-4CF7-8CFC-77E21B269F25}" srcOrd="0" destOrd="0" presId="urn:microsoft.com/office/officeart/2005/8/layout/orgChart1"/>
    <dgm:cxn modelId="{5C8540B7-9BF7-4353-BFFB-652FC5327441}" type="presParOf" srcId="{8A3B8F14-0101-4385-9685-B36DAA0E48E4}" destId="{91D64FAE-D1E8-40F8-A189-CD871DC8F553}" srcOrd="1" destOrd="0" presId="urn:microsoft.com/office/officeart/2005/8/layout/orgChart1"/>
    <dgm:cxn modelId="{FBF83340-CE2A-4CE1-B381-62673C5FE54B}" type="presParOf" srcId="{91D64FAE-D1E8-40F8-A189-CD871DC8F553}" destId="{7BBE3E04-1F54-48CA-8BBD-06B76BBC0693}" srcOrd="0" destOrd="0" presId="urn:microsoft.com/office/officeart/2005/8/layout/orgChart1"/>
    <dgm:cxn modelId="{044163FF-69F0-4F68-BED2-ADF0DDCE5E71}" type="presParOf" srcId="{7BBE3E04-1F54-48CA-8BBD-06B76BBC0693}" destId="{A1DAEF29-1DCA-493F-A7DD-DD29F64F534B}" srcOrd="0" destOrd="0" presId="urn:microsoft.com/office/officeart/2005/8/layout/orgChart1"/>
    <dgm:cxn modelId="{245E86AF-D097-416D-92B6-6FA025E216C1}" type="presParOf" srcId="{7BBE3E04-1F54-48CA-8BBD-06B76BBC0693}" destId="{336BA383-3050-49B6-96B7-809CF226F6CA}" srcOrd="1" destOrd="0" presId="urn:microsoft.com/office/officeart/2005/8/layout/orgChart1"/>
    <dgm:cxn modelId="{2BF349B6-13DC-440B-A079-AB4EF57ECC63}" type="presParOf" srcId="{91D64FAE-D1E8-40F8-A189-CD871DC8F553}" destId="{44DE1735-2793-420B-89AF-C1E360421E30}" srcOrd="1" destOrd="0" presId="urn:microsoft.com/office/officeart/2005/8/layout/orgChart1"/>
    <dgm:cxn modelId="{FD3B071D-F841-4BE7-9687-BB1897417EDA}" type="presParOf" srcId="{44DE1735-2793-420B-89AF-C1E360421E30}" destId="{043ED18F-8636-4C6C-B6C2-6F8D7FC99214}" srcOrd="0" destOrd="0" presId="urn:microsoft.com/office/officeart/2005/8/layout/orgChart1"/>
    <dgm:cxn modelId="{28F3D1DE-CF27-45CD-B9D8-70B67F80271C}" type="presParOf" srcId="{44DE1735-2793-420B-89AF-C1E360421E30}" destId="{77991B6D-FF73-45C7-815C-8851A2F43AF6}" srcOrd="1" destOrd="0" presId="urn:microsoft.com/office/officeart/2005/8/layout/orgChart1"/>
    <dgm:cxn modelId="{E38F8950-4EBA-456A-A976-7F46602E0D3D}" type="presParOf" srcId="{77991B6D-FF73-45C7-815C-8851A2F43AF6}" destId="{32F6EA82-DB69-46E0-947B-0F767F31CCAC}" srcOrd="0" destOrd="0" presId="urn:microsoft.com/office/officeart/2005/8/layout/orgChart1"/>
    <dgm:cxn modelId="{E8FBF346-AAB1-48AA-B4BA-45DC1A286AF5}" type="presParOf" srcId="{32F6EA82-DB69-46E0-947B-0F767F31CCAC}" destId="{CDBFE895-F20B-42CA-9EA5-D5818D058496}" srcOrd="0" destOrd="0" presId="urn:microsoft.com/office/officeart/2005/8/layout/orgChart1"/>
    <dgm:cxn modelId="{029042F6-DE70-4672-9576-825B48A42F16}" type="presParOf" srcId="{32F6EA82-DB69-46E0-947B-0F767F31CCAC}" destId="{BB1C4388-6A0D-4988-9BC9-D645891098C0}" srcOrd="1" destOrd="0" presId="urn:microsoft.com/office/officeart/2005/8/layout/orgChart1"/>
    <dgm:cxn modelId="{01743780-DA53-46B0-B8C7-573224649B92}" type="presParOf" srcId="{77991B6D-FF73-45C7-815C-8851A2F43AF6}" destId="{5D8727AF-A696-4AFA-A2BA-52900327D877}" srcOrd="1" destOrd="0" presId="urn:microsoft.com/office/officeart/2005/8/layout/orgChart1"/>
    <dgm:cxn modelId="{BBC8B29C-275A-4C65-94EF-6C86840ED4F8}" type="presParOf" srcId="{77991B6D-FF73-45C7-815C-8851A2F43AF6}" destId="{B6CE37A0-2884-4B3A-B28E-5435DCA2D10A}" srcOrd="2" destOrd="0" presId="urn:microsoft.com/office/officeart/2005/8/layout/orgChart1"/>
    <dgm:cxn modelId="{673D0210-257E-4F5D-9967-1192DEBD6A62}" type="presParOf" srcId="{44DE1735-2793-420B-89AF-C1E360421E30}" destId="{74A31F3B-2290-4DDC-BEC6-31F7F4C531F0}" srcOrd="2" destOrd="0" presId="urn:microsoft.com/office/officeart/2005/8/layout/orgChart1"/>
    <dgm:cxn modelId="{18065CF3-6292-4223-B515-297B15F03081}" type="presParOf" srcId="{44DE1735-2793-420B-89AF-C1E360421E30}" destId="{F6EFE014-2FDE-4FA6-A143-76176EBD61A8}" srcOrd="3" destOrd="0" presId="urn:microsoft.com/office/officeart/2005/8/layout/orgChart1"/>
    <dgm:cxn modelId="{BEB7576B-D265-41B2-BF84-4FE9DA60322F}" type="presParOf" srcId="{F6EFE014-2FDE-4FA6-A143-76176EBD61A8}" destId="{868A0CA7-C289-4559-8CD9-C77D33DD1AE3}" srcOrd="0" destOrd="0" presId="urn:microsoft.com/office/officeart/2005/8/layout/orgChart1"/>
    <dgm:cxn modelId="{94459AA6-C13D-42C6-BF75-F763448E3FC8}" type="presParOf" srcId="{868A0CA7-C289-4559-8CD9-C77D33DD1AE3}" destId="{1FBF828F-AD11-403E-B0CF-88253DAA9446}" srcOrd="0" destOrd="0" presId="urn:microsoft.com/office/officeart/2005/8/layout/orgChart1"/>
    <dgm:cxn modelId="{791B345B-FA9F-4C98-B246-78CCBF8F92FE}" type="presParOf" srcId="{868A0CA7-C289-4559-8CD9-C77D33DD1AE3}" destId="{2577E287-2DAD-4804-8AD3-B062EAC6E753}" srcOrd="1" destOrd="0" presId="urn:microsoft.com/office/officeart/2005/8/layout/orgChart1"/>
    <dgm:cxn modelId="{D8FDAB7A-5FB8-45BE-9AE9-EF17EF82BC32}" type="presParOf" srcId="{F6EFE014-2FDE-4FA6-A143-76176EBD61A8}" destId="{15AD91B8-EA0E-4FF7-A7CC-6B65393025ED}" srcOrd="1" destOrd="0" presId="urn:microsoft.com/office/officeart/2005/8/layout/orgChart1"/>
    <dgm:cxn modelId="{7E050FF0-4CD3-4E0C-A317-6FE9F59B0643}" type="presParOf" srcId="{F6EFE014-2FDE-4FA6-A143-76176EBD61A8}" destId="{2F8B4378-1BB8-436D-BAD5-FD5D3C651F56}" srcOrd="2" destOrd="0" presId="urn:microsoft.com/office/officeart/2005/8/layout/orgChart1"/>
    <dgm:cxn modelId="{4AD4B00A-7DA8-406F-A0D0-A9D2E508E0FF}" type="presParOf" srcId="{44DE1735-2793-420B-89AF-C1E360421E30}" destId="{6F7B52BA-9A6D-4E96-B280-52A5AD007216}" srcOrd="4" destOrd="0" presId="urn:microsoft.com/office/officeart/2005/8/layout/orgChart1"/>
    <dgm:cxn modelId="{9331ED90-5A37-45EA-8683-76ED4DD83AFD}" type="presParOf" srcId="{44DE1735-2793-420B-89AF-C1E360421E30}" destId="{560C9AAF-5A4C-44FD-9048-104ACE9D751A}" srcOrd="5" destOrd="0" presId="urn:microsoft.com/office/officeart/2005/8/layout/orgChart1"/>
    <dgm:cxn modelId="{2206D114-2545-4006-B7CC-2AAB816688F7}" type="presParOf" srcId="{560C9AAF-5A4C-44FD-9048-104ACE9D751A}" destId="{44698619-3444-4D79-9AA6-4972A999E70B}" srcOrd="0" destOrd="0" presId="urn:microsoft.com/office/officeart/2005/8/layout/orgChart1"/>
    <dgm:cxn modelId="{7F96A5F0-B648-48E4-87D0-3A28A2B3E24D}" type="presParOf" srcId="{44698619-3444-4D79-9AA6-4972A999E70B}" destId="{FC2C0404-5A11-4828-8220-B08C10F4AB2E}" srcOrd="0" destOrd="0" presId="urn:microsoft.com/office/officeart/2005/8/layout/orgChart1"/>
    <dgm:cxn modelId="{48B58EB7-580D-443A-A363-89352E94D26B}" type="presParOf" srcId="{44698619-3444-4D79-9AA6-4972A999E70B}" destId="{E2DDF67B-A325-4D6C-A3D7-A0BB9C0992A8}" srcOrd="1" destOrd="0" presId="urn:microsoft.com/office/officeart/2005/8/layout/orgChart1"/>
    <dgm:cxn modelId="{A63A685F-9A44-4DF8-980C-33C54A5DDA56}" type="presParOf" srcId="{560C9AAF-5A4C-44FD-9048-104ACE9D751A}" destId="{C830F1A7-0EE9-425C-AF23-88D5E44AD9BD}" srcOrd="1" destOrd="0" presId="urn:microsoft.com/office/officeart/2005/8/layout/orgChart1"/>
    <dgm:cxn modelId="{1C68C6E4-3945-4281-9B6B-35A8B0A3FEE2}" type="presParOf" srcId="{560C9AAF-5A4C-44FD-9048-104ACE9D751A}" destId="{76C8BF0F-A142-44BC-A083-52DFDA3A2801}" srcOrd="2" destOrd="0" presId="urn:microsoft.com/office/officeart/2005/8/layout/orgChart1"/>
    <dgm:cxn modelId="{0654CE81-2247-43B5-A7AE-720DCA8B7F50}" type="presParOf" srcId="{91D64FAE-D1E8-40F8-A189-CD871DC8F553}" destId="{A9389329-C79A-4C20-9753-8E48A8BCFF82}" srcOrd="2" destOrd="0" presId="urn:microsoft.com/office/officeart/2005/8/layout/orgChart1"/>
    <dgm:cxn modelId="{248DEB00-F1FE-4468-8677-CD9CF6EFCE63}" type="presParOf" srcId="{8A3B8F14-0101-4385-9685-B36DAA0E48E4}" destId="{1B05A0EF-17B1-451B-8223-3DF914F5F822}" srcOrd="2" destOrd="0" presId="urn:microsoft.com/office/officeart/2005/8/layout/orgChart1"/>
    <dgm:cxn modelId="{DBCBEA3E-9D62-4D90-973E-06F3B2157137}" type="presParOf" srcId="{8A3B8F14-0101-4385-9685-B36DAA0E48E4}" destId="{C0CA46A6-4649-47AB-AD93-D2CEA5CD156C}" srcOrd="3" destOrd="0" presId="urn:microsoft.com/office/officeart/2005/8/layout/orgChart1"/>
    <dgm:cxn modelId="{1D819D6D-4595-48C0-9404-081730D249A1}" type="presParOf" srcId="{C0CA46A6-4649-47AB-AD93-D2CEA5CD156C}" destId="{D330F938-F9C9-4D1F-8A5B-F52B3BC87A81}" srcOrd="0" destOrd="0" presId="urn:microsoft.com/office/officeart/2005/8/layout/orgChart1"/>
    <dgm:cxn modelId="{D0757848-417D-4DCA-BCE1-84A8F7220882}" type="presParOf" srcId="{D330F938-F9C9-4D1F-8A5B-F52B3BC87A81}" destId="{D062351E-0699-4686-9639-E736F0F277FB}" srcOrd="0" destOrd="0" presId="urn:microsoft.com/office/officeart/2005/8/layout/orgChart1"/>
    <dgm:cxn modelId="{38C93308-50F5-4C8E-8662-E34A7B6C6A34}" type="presParOf" srcId="{D330F938-F9C9-4D1F-8A5B-F52B3BC87A81}" destId="{930B12AB-DCA6-42BD-B809-079F472819F7}" srcOrd="1" destOrd="0" presId="urn:microsoft.com/office/officeart/2005/8/layout/orgChart1"/>
    <dgm:cxn modelId="{ADA58334-A805-4A80-8695-1EA884066EF4}" type="presParOf" srcId="{C0CA46A6-4649-47AB-AD93-D2CEA5CD156C}" destId="{0AC69BFF-22BD-4D80-93D9-82526C33594C}" srcOrd="1" destOrd="0" presId="urn:microsoft.com/office/officeart/2005/8/layout/orgChart1"/>
    <dgm:cxn modelId="{328396B2-B72A-47FF-8CDC-4D714532CDA7}" type="presParOf" srcId="{0AC69BFF-22BD-4D80-93D9-82526C33594C}" destId="{77CEA58A-B8DB-45D9-9FD7-81125C110D8E}" srcOrd="0" destOrd="0" presId="urn:microsoft.com/office/officeart/2005/8/layout/orgChart1"/>
    <dgm:cxn modelId="{455F070F-43D7-46EF-8ABD-9776CA5E9813}" type="presParOf" srcId="{0AC69BFF-22BD-4D80-93D9-82526C33594C}" destId="{46446EB4-4DE3-4104-A84D-A57AE7B9D213}" srcOrd="1" destOrd="0" presId="urn:microsoft.com/office/officeart/2005/8/layout/orgChart1"/>
    <dgm:cxn modelId="{765BFAC6-B3BD-4CC0-8E7A-4640CC73E0EE}" type="presParOf" srcId="{46446EB4-4DE3-4104-A84D-A57AE7B9D213}" destId="{25EDEC00-31A8-4C7B-9C1F-637154E9BAC9}" srcOrd="0" destOrd="0" presId="urn:microsoft.com/office/officeart/2005/8/layout/orgChart1"/>
    <dgm:cxn modelId="{DAC4EDF7-1C1C-43DC-AC01-EB0B4E80EB07}" type="presParOf" srcId="{25EDEC00-31A8-4C7B-9C1F-637154E9BAC9}" destId="{E8515B6A-5E5B-4335-BCA9-A42402E7C52B}" srcOrd="0" destOrd="0" presId="urn:microsoft.com/office/officeart/2005/8/layout/orgChart1"/>
    <dgm:cxn modelId="{590E6721-C135-4C46-800C-48184DD45606}" type="presParOf" srcId="{25EDEC00-31A8-4C7B-9C1F-637154E9BAC9}" destId="{393987A4-DB3B-4F5B-BDA2-6D0B9C2B4589}" srcOrd="1" destOrd="0" presId="urn:microsoft.com/office/officeart/2005/8/layout/orgChart1"/>
    <dgm:cxn modelId="{00262A76-DBA2-4959-888E-7E581F1AFA13}" type="presParOf" srcId="{46446EB4-4DE3-4104-A84D-A57AE7B9D213}" destId="{14D6FF6D-3C1D-4122-B55B-BD555FBAA029}" srcOrd="1" destOrd="0" presId="urn:microsoft.com/office/officeart/2005/8/layout/orgChart1"/>
    <dgm:cxn modelId="{9F290631-A987-4396-A9D1-3B4648DBEDE1}" type="presParOf" srcId="{46446EB4-4DE3-4104-A84D-A57AE7B9D213}" destId="{9A8C04DB-35D0-4C4C-A36B-4666C57BE032}" srcOrd="2" destOrd="0" presId="urn:microsoft.com/office/officeart/2005/8/layout/orgChart1"/>
    <dgm:cxn modelId="{6BB72C44-E61F-4FF6-9F85-B484C614CD70}" type="presParOf" srcId="{0AC69BFF-22BD-4D80-93D9-82526C33594C}" destId="{E292F986-77FC-4112-9424-98D0BF1196C1}" srcOrd="2" destOrd="0" presId="urn:microsoft.com/office/officeart/2005/8/layout/orgChart1"/>
    <dgm:cxn modelId="{71FF60B9-1A6A-4AC3-A86B-A9B62FA4116B}" type="presParOf" srcId="{0AC69BFF-22BD-4D80-93D9-82526C33594C}" destId="{84550C68-782B-4301-B8A1-87A2EF5DCE2C}" srcOrd="3" destOrd="0" presId="urn:microsoft.com/office/officeart/2005/8/layout/orgChart1"/>
    <dgm:cxn modelId="{B0F356D5-9D1D-4228-90F1-100A7B648B25}" type="presParOf" srcId="{84550C68-782B-4301-B8A1-87A2EF5DCE2C}" destId="{EB06400C-56C7-4703-B770-FB65FFDD8D23}" srcOrd="0" destOrd="0" presId="urn:microsoft.com/office/officeart/2005/8/layout/orgChart1"/>
    <dgm:cxn modelId="{1D99DB3E-4DED-4975-AB78-3B30F267E5B0}" type="presParOf" srcId="{EB06400C-56C7-4703-B770-FB65FFDD8D23}" destId="{C771C111-606E-40CD-A46D-6884FDBFE215}" srcOrd="0" destOrd="0" presId="urn:microsoft.com/office/officeart/2005/8/layout/orgChart1"/>
    <dgm:cxn modelId="{5B67E718-7B7C-4456-B090-4C6FF1FB6C10}" type="presParOf" srcId="{EB06400C-56C7-4703-B770-FB65FFDD8D23}" destId="{94A48ABC-0742-4518-8CF0-B908AC8A6DDE}" srcOrd="1" destOrd="0" presId="urn:microsoft.com/office/officeart/2005/8/layout/orgChart1"/>
    <dgm:cxn modelId="{0B4FF86D-92A5-4219-A347-561F999F4DE8}" type="presParOf" srcId="{84550C68-782B-4301-B8A1-87A2EF5DCE2C}" destId="{9F12F56B-77C1-4DF9-A71B-7D622C093D65}" srcOrd="1" destOrd="0" presId="urn:microsoft.com/office/officeart/2005/8/layout/orgChart1"/>
    <dgm:cxn modelId="{DB246386-4558-4A10-A877-7E8D4DA84762}" type="presParOf" srcId="{84550C68-782B-4301-B8A1-87A2EF5DCE2C}" destId="{78D07FDA-11DD-4C3E-BA40-E87A6B9347C1}" srcOrd="2" destOrd="0" presId="urn:microsoft.com/office/officeart/2005/8/layout/orgChart1"/>
    <dgm:cxn modelId="{0C056894-8FA0-44AB-BAC5-A46AB29CB066}" type="presParOf" srcId="{C0CA46A6-4649-47AB-AD93-D2CEA5CD156C}" destId="{77BAD926-65EA-45DE-A319-836FB4781DB1}" srcOrd="2" destOrd="0" presId="urn:microsoft.com/office/officeart/2005/8/layout/orgChart1"/>
    <dgm:cxn modelId="{280D76AD-6BE0-41E0-9645-EDE0EBE00100}" type="presParOf" srcId="{8A3B8F14-0101-4385-9685-B36DAA0E48E4}" destId="{B8E360E6-EE2F-4584-BDDF-D6AF0DE73942}" srcOrd="4" destOrd="0" presId="urn:microsoft.com/office/officeart/2005/8/layout/orgChart1"/>
    <dgm:cxn modelId="{A75B716F-5CDE-4CC0-B519-17D2C37E2CE2}" type="presParOf" srcId="{8A3B8F14-0101-4385-9685-B36DAA0E48E4}" destId="{B1D7ADBF-C8CD-46DD-8916-DD58552CD6CB}" srcOrd="5" destOrd="0" presId="urn:microsoft.com/office/officeart/2005/8/layout/orgChart1"/>
    <dgm:cxn modelId="{BFE2E726-07F2-4A51-995F-D897820509C6}" type="presParOf" srcId="{B1D7ADBF-C8CD-46DD-8916-DD58552CD6CB}" destId="{80850E3D-AD6A-4320-A2DB-6A2ECE1A1E26}" srcOrd="0" destOrd="0" presId="urn:microsoft.com/office/officeart/2005/8/layout/orgChart1"/>
    <dgm:cxn modelId="{D2DDF1A4-3DF1-4399-8032-1F01035CF645}" type="presParOf" srcId="{80850E3D-AD6A-4320-A2DB-6A2ECE1A1E26}" destId="{9A7FF69D-9BAC-494C-8B80-6D9891FD228C}" srcOrd="0" destOrd="0" presId="urn:microsoft.com/office/officeart/2005/8/layout/orgChart1"/>
    <dgm:cxn modelId="{D62D7CBC-CC84-46DE-915D-626E30B40A69}" type="presParOf" srcId="{80850E3D-AD6A-4320-A2DB-6A2ECE1A1E26}" destId="{B577268E-AF4B-4374-82F0-BE896E8D4646}" srcOrd="1" destOrd="0" presId="urn:microsoft.com/office/officeart/2005/8/layout/orgChart1"/>
    <dgm:cxn modelId="{5890C7DA-6E1C-433E-A76D-5A4E308C750B}" type="presParOf" srcId="{B1D7ADBF-C8CD-46DD-8916-DD58552CD6CB}" destId="{FB520363-9270-474C-AB10-0C7097962EF6}" srcOrd="1" destOrd="0" presId="urn:microsoft.com/office/officeart/2005/8/layout/orgChart1"/>
    <dgm:cxn modelId="{83E850AC-1036-4B04-BA1F-3ECBA34FC16B}" type="presParOf" srcId="{FB520363-9270-474C-AB10-0C7097962EF6}" destId="{56445D24-064D-4025-B3C8-FB8D97384C77}" srcOrd="0" destOrd="0" presId="urn:microsoft.com/office/officeart/2005/8/layout/orgChart1"/>
    <dgm:cxn modelId="{6694F18D-7EFD-470F-A31D-C32A858ED132}" type="presParOf" srcId="{FB520363-9270-474C-AB10-0C7097962EF6}" destId="{55F0F250-CDA0-4ECF-AA4F-EC15EBA2D051}" srcOrd="1" destOrd="0" presId="urn:microsoft.com/office/officeart/2005/8/layout/orgChart1"/>
    <dgm:cxn modelId="{F1AA19D3-E52F-46D8-84D4-1A7027A96033}" type="presParOf" srcId="{55F0F250-CDA0-4ECF-AA4F-EC15EBA2D051}" destId="{B7B012D3-9DF2-4873-BD8C-B280EA64EDA2}" srcOrd="0" destOrd="0" presId="urn:microsoft.com/office/officeart/2005/8/layout/orgChart1"/>
    <dgm:cxn modelId="{6A02E8DD-E070-4327-BFFE-458AD9B45D63}" type="presParOf" srcId="{B7B012D3-9DF2-4873-BD8C-B280EA64EDA2}" destId="{BF25AD27-53F6-4012-BEB5-CA0B2F741554}" srcOrd="0" destOrd="0" presId="urn:microsoft.com/office/officeart/2005/8/layout/orgChart1"/>
    <dgm:cxn modelId="{AEB4835D-ED0D-4EC8-A351-8FAEB279162F}" type="presParOf" srcId="{B7B012D3-9DF2-4873-BD8C-B280EA64EDA2}" destId="{F116453E-B8E3-4651-A0A0-F4EC8DA67D5E}" srcOrd="1" destOrd="0" presId="urn:microsoft.com/office/officeart/2005/8/layout/orgChart1"/>
    <dgm:cxn modelId="{0858CDC1-447F-4DB3-922B-095BFC64533B}" type="presParOf" srcId="{55F0F250-CDA0-4ECF-AA4F-EC15EBA2D051}" destId="{3063D78F-C109-4038-BF1D-4EB3C74655CC}" srcOrd="1" destOrd="0" presId="urn:microsoft.com/office/officeart/2005/8/layout/orgChart1"/>
    <dgm:cxn modelId="{489DFD82-B485-4E84-A511-1041BAFB55C3}" type="presParOf" srcId="{55F0F250-CDA0-4ECF-AA4F-EC15EBA2D051}" destId="{7BC40810-4A17-42F6-A808-1527AB54BBB5}" srcOrd="2" destOrd="0" presId="urn:microsoft.com/office/officeart/2005/8/layout/orgChart1"/>
    <dgm:cxn modelId="{A25C630D-5357-44DF-971D-069B79B16E2D}" type="presParOf" srcId="{FB520363-9270-474C-AB10-0C7097962EF6}" destId="{1A024160-C858-4822-AA54-D28F285FAC49}" srcOrd="2" destOrd="0" presId="urn:microsoft.com/office/officeart/2005/8/layout/orgChart1"/>
    <dgm:cxn modelId="{87DF52FA-753D-4220-9365-0232A6C0CD39}" type="presParOf" srcId="{FB520363-9270-474C-AB10-0C7097962EF6}" destId="{A90D6E45-5C10-4CA1-9FD5-6B40C4A85DDA}" srcOrd="3" destOrd="0" presId="urn:microsoft.com/office/officeart/2005/8/layout/orgChart1"/>
    <dgm:cxn modelId="{A8200FE4-23C5-47E2-9F75-76558C307260}" type="presParOf" srcId="{A90D6E45-5C10-4CA1-9FD5-6B40C4A85DDA}" destId="{8E5B12CF-3DEB-401E-9520-ED5EA8B76D8E}" srcOrd="0" destOrd="0" presId="urn:microsoft.com/office/officeart/2005/8/layout/orgChart1"/>
    <dgm:cxn modelId="{BFBECB98-F38A-496F-B94D-C038F439E713}" type="presParOf" srcId="{8E5B12CF-3DEB-401E-9520-ED5EA8B76D8E}" destId="{5CF5F2A0-7AAB-4250-BE54-968A10DA1273}" srcOrd="0" destOrd="0" presId="urn:microsoft.com/office/officeart/2005/8/layout/orgChart1"/>
    <dgm:cxn modelId="{BBFE846E-7D0B-4F91-A6B9-A59CC3A95817}" type="presParOf" srcId="{8E5B12CF-3DEB-401E-9520-ED5EA8B76D8E}" destId="{950314B0-A92B-46E0-BD6B-EB3A0D234EDA}" srcOrd="1" destOrd="0" presId="urn:microsoft.com/office/officeart/2005/8/layout/orgChart1"/>
    <dgm:cxn modelId="{B82D2B23-8A8B-411B-8E15-D72E83754D0B}" type="presParOf" srcId="{A90D6E45-5C10-4CA1-9FD5-6B40C4A85DDA}" destId="{72A6C728-C477-406B-B0C8-8B4C8D65DB72}" srcOrd="1" destOrd="0" presId="urn:microsoft.com/office/officeart/2005/8/layout/orgChart1"/>
    <dgm:cxn modelId="{3713315F-DD9E-433A-AAC4-AAFFB8267CE2}" type="presParOf" srcId="{A90D6E45-5C10-4CA1-9FD5-6B40C4A85DDA}" destId="{F87032FD-7ACD-4616-B8FF-24338644DBC3}" srcOrd="2" destOrd="0" presId="urn:microsoft.com/office/officeart/2005/8/layout/orgChart1"/>
    <dgm:cxn modelId="{A7B30E52-7FE3-44AD-9FA0-2F07698D6DCC}" type="presParOf" srcId="{FB520363-9270-474C-AB10-0C7097962EF6}" destId="{F62B1154-B438-4CB1-BCD0-FF8AF2DCA20D}" srcOrd="4" destOrd="0" presId="urn:microsoft.com/office/officeart/2005/8/layout/orgChart1"/>
    <dgm:cxn modelId="{DF5622BE-D75E-4A00-B20F-652E0BB67C38}" type="presParOf" srcId="{FB520363-9270-474C-AB10-0C7097962EF6}" destId="{090287A1-7A27-434B-BB4D-FB84341CC022}" srcOrd="5" destOrd="0" presId="urn:microsoft.com/office/officeart/2005/8/layout/orgChart1"/>
    <dgm:cxn modelId="{871C53B9-B146-418A-A707-DF4B4A7DEEF5}" type="presParOf" srcId="{090287A1-7A27-434B-BB4D-FB84341CC022}" destId="{1CE2E677-FAA2-4F43-AD11-8224AA530852}" srcOrd="0" destOrd="0" presId="urn:microsoft.com/office/officeart/2005/8/layout/orgChart1"/>
    <dgm:cxn modelId="{2928D387-2BCC-4A27-BB2A-3413FBAD0C4D}" type="presParOf" srcId="{1CE2E677-FAA2-4F43-AD11-8224AA530852}" destId="{437179B5-7CEF-46B7-838A-33EB905514CB}" srcOrd="0" destOrd="0" presId="urn:microsoft.com/office/officeart/2005/8/layout/orgChart1"/>
    <dgm:cxn modelId="{605DD830-818E-4E79-8A58-05C6BC5BF4AE}" type="presParOf" srcId="{1CE2E677-FAA2-4F43-AD11-8224AA530852}" destId="{75F5C40C-0729-450A-B8FA-93838661A8E9}" srcOrd="1" destOrd="0" presId="urn:microsoft.com/office/officeart/2005/8/layout/orgChart1"/>
    <dgm:cxn modelId="{C764DB73-3171-4837-8F96-2F3F1C39392B}" type="presParOf" srcId="{090287A1-7A27-434B-BB4D-FB84341CC022}" destId="{B009AB6A-6C24-42CD-B201-43A59F0B2063}" srcOrd="1" destOrd="0" presId="urn:microsoft.com/office/officeart/2005/8/layout/orgChart1"/>
    <dgm:cxn modelId="{32066010-5934-41BA-BA68-74B43E3DC195}" type="presParOf" srcId="{090287A1-7A27-434B-BB4D-FB84341CC022}" destId="{EAFDD1DB-BD30-4C15-A7C2-B1261BF334ED}" srcOrd="2" destOrd="0" presId="urn:microsoft.com/office/officeart/2005/8/layout/orgChart1"/>
    <dgm:cxn modelId="{D722385E-3F13-4774-A729-320AC76CE515}" type="presParOf" srcId="{B1D7ADBF-C8CD-46DD-8916-DD58552CD6CB}" destId="{2A1B3F02-60EF-43C4-BE27-6703F0F4C197}" srcOrd="2" destOrd="0" presId="urn:microsoft.com/office/officeart/2005/8/layout/orgChart1"/>
    <dgm:cxn modelId="{6A3DCE3D-D71C-4E3A-BD42-9ECCC0D87F36}" type="presParOf" srcId="{8A3B8F14-0101-4385-9685-B36DAA0E48E4}" destId="{8EB2C0EA-9078-4030-B2A1-3D8B25FA525F}" srcOrd="6" destOrd="0" presId="urn:microsoft.com/office/officeart/2005/8/layout/orgChart1"/>
    <dgm:cxn modelId="{D681CE32-FDDF-4E66-AE47-DEB69132C916}" type="presParOf" srcId="{8A3B8F14-0101-4385-9685-B36DAA0E48E4}" destId="{30015E0E-AC4C-4338-8A50-51AC22A226A0}" srcOrd="7" destOrd="0" presId="urn:microsoft.com/office/officeart/2005/8/layout/orgChart1"/>
    <dgm:cxn modelId="{CDA1E2C7-88ED-42E7-BCC8-5E8AFC9CC1CA}" type="presParOf" srcId="{30015E0E-AC4C-4338-8A50-51AC22A226A0}" destId="{FD06DF87-FACC-4C9D-BA6D-03650D3799B2}" srcOrd="0" destOrd="0" presId="urn:microsoft.com/office/officeart/2005/8/layout/orgChart1"/>
    <dgm:cxn modelId="{AF76DA9B-F182-46C3-B8F2-0D20D429A159}" type="presParOf" srcId="{FD06DF87-FACC-4C9D-BA6D-03650D3799B2}" destId="{CBA4EEDF-83E5-4E46-ACD3-F900DCB007BF}" srcOrd="0" destOrd="0" presId="urn:microsoft.com/office/officeart/2005/8/layout/orgChart1"/>
    <dgm:cxn modelId="{E992A47E-3F5D-4C45-8CCD-618F7726003F}" type="presParOf" srcId="{FD06DF87-FACC-4C9D-BA6D-03650D3799B2}" destId="{F57DB1D9-7466-43A8-B5DE-DE0B9BCF3A08}" srcOrd="1" destOrd="0" presId="urn:microsoft.com/office/officeart/2005/8/layout/orgChart1"/>
    <dgm:cxn modelId="{A008C352-EDA3-4416-B287-10C734E6E1D8}" type="presParOf" srcId="{30015E0E-AC4C-4338-8A50-51AC22A226A0}" destId="{D4F76192-3BAA-4379-A63A-C6F58F0B343B}" srcOrd="1" destOrd="0" presId="urn:microsoft.com/office/officeart/2005/8/layout/orgChart1"/>
    <dgm:cxn modelId="{BBCC1105-7A41-4045-BCF4-1FCBDBF76E77}" type="presParOf" srcId="{D4F76192-3BAA-4379-A63A-C6F58F0B343B}" destId="{976D206C-6BBF-4099-ADC4-A127792A4C7E}" srcOrd="0" destOrd="0" presId="urn:microsoft.com/office/officeart/2005/8/layout/orgChart1"/>
    <dgm:cxn modelId="{A6B8F1C8-00B6-4B5E-9186-F6F303DC7870}" type="presParOf" srcId="{D4F76192-3BAA-4379-A63A-C6F58F0B343B}" destId="{E120CDAD-34BB-44C8-BBC5-6045AE669CDE}" srcOrd="1" destOrd="0" presId="urn:microsoft.com/office/officeart/2005/8/layout/orgChart1"/>
    <dgm:cxn modelId="{54135AF1-2948-4218-8533-671C30FBF795}" type="presParOf" srcId="{E120CDAD-34BB-44C8-BBC5-6045AE669CDE}" destId="{82ED78E5-F33F-46AF-8457-B911433B73D6}" srcOrd="0" destOrd="0" presId="urn:microsoft.com/office/officeart/2005/8/layout/orgChart1"/>
    <dgm:cxn modelId="{D661267A-64C8-4034-9F17-86A8F434A3DA}" type="presParOf" srcId="{82ED78E5-F33F-46AF-8457-B911433B73D6}" destId="{45765C4C-95A4-463B-AE94-BE313937AABF}" srcOrd="0" destOrd="0" presId="urn:microsoft.com/office/officeart/2005/8/layout/orgChart1"/>
    <dgm:cxn modelId="{56D9540D-F1E5-4998-869E-F6EBD783410F}" type="presParOf" srcId="{82ED78E5-F33F-46AF-8457-B911433B73D6}" destId="{EDD54E29-7FBC-420C-B994-4B227AD2A2EA}" srcOrd="1" destOrd="0" presId="urn:microsoft.com/office/officeart/2005/8/layout/orgChart1"/>
    <dgm:cxn modelId="{868235B9-EB04-48EC-B187-378B2BB8BAFB}" type="presParOf" srcId="{E120CDAD-34BB-44C8-BBC5-6045AE669CDE}" destId="{763CC086-8889-42F9-AAB3-EFBED29E11BC}" srcOrd="1" destOrd="0" presId="urn:microsoft.com/office/officeart/2005/8/layout/orgChart1"/>
    <dgm:cxn modelId="{8F4309B4-DEE4-4CC6-BA5E-29F138DB5C69}" type="presParOf" srcId="{763CC086-8889-42F9-AAB3-EFBED29E11BC}" destId="{8349A0EC-D114-4189-B967-CFA30DE83390}" srcOrd="0" destOrd="0" presId="urn:microsoft.com/office/officeart/2005/8/layout/orgChart1"/>
    <dgm:cxn modelId="{3F91D0F8-3BF9-40A2-8E07-88C5E707AF06}" type="presParOf" srcId="{763CC086-8889-42F9-AAB3-EFBED29E11BC}" destId="{925F00D9-A8BB-4FA7-92DD-E3B61547DDEB}" srcOrd="1" destOrd="0" presId="urn:microsoft.com/office/officeart/2005/8/layout/orgChart1"/>
    <dgm:cxn modelId="{CEB7FBD0-0FC7-4580-8B44-4DF874105C84}" type="presParOf" srcId="{925F00D9-A8BB-4FA7-92DD-E3B61547DDEB}" destId="{46761A18-A152-45AC-88D2-95063D03CAD2}" srcOrd="0" destOrd="0" presId="urn:microsoft.com/office/officeart/2005/8/layout/orgChart1"/>
    <dgm:cxn modelId="{AD86CAA7-F0C9-4A41-A66E-20ECC44F4F28}" type="presParOf" srcId="{46761A18-A152-45AC-88D2-95063D03CAD2}" destId="{1F28A6BE-4FE3-4632-A813-9BE90D669ADD}" srcOrd="0" destOrd="0" presId="urn:microsoft.com/office/officeart/2005/8/layout/orgChart1"/>
    <dgm:cxn modelId="{8DC95FF7-96BB-447A-89FC-8CA60280AFF6}" type="presParOf" srcId="{46761A18-A152-45AC-88D2-95063D03CAD2}" destId="{619839DB-EEA0-47D6-8567-E59EFA62928F}" srcOrd="1" destOrd="0" presId="urn:microsoft.com/office/officeart/2005/8/layout/orgChart1"/>
    <dgm:cxn modelId="{86ADF84C-7182-48E1-98A1-D6D311749975}" type="presParOf" srcId="{925F00D9-A8BB-4FA7-92DD-E3B61547DDEB}" destId="{3B8D09BA-4208-4FBA-A887-1D0503E6F40F}" srcOrd="1" destOrd="0" presId="urn:microsoft.com/office/officeart/2005/8/layout/orgChart1"/>
    <dgm:cxn modelId="{7B86DDCC-13BA-4932-8818-9AC7547BCDFE}" type="presParOf" srcId="{925F00D9-A8BB-4FA7-92DD-E3B61547DDEB}" destId="{0BEE3294-F05C-449F-B340-75B00F93918C}" srcOrd="2" destOrd="0" presId="urn:microsoft.com/office/officeart/2005/8/layout/orgChart1"/>
    <dgm:cxn modelId="{513CFA5B-9AD5-4BB9-8028-83EFF9ABDE43}" type="presParOf" srcId="{763CC086-8889-42F9-AAB3-EFBED29E11BC}" destId="{7EEE4DDF-C43D-4E36-8CF7-38DDEE50A24C}" srcOrd="2" destOrd="0" presId="urn:microsoft.com/office/officeart/2005/8/layout/orgChart1"/>
    <dgm:cxn modelId="{4DAD6688-3DBC-442A-B454-CC082C048407}" type="presParOf" srcId="{763CC086-8889-42F9-AAB3-EFBED29E11BC}" destId="{77A99FAE-80EB-449B-B3BC-FB605D976B9E}" srcOrd="3" destOrd="0" presId="urn:microsoft.com/office/officeart/2005/8/layout/orgChart1"/>
    <dgm:cxn modelId="{3687AB30-FBAB-4F6B-9EFD-381654862572}" type="presParOf" srcId="{77A99FAE-80EB-449B-B3BC-FB605D976B9E}" destId="{23C821D0-7F2E-46F5-AE63-05FFA2C1E717}" srcOrd="0" destOrd="0" presId="urn:microsoft.com/office/officeart/2005/8/layout/orgChart1"/>
    <dgm:cxn modelId="{72D3238F-F4BB-4753-838D-6D61A33FCE2D}" type="presParOf" srcId="{23C821D0-7F2E-46F5-AE63-05FFA2C1E717}" destId="{3FE3715A-8E0C-4839-9935-DCA0C54F421C}" srcOrd="0" destOrd="0" presId="urn:microsoft.com/office/officeart/2005/8/layout/orgChart1"/>
    <dgm:cxn modelId="{7803B529-07EA-461C-909D-14AFF86466D9}" type="presParOf" srcId="{23C821D0-7F2E-46F5-AE63-05FFA2C1E717}" destId="{4C5C20FF-729C-4E6B-9569-09107CAD44DB}" srcOrd="1" destOrd="0" presId="urn:microsoft.com/office/officeart/2005/8/layout/orgChart1"/>
    <dgm:cxn modelId="{267FC843-5C2B-4D94-868D-71F17D4FB240}" type="presParOf" srcId="{77A99FAE-80EB-449B-B3BC-FB605D976B9E}" destId="{825A2261-DF05-4C2A-9BB2-BE3B663C1C2C}" srcOrd="1" destOrd="0" presId="urn:microsoft.com/office/officeart/2005/8/layout/orgChart1"/>
    <dgm:cxn modelId="{CDF08CC5-CD63-4137-9909-7CA91B88C1A4}" type="presParOf" srcId="{77A99FAE-80EB-449B-B3BC-FB605D976B9E}" destId="{3070F10C-66C6-4F22-94B0-C9F9D8740E9D}" srcOrd="2" destOrd="0" presId="urn:microsoft.com/office/officeart/2005/8/layout/orgChart1"/>
    <dgm:cxn modelId="{20B97B7E-59B7-4CEF-A42E-A90ADABC671D}" type="presParOf" srcId="{E120CDAD-34BB-44C8-BBC5-6045AE669CDE}" destId="{85018FCF-2579-4846-BDBB-405B2B86F400}" srcOrd="2" destOrd="0" presId="urn:microsoft.com/office/officeart/2005/8/layout/orgChart1"/>
    <dgm:cxn modelId="{7567B7EB-B27C-4802-A2DB-570F4063EBD3}" type="presParOf" srcId="{30015E0E-AC4C-4338-8A50-51AC22A226A0}" destId="{767FFE40-5CF8-428A-B6FF-07364546FB13}" srcOrd="2" destOrd="0" presId="urn:microsoft.com/office/officeart/2005/8/layout/orgChart1"/>
    <dgm:cxn modelId="{E2E35ED9-53B6-4C9B-BA63-967B782D4BCA}" type="presParOf" srcId="{A6908DFC-2C2E-4BC1-A9A0-2D6F68A59790}" destId="{9602E29E-9672-4A85-A991-8676AD6789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D21A3E-6098-4651-8755-0467929D19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3602500-00B3-44CA-B972-045E1F6BD470}">
      <dgm:prSet phldrT="[Text]"/>
      <dgm:spPr/>
      <dgm:t>
        <a:bodyPr/>
        <a:lstStyle/>
        <a:p>
          <a:r>
            <a:rPr lang="en-US" dirty="0" smtClean="0"/>
            <a:t>Intro, Contact</a:t>
          </a:r>
          <a:endParaRPr lang="en-CA" dirty="0"/>
        </a:p>
      </dgm:t>
    </dgm:pt>
    <dgm:pt modelId="{EE519858-5C76-4F3E-9DD0-649C554285D3}" type="parTrans" cxnId="{A0BFDDFF-EB27-40FF-983B-829050D31017}">
      <dgm:prSet/>
      <dgm:spPr/>
      <dgm:t>
        <a:bodyPr/>
        <a:lstStyle/>
        <a:p>
          <a:endParaRPr lang="en-CA"/>
        </a:p>
      </dgm:t>
    </dgm:pt>
    <dgm:pt modelId="{94C69CD1-DAEC-4DDE-9DE7-798DD01F04F7}" type="sibTrans" cxnId="{A0BFDDFF-EB27-40FF-983B-829050D31017}">
      <dgm:prSet/>
      <dgm:spPr/>
      <dgm:t>
        <a:bodyPr/>
        <a:lstStyle/>
        <a:p>
          <a:endParaRPr lang="en-CA"/>
        </a:p>
      </dgm:t>
    </dgm:pt>
    <dgm:pt modelId="{DADFCA01-D534-49E6-9675-AA9889BED768}">
      <dgm:prSet phldrT="[Text]"/>
      <dgm:spPr/>
      <dgm:t>
        <a:bodyPr/>
        <a:lstStyle/>
        <a:p>
          <a:r>
            <a:rPr lang="en-US" dirty="0" smtClean="0"/>
            <a:t>Study Abroad</a:t>
          </a:r>
          <a:endParaRPr lang="en-CA" dirty="0"/>
        </a:p>
      </dgm:t>
    </dgm:pt>
    <dgm:pt modelId="{BF90B8F9-82BF-4379-8363-7F02CE664DF9}" type="parTrans" cxnId="{C101164B-40E1-4372-9BF5-0C90E152EF1B}">
      <dgm:prSet/>
      <dgm:spPr/>
      <dgm:t>
        <a:bodyPr/>
        <a:lstStyle/>
        <a:p>
          <a:endParaRPr lang="en-CA"/>
        </a:p>
      </dgm:t>
    </dgm:pt>
    <dgm:pt modelId="{96792FBF-5892-4078-936F-48D56ADEAF30}" type="sibTrans" cxnId="{C101164B-40E1-4372-9BF5-0C90E152EF1B}">
      <dgm:prSet/>
      <dgm:spPr/>
      <dgm:t>
        <a:bodyPr/>
        <a:lstStyle/>
        <a:p>
          <a:endParaRPr lang="en-CA"/>
        </a:p>
      </dgm:t>
    </dgm:pt>
    <dgm:pt modelId="{A93B1DA8-2059-4DF2-B239-903CC4A0EB0E}">
      <dgm:prSet phldrT="[Text]"/>
      <dgm:spPr/>
      <dgm:t>
        <a:bodyPr/>
        <a:lstStyle/>
        <a:p>
          <a:r>
            <a:rPr lang="en-US" dirty="0" smtClean="0"/>
            <a:t>Schools</a:t>
          </a:r>
          <a:endParaRPr lang="en-CA" dirty="0"/>
        </a:p>
      </dgm:t>
    </dgm:pt>
    <dgm:pt modelId="{36BCC975-D754-4C24-8C45-22DD65C374AF}" type="parTrans" cxnId="{74D6B232-46DD-41C5-AE16-D3390C02139F}">
      <dgm:prSet/>
      <dgm:spPr/>
      <dgm:t>
        <a:bodyPr/>
        <a:lstStyle/>
        <a:p>
          <a:endParaRPr lang="en-CA"/>
        </a:p>
      </dgm:t>
    </dgm:pt>
    <dgm:pt modelId="{41D0D142-CB58-4D42-8617-D773C4FDD6A5}" type="sibTrans" cxnId="{74D6B232-46DD-41C5-AE16-D3390C02139F}">
      <dgm:prSet/>
      <dgm:spPr/>
      <dgm:t>
        <a:bodyPr/>
        <a:lstStyle/>
        <a:p>
          <a:endParaRPr lang="en-CA"/>
        </a:p>
      </dgm:t>
    </dgm:pt>
    <dgm:pt modelId="{9720859B-0536-495F-9030-67D4C768E6B8}">
      <dgm:prSet phldrT="[Text]"/>
      <dgm:spPr/>
      <dgm:t>
        <a:bodyPr/>
        <a:lstStyle/>
        <a:p>
          <a:r>
            <a:rPr lang="en-US" dirty="0" smtClean="0"/>
            <a:t>News, Info</a:t>
          </a:r>
          <a:endParaRPr lang="en-CA" dirty="0"/>
        </a:p>
      </dgm:t>
    </dgm:pt>
    <dgm:pt modelId="{BC5FBD57-07B6-4468-914E-F217A591CF44}" type="parTrans" cxnId="{5CC3A8D4-B4C7-42FB-8439-8F64547652C5}">
      <dgm:prSet/>
      <dgm:spPr/>
      <dgm:t>
        <a:bodyPr/>
        <a:lstStyle/>
        <a:p>
          <a:endParaRPr lang="en-CA"/>
        </a:p>
      </dgm:t>
    </dgm:pt>
    <dgm:pt modelId="{CFF4FBE9-F412-4F39-A968-B02E8E9FACF7}" type="sibTrans" cxnId="{5CC3A8D4-B4C7-42FB-8439-8F64547652C5}">
      <dgm:prSet/>
      <dgm:spPr/>
      <dgm:t>
        <a:bodyPr/>
        <a:lstStyle/>
        <a:p>
          <a:endParaRPr lang="en-CA"/>
        </a:p>
      </dgm:t>
    </dgm:pt>
    <dgm:pt modelId="{8C22234A-A5E0-4476-B5B7-4D01FE9DC3C9}">
      <dgm:prSet phldrT="[Text]"/>
      <dgm:spPr/>
      <dgm:t>
        <a:bodyPr/>
        <a:lstStyle/>
        <a:p>
          <a:r>
            <a:rPr lang="en-US" dirty="0" smtClean="0"/>
            <a:t>Chinese</a:t>
          </a:r>
          <a:endParaRPr lang="en-CA" dirty="0"/>
        </a:p>
      </dgm:t>
    </dgm:pt>
    <dgm:pt modelId="{8A6A84AC-106E-464E-9A0C-C0DFFB3F61D1}" type="parTrans" cxnId="{70DB6187-7C8F-4ECA-A9CB-7F2F6D6458BC}">
      <dgm:prSet/>
      <dgm:spPr/>
      <dgm:t>
        <a:bodyPr/>
        <a:lstStyle/>
        <a:p>
          <a:endParaRPr lang="en-CA"/>
        </a:p>
      </dgm:t>
    </dgm:pt>
    <dgm:pt modelId="{13DE2D5B-C8B0-4515-9157-A47CB31AA723}" type="sibTrans" cxnId="{70DB6187-7C8F-4ECA-A9CB-7F2F6D6458BC}">
      <dgm:prSet/>
      <dgm:spPr/>
      <dgm:t>
        <a:bodyPr/>
        <a:lstStyle/>
        <a:p>
          <a:endParaRPr lang="en-CA"/>
        </a:p>
      </dgm:t>
    </dgm:pt>
    <dgm:pt modelId="{696AFDC3-5C13-4575-BABD-036AC859D4FF}">
      <dgm:prSet phldrT="[Text]"/>
      <dgm:spPr/>
      <dgm:t>
        <a:bodyPr/>
        <a:lstStyle/>
        <a:p>
          <a:r>
            <a:rPr lang="en-US" dirty="0" err="1" smtClean="0"/>
            <a:t>Kakao</a:t>
          </a:r>
          <a:endParaRPr lang="en-CA" dirty="0"/>
        </a:p>
      </dgm:t>
    </dgm:pt>
    <dgm:pt modelId="{2D978FBE-27E8-427E-976C-E492CCCE9C05}" type="parTrans" cxnId="{542A7E85-E795-4E4C-93D4-7952B76256E4}">
      <dgm:prSet/>
      <dgm:spPr/>
      <dgm:t>
        <a:bodyPr/>
        <a:lstStyle/>
        <a:p>
          <a:endParaRPr lang="en-CA"/>
        </a:p>
      </dgm:t>
    </dgm:pt>
    <dgm:pt modelId="{6FCDA2EF-8506-4FC8-81DF-3204156DF14E}" type="sibTrans" cxnId="{542A7E85-E795-4E4C-93D4-7952B76256E4}">
      <dgm:prSet/>
      <dgm:spPr/>
      <dgm:t>
        <a:bodyPr/>
        <a:lstStyle/>
        <a:p>
          <a:endParaRPr lang="en-CA"/>
        </a:p>
      </dgm:t>
    </dgm:pt>
    <dgm:pt modelId="{22892A82-5DC3-44F4-96D0-8CEF01E940EE}">
      <dgm:prSet phldrT="[Text]"/>
      <dgm:spPr/>
      <dgm:t>
        <a:bodyPr/>
        <a:lstStyle/>
        <a:p>
          <a:r>
            <a:rPr lang="en-US" dirty="0" smtClean="0"/>
            <a:t>Email</a:t>
          </a:r>
          <a:endParaRPr lang="en-CA" dirty="0"/>
        </a:p>
      </dgm:t>
    </dgm:pt>
    <dgm:pt modelId="{A52E8206-F621-47F9-A704-CFAAAC86D909}" type="parTrans" cxnId="{54CB616D-5382-4A08-A5BB-31BB6D09E671}">
      <dgm:prSet/>
      <dgm:spPr/>
      <dgm:t>
        <a:bodyPr/>
        <a:lstStyle/>
        <a:p>
          <a:endParaRPr lang="en-CA"/>
        </a:p>
      </dgm:t>
    </dgm:pt>
    <dgm:pt modelId="{496F6316-D369-4ADC-835A-2D37BA714B6D}" type="sibTrans" cxnId="{54CB616D-5382-4A08-A5BB-31BB6D09E671}">
      <dgm:prSet/>
      <dgm:spPr/>
      <dgm:t>
        <a:bodyPr/>
        <a:lstStyle/>
        <a:p>
          <a:endParaRPr lang="en-CA"/>
        </a:p>
      </dgm:t>
    </dgm:pt>
    <dgm:pt modelId="{2B00A9CD-24C0-4609-BAD5-E3F702D27E69}">
      <dgm:prSet phldrT="[Text]"/>
      <dgm:spPr/>
      <dgm:t>
        <a:bodyPr/>
        <a:lstStyle/>
        <a:p>
          <a:r>
            <a:rPr lang="en-US" dirty="0" smtClean="0"/>
            <a:t>Intro</a:t>
          </a:r>
          <a:endParaRPr lang="en-CA" dirty="0"/>
        </a:p>
      </dgm:t>
    </dgm:pt>
    <dgm:pt modelId="{7D7C62B9-86B7-4069-9C23-3E2B2A90B770}" type="parTrans" cxnId="{035BEEE2-7BA7-4795-AA4A-3D1693EC9009}">
      <dgm:prSet/>
      <dgm:spPr/>
      <dgm:t>
        <a:bodyPr/>
        <a:lstStyle/>
        <a:p>
          <a:endParaRPr lang="en-CA"/>
        </a:p>
      </dgm:t>
    </dgm:pt>
    <dgm:pt modelId="{C3072708-4949-436B-BB50-FEBDE5ABE5FC}" type="sibTrans" cxnId="{035BEEE2-7BA7-4795-AA4A-3D1693EC9009}">
      <dgm:prSet/>
      <dgm:spPr/>
      <dgm:t>
        <a:bodyPr/>
        <a:lstStyle/>
        <a:p>
          <a:endParaRPr lang="en-CA"/>
        </a:p>
      </dgm:t>
    </dgm:pt>
    <dgm:pt modelId="{FAFE1A9A-467F-42FA-B5EB-F350F7C8B1DB}">
      <dgm:prSet phldrT="[Text]"/>
      <dgm:spPr/>
      <dgm:t>
        <a:bodyPr/>
        <a:lstStyle/>
        <a:p>
          <a:r>
            <a:rPr lang="en-US" dirty="0" err="1" smtClean="0"/>
            <a:t>LemonTree</a:t>
          </a:r>
          <a:endParaRPr lang="en-CA" dirty="0"/>
        </a:p>
      </dgm:t>
    </dgm:pt>
    <dgm:pt modelId="{F96A2B15-8C1E-41E5-96BB-8468F8980329}" type="parTrans" cxnId="{70EDCAF5-BD19-4577-B220-47653C98BD15}">
      <dgm:prSet/>
      <dgm:spPr/>
      <dgm:t>
        <a:bodyPr/>
        <a:lstStyle/>
        <a:p>
          <a:endParaRPr lang="en-CA"/>
        </a:p>
      </dgm:t>
    </dgm:pt>
    <dgm:pt modelId="{F3BB4D23-A815-44FB-A1AE-C31737481091}" type="sibTrans" cxnId="{70EDCAF5-BD19-4577-B220-47653C98BD15}">
      <dgm:prSet/>
      <dgm:spPr/>
      <dgm:t>
        <a:bodyPr/>
        <a:lstStyle/>
        <a:p>
          <a:endParaRPr lang="en-CA"/>
        </a:p>
      </dgm:t>
    </dgm:pt>
    <dgm:pt modelId="{ADED20B5-3C05-4611-AB8C-62053DBC2FCE}">
      <dgm:prSet phldrT="[Text]"/>
      <dgm:spPr/>
      <dgm:t>
        <a:bodyPr/>
        <a:lstStyle/>
        <a:p>
          <a:r>
            <a:rPr lang="en-US" dirty="0" smtClean="0"/>
            <a:t>1</a:t>
          </a:r>
          <a:endParaRPr lang="en-CA" dirty="0"/>
        </a:p>
      </dgm:t>
    </dgm:pt>
    <dgm:pt modelId="{6CBDD411-2F11-4647-94EB-E91815D2088E}" type="parTrans" cxnId="{E8EFD8DC-2B7B-4476-B289-EF085B9AEFE7}">
      <dgm:prSet/>
      <dgm:spPr/>
      <dgm:t>
        <a:bodyPr/>
        <a:lstStyle/>
        <a:p>
          <a:endParaRPr lang="en-CA"/>
        </a:p>
      </dgm:t>
    </dgm:pt>
    <dgm:pt modelId="{560848EE-8ACB-45B5-884E-7810135E7AAE}" type="sibTrans" cxnId="{E8EFD8DC-2B7B-4476-B289-EF085B9AEFE7}">
      <dgm:prSet/>
      <dgm:spPr/>
      <dgm:t>
        <a:bodyPr/>
        <a:lstStyle/>
        <a:p>
          <a:endParaRPr lang="en-CA"/>
        </a:p>
      </dgm:t>
    </dgm:pt>
    <dgm:pt modelId="{7B9587B1-5734-45D0-856A-55C9379BD1E3}">
      <dgm:prSet phldrT="[Text]"/>
      <dgm:spPr/>
      <dgm:t>
        <a:bodyPr/>
        <a:lstStyle/>
        <a:p>
          <a:r>
            <a:rPr lang="en-US" dirty="0" smtClean="0"/>
            <a:t>2</a:t>
          </a:r>
          <a:endParaRPr lang="en-CA" dirty="0"/>
        </a:p>
      </dgm:t>
    </dgm:pt>
    <dgm:pt modelId="{7506BAE0-D7D1-4F12-B9F1-2E3A4AAF8890}" type="parTrans" cxnId="{E6937ACD-F8E3-4254-B35F-97DB9F9EBC4A}">
      <dgm:prSet/>
      <dgm:spPr/>
      <dgm:t>
        <a:bodyPr/>
        <a:lstStyle/>
        <a:p>
          <a:endParaRPr lang="en-CA"/>
        </a:p>
      </dgm:t>
    </dgm:pt>
    <dgm:pt modelId="{50B5F3C5-1912-4B13-8C63-08F713A7298E}" type="sibTrans" cxnId="{E6937ACD-F8E3-4254-B35F-97DB9F9EBC4A}">
      <dgm:prSet/>
      <dgm:spPr/>
      <dgm:t>
        <a:bodyPr/>
        <a:lstStyle/>
        <a:p>
          <a:endParaRPr lang="en-CA"/>
        </a:p>
      </dgm:t>
    </dgm:pt>
    <dgm:pt modelId="{0B3E7181-63D3-4268-800F-F6F8A124E57C}">
      <dgm:prSet phldrT="[Text]"/>
      <dgm:spPr/>
      <dgm:t>
        <a:bodyPr/>
        <a:lstStyle/>
        <a:p>
          <a:r>
            <a:rPr lang="en-US" dirty="0" smtClean="0"/>
            <a:t>3</a:t>
          </a:r>
          <a:endParaRPr lang="en-CA" dirty="0"/>
        </a:p>
      </dgm:t>
    </dgm:pt>
    <dgm:pt modelId="{9DC2D194-3F6F-4DD1-AA36-391A7358D3BA}" type="parTrans" cxnId="{DF2F2B66-639C-4560-84BB-332DF698CB52}">
      <dgm:prSet/>
      <dgm:spPr/>
      <dgm:t>
        <a:bodyPr/>
        <a:lstStyle/>
        <a:p>
          <a:endParaRPr lang="en-CA"/>
        </a:p>
      </dgm:t>
    </dgm:pt>
    <dgm:pt modelId="{63D0C959-1270-45A4-9F36-DF1C16BA7D71}" type="sibTrans" cxnId="{DF2F2B66-639C-4560-84BB-332DF698CB52}">
      <dgm:prSet/>
      <dgm:spPr/>
      <dgm:t>
        <a:bodyPr/>
        <a:lstStyle/>
        <a:p>
          <a:endParaRPr lang="en-CA"/>
        </a:p>
      </dgm:t>
    </dgm:pt>
    <dgm:pt modelId="{4B07CFC1-F463-4FC4-BAA8-EA0C2263A923}">
      <dgm:prSet phldrT="[Text]"/>
      <dgm:spPr/>
      <dgm:t>
        <a:bodyPr/>
        <a:lstStyle/>
        <a:p>
          <a:r>
            <a:rPr lang="en-US" dirty="0" smtClean="0"/>
            <a:t>4</a:t>
          </a:r>
          <a:endParaRPr lang="en-CA" dirty="0"/>
        </a:p>
      </dgm:t>
    </dgm:pt>
    <dgm:pt modelId="{30D52A61-E005-473C-9BDD-FEBD251EBDEC}" type="parTrans" cxnId="{2FBA053F-114F-43B6-AC4E-8AED3DAB1202}">
      <dgm:prSet/>
      <dgm:spPr/>
      <dgm:t>
        <a:bodyPr/>
        <a:lstStyle/>
        <a:p>
          <a:endParaRPr lang="en-CA"/>
        </a:p>
      </dgm:t>
    </dgm:pt>
    <dgm:pt modelId="{55F038A9-3EA0-484C-AFD8-D7C9095C753D}" type="sibTrans" cxnId="{2FBA053F-114F-43B6-AC4E-8AED3DAB1202}">
      <dgm:prSet/>
      <dgm:spPr/>
      <dgm:t>
        <a:bodyPr/>
        <a:lstStyle/>
        <a:p>
          <a:endParaRPr lang="en-CA"/>
        </a:p>
      </dgm:t>
    </dgm:pt>
    <dgm:pt modelId="{239E3803-027A-4575-881A-F75FA16FC7C4}">
      <dgm:prSet phldrT="[Text]"/>
      <dgm:spPr/>
      <dgm:t>
        <a:bodyPr/>
        <a:lstStyle/>
        <a:p>
          <a:r>
            <a:rPr lang="en-US" dirty="0" smtClean="0"/>
            <a:t>Why College</a:t>
          </a:r>
          <a:endParaRPr lang="en-CA" dirty="0"/>
        </a:p>
      </dgm:t>
    </dgm:pt>
    <dgm:pt modelId="{85349F60-3981-42FB-A254-3D87B37D5EF6}" type="parTrans" cxnId="{8B439E46-B4F1-4E70-95E2-35037AAAFE33}">
      <dgm:prSet/>
      <dgm:spPr/>
      <dgm:t>
        <a:bodyPr/>
        <a:lstStyle/>
        <a:p>
          <a:endParaRPr lang="en-CA"/>
        </a:p>
      </dgm:t>
    </dgm:pt>
    <dgm:pt modelId="{65080E4C-0DB5-4AD0-AB1F-2C8AABAA0F5E}" type="sibTrans" cxnId="{8B439E46-B4F1-4E70-95E2-35037AAAFE33}">
      <dgm:prSet/>
      <dgm:spPr/>
      <dgm:t>
        <a:bodyPr/>
        <a:lstStyle/>
        <a:p>
          <a:endParaRPr lang="en-CA"/>
        </a:p>
      </dgm:t>
    </dgm:pt>
    <dgm:pt modelId="{1CCE9111-77DC-40FA-92E4-4E7C0FE0DE6E}">
      <dgm:prSet phldrT="[Text]"/>
      <dgm:spPr/>
      <dgm:t>
        <a:bodyPr/>
        <a:lstStyle/>
        <a:p>
          <a:r>
            <a:rPr lang="en-US" dirty="0" smtClean="0"/>
            <a:t>Recommend</a:t>
          </a:r>
          <a:endParaRPr lang="en-CA" dirty="0"/>
        </a:p>
      </dgm:t>
    </dgm:pt>
    <dgm:pt modelId="{ADCE7F00-C23B-42CF-A26C-A77800461B9A}" type="parTrans" cxnId="{16B9BB72-0715-4C79-8C24-783F5D27F147}">
      <dgm:prSet/>
      <dgm:spPr/>
      <dgm:t>
        <a:bodyPr/>
        <a:lstStyle/>
        <a:p>
          <a:endParaRPr lang="en-CA"/>
        </a:p>
      </dgm:t>
    </dgm:pt>
    <dgm:pt modelId="{6F324052-01F2-4EED-9341-4160CE635F68}" type="sibTrans" cxnId="{16B9BB72-0715-4C79-8C24-783F5D27F147}">
      <dgm:prSet/>
      <dgm:spPr/>
      <dgm:t>
        <a:bodyPr/>
        <a:lstStyle/>
        <a:p>
          <a:endParaRPr lang="en-CA"/>
        </a:p>
      </dgm:t>
    </dgm:pt>
    <dgm:pt modelId="{4847BBEB-F95A-4CDF-82FE-6F883495973D}">
      <dgm:prSet phldrT="[Text]"/>
      <dgm:spPr/>
      <dgm:t>
        <a:bodyPr/>
        <a:lstStyle/>
        <a:p>
          <a:r>
            <a:rPr lang="en-US" dirty="0" smtClean="0"/>
            <a:t>Mohawk</a:t>
          </a:r>
          <a:endParaRPr lang="en-CA" dirty="0"/>
        </a:p>
      </dgm:t>
    </dgm:pt>
    <dgm:pt modelId="{70913E49-4505-486F-A758-C5CB71571269}" type="parTrans" cxnId="{086E69CC-A39B-47CD-8EB2-EAA6DE686287}">
      <dgm:prSet/>
      <dgm:spPr/>
      <dgm:t>
        <a:bodyPr/>
        <a:lstStyle/>
        <a:p>
          <a:endParaRPr lang="en-CA"/>
        </a:p>
      </dgm:t>
    </dgm:pt>
    <dgm:pt modelId="{13C826D0-D392-429B-9446-BAA054AD5F94}" type="sibTrans" cxnId="{086E69CC-A39B-47CD-8EB2-EAA6DE686287}">
      <dgm:prSet/>
      <dgm:spPr/>
      <dgm:t>
        <a:bodyPr/>
        <a:lstStyle/>
        <a:p>
          <a:endParaRPr lang="en-CA"/>
        </a:p>
      </dgm:t>
    </dgm:pt>
    <dgm:pt modelId="{06F85600-0710-4EFD-BDEF-56A4F1DA0AEF}">
      <dgm:prSet phldrT="[Text]"/>
      <dgm:spPr/>
      <dgm:t>
        <a:bodyPr/>
        <a:lstStyle/>
        <a:p>
          <a:r>
            <a:rPr lang="en-US" dirty="0" smtClean="0"/>
            <a:t>Sheridan</a:t>
          </a:r>
          <a:endParaRPr lang="en-CA" dirty="0"/>
        </a:p>
      </dgm:t>
    </dgm:pt>
    <dgm:pt modelId="{70C9968F-1E8D-4624-BE66-000C4AAF510B}" type="parTrans" cxnId="{3AA1584D-D50F-4F70-A947-74767B168835}">
      <dgm:prSet/>
      <dgm:spPr/>
      <dgm:t>
        <a:bodyPr/>
        <a:lstStyle/>
        <a:p>
          <a:endParaRPr lang="en-CA"/>
        </a:p>
      </dgm:t>
    </dgm:pt>
    <dgm:pt modelId="{D63C7635-1666-40D4-87DB-3E355262DC79}" type="sibTrans" cxnId="{3AA1584D-D50F-4F70-A947-74767B168835}">
      <dgm:prSet/>
      <dgm:spPr/>
      <dgm:t>
        <a:bodyPr/>
        <a:lstStyle/>
        <a:p>
          <a:endParaRPr lang="en-CA"/>
        </a:p>
      </dgm:t>
    </dgm:pt>
    <dgm:pt modelId="{C29DEE8D-D25F-4337-9DE7-A6F5DB5E74E7}">
      <dgm:prSet phldrT="[Text]"/>
      <dgm:spPr/>
      <dgm:t>
        <a:bodyPr/>
        <a:lstStyle/>
        <a:p>
          <a:r>
            <a:rPr lang="en-US" dirty="0" smtClean="0"/>
            <a:t>Niagara</a:t>
          </a:r>
          <a:endParaRPr lang="en-CA" dirty="0"/>
        </a:p>
      </dgm:t>
    </dgm:pt>
    <dgm:pt modelId="{65FCA854-D4FF-4898-9205-94613B0F2B31}" type="parTrans" cxnId="{5E772376-465F-4C74-BC83-FD5C334C48AA}">
      <dgm:prSet/>
      <dgm:spPr/>
      <dgm:t>
        <a:bodyPr/>
        <a:lstStyle/>
        <a:p>
          <a:endParaRPr lang="en-CA"/>
        </a:p>
      </dgm:t>
    </dgm:pt>
    <dgm:pt modelId="{1C4B521B-4830-4983-8FAF-8A24A31F83A6}" type="sibTrans" cxnId="{5E772376-465F-4C74-BC83-FD5C334C48AA}">
      <dgm:prSet/>
      <dgm:spPr/>
      <dgm:t>
        <a:bodyPr/>
        <a:lstStyle/>
        <a:p>
          <a:endParaRPr lang="en-CA"/>
        </a:p>
      </dgm:t>
    </dgm:pt>
    <dgm:pt modelId="{942477AC-5CA4-471F-8C53-061D1457E581}">
      <dgm:prSet phldrT="[Text]"/>
      <dgm:spPr/>
      <dgm:t>
        <a:bodyPr/>
        <a:lstStyle/>
        <a:p>
          <a:r>
            <a:rPr lang="en-US" dirty="0" smtClean="0"/>
            <a:t>Seneca</a:t>
          </a:r>
          <a:endParaRPr lang="en-CA" dirty="0"/>
        </a:p>
      </dgm:t>
    </dgm:pt>
    <dgm:pt modelId="{26A43F80-4B13-4240-B58F-BDAA67CD133B}" type="parTrans" cxnId="{2105D643-03AE-4BC3-AA96-D3EA6880123D}">
      <dgm:prSet/>
      <dgm:spPr/>
      <dgm:t>
        <a:bodyPr/>
        <a:lstStyle/>
        <a:p>
          <a:endParaRPr lang="en-CA"/>
        </a:p>
      </dgm:t>
    </dgm:pt>
    <dgm:pt modelId="{0F477E5E-8316-41FB-9339-68B1595265A5}" type="sibTrans" cxnId="{2105D643-03AE-4BC3-AA96-D3EA6880123D}">
      <dgm:prSet/>
      <dgm:spPr/>
      <dgm:t>
        <a:bodyPr/>
        <a:lstStyle/>
        <a:p>
          <a:endParaRPr lang="en-CA"/>
        </a:p>
      </dgm:t>
    </dgm:pt>
    <dgm:pt modelId="{C6B9D319-9EC7-4EC0-B04F-30C673E69D27}">
      <dgm:prSet phldrT="[Text]"/>
      <dgm:spPr/>
      <dgm:t>
        <a:bodyPr/>
        <a:lstStyle/>
        <a:p>
          <a:r>
            <a:rPr lang="en-US" dirty="0" smtClean="0"/>
            <a:t>Centennial</a:t>
          </a:r>
          <a:endParaRPr lang="en-CA" dirty="0"/>
        </a:p>
      </dgm:t>
    </dgm:pt>
    <dgm:pt modelId="{AC0C51D1-6BE6-4F53-8399-A4DF020CD1FC}" type="parTrans" cxnId="{BF917C51-768D-4428-80AF-1377602F9EE5}">
      <dgm:prSet/>
      <dgm:spPr/>
      <dgm:t>
        <a:bodyPr/>
        <a:lstStyle/>
        <a:p>
          <a:endParaRPr lang="en-CA"/>
        </a:p>
      </dgm:t>
    </dgm:pt>
    <dgm:pt modelId="{4C568E14-CF52-4BDE-933C-A554E7F16896}" type="sibTrans" cxnId="{BF917C51-768D-4428-80AF-1377602F9EE5}">
      <dgm:prSet/>
      <dgm:spPr/>
      <dgm:t>
        <a:bodyPr/>
        <a:lstStyle/>
        <a:p>
          <a:endParaRPr lang="en-CA"/>
        </a:p>
      </dgm:t>
    </dgm:pt>
    <dgm:pt modelId="{3FA8AF96-4B96-4F09-8879-E467E363780C}">
      <dgm:prSet phldrT="[Text]"/>
      <dgm:spPr/>
      <dgm:t>
        <a:bodyPr/>
        <a:lstStyle/>
        <a:p>
          <a:r>
            <a:rPr lang="en-US" dirty="0" smtClean="0"/>
            <a:t>George-brown</a:t>
          </a:r>
          <a:endParaRPr lang="en-CA" dirty="0"/>
        </a:p>
      </dgm:t>
    </dgm:pt>
    <dgm:pt modelId="{BE1EAF28-A34A-4943-A438-336A17225F1B}" type="parTrans" cxnId="{6CB3A83A-176D-4BEB-AFB2-9A1D62E14EE8}">
      <dgm:prSet/>
      <dgm:spPr/>
      <dgm:t>
        <a:bodyPr/>
        <a:lstStyle/>
        <a:p>
          <a:endParaRPr lang="en-CA"/>
        </a:p>
      </dgm:t>
    </dgm:pt>
    <dgm:pt modelId="{E8811834-247E-4598-AEE4-087000E806C4}" type="sibTrans" cxnId="{6CB3A83A-176D-4BEB-AFB2-9A1D62E14EE8}">
      <dgm:prSet/>
      <dgm:spPr/>
      <dgm:t>
        <a:bodyPr/>
        <a:lstStyle/>
        <a:p>
          <a:endParaRPr lang="en-CA"/>
        </a:p>
      </dgm:t>
    </dgm:pt>
    <dgm:pt modelId="{0DFB6EA8-B6BA-4621-A0F2-895631ACE73C}">
      <dgm:prSet phldrT="[Text]"/>
      <dgm:spPr/>
      <dgm:t>
        <a:bodyPr/>
        <a:lstStyle/>
        <a:p>
          <a:r>
            <a:rPr lang="en-US" dirty="0" smtClean="0"/>
            <a:t>Metropolitan</a:t>
          </a:r>
          <a:endParaRPr lang="en-CA" dirty="0"/>
        </a:p>
      </dgm:t>
    </dgm:pt>
    <dgm:pt modelId="{294D29E8-9020-4016-B47D-39AD2372014C}" type="parTrans" cxnId="{FC314F80-A6F6-44A6-9E2D-CC885AF7EC70}">
      <dgm:prSet/>
      <dgm:spPr/>
      <dgm:t>
        <a:bodyPr/>
        <a:lstStyle/>
        <a:p>
          <a:endParaRPr lang="en-CA"/>
        </a:p>
      </dgm:t>
    </dgm:pt>
    <dgm:pt modelId="{93563739-95A8-45DF-B3A1-A5005EFFD6B3}" type="sibTrans" cxnId="{FC314F80-A6F6-44A6-9E2D-CC885AF7EC70}">
      <dgm:prSet/>
      <dgm:spPr/>
      <dgm:t>
        <a:bodyPr/>
        <a:lstStyle/>
        <a:p>
          <a:endParaRPr lang="en-CA"/>
        </a:p>
      </dgm:t>
    </dgm:pt>
    <dgm:pt modelId="{633D4F1D-0CFD-43B3-AE1F-A4C9FAE41648}">
      <dgm:prSet phldrT="[Text]"/>
      <dgm:spPr/>
      <dgm:t>
        <a:bodyPr/>
        <a:lstStyle/>
        <a:p>
          <a:r>
            <a:rPr lang="en-US" dirty="0" smtClean="0"/>
            <a:t>Testimonial</a:t>
          </a:r>
          <a:endParaRPr lang="en-CA" dirty="0"/>
        </a:p>
      </dgm:t>
    </dgm:pt>
    <dgm:pt modelId="{B72E00C7-94C0-4B05-A138-15E4F0577674}" type="parTrans" cxnId="{8D642442-9BED-45E6-97A5-96A0A5129289}">
      <dgm:prSet/>
      <dgm:spPr/>
      <dgm:t>
        <a:bodyPr/>
        <a:lstStyle/>
        <a:p>
          <a:endParaRPr lang="en-CA"/>
        </a:p>
      </dgm:t>
    </dgm:pt>
    <dgm:pt modelId="{EF5E43C7-AC8E-4318-925C-20A3E4566A12}" type="sibTrans" cxnId="{8D642442-9BED-45E6-97A5-96A0A5129289}">
      <dgm:prSet/>
      <dgm:spPr/>
      <dgm:t>
        <a:bodyPr/>
        <a:lstStyle/>
        <a:p>
          <a:endParaRPr lang="en-CA"/>
        </a:p>
      </dgm:t>
    </dgm:pt>
    <dgm:pt modelId="{D9C011EF-D013-4787-98F8-3304CB2FB63B}">
      <dgm:prSet phldrT="[Text]"/>
      <dgm:spPr/>
      <dgm:t>
        <a:bodyPr/>
        <a:lstStyle/>
        <a:p>
          <a:r>
            <a:rPr lang="en-US" dirty="0" smtClean="0"/>
            <a:t>Study</a:t>
          </a:r>
          <a:endParaRPr lang="en-CA" dirty="0"/>
        </a:p>
      </dgm:t>
    </dgm:pt>
    <dgm:pt modelId="{2E88C262-C10D-41B2-8B82-D81B2FF375CD}" type="parTrans" cxnId="{558CF37F-E43B-41FB-8A55-4733D154212E}">
      <dgm:prSet/>
      <dgm:spPr/>
      <dgm:t>
        <a:bodyPr/>
        <a:lstStyle/>
        <a:p>
          <a:endParaRPr lang="en-CA"/>
        </a:p>
      </dgm:t>
    </dgm:pt>
    <dgm:pt modelId="{745DD683-C81D-45F3-85C3-D5B24991E3B1}" type="sibTrans" cxnId="{558CF37F-E43B-41FB-8A55-4733D154212E}">
      <dgm:prSet/>
      <dgm:spPr/>
      <dgm:t>
        <a:bodyPr/>
        <a:lstStyle/>
        <a:p>
          <a:endParaRPr lang="en-CA"/>
        </a:p>
      </dgm:t>
    </dgm:pt>
    <dgm:pt modelId="{30967279-E64E-428C-A16C-458F84943927}">
      <dgm:prSet phldrT="[Text]"/>
      <dgm:spPr/>
      <dgm:t>
        <a:bodyPr/>
        <a:lstStyle/>
        <a:p>
          <a:r>
            <a:rPr lang="en-US" dirty="0" smtClean="0"/>
            <a:t>Gallery</a:t>
          </a:r>
          <a:endParaRPr lang="en-CA" dirty="0"/>
        </a:p>
      </dgm:t>
    </dgm:pt>
    <dgm:pt modelId="{6FE46470-4140-4083-A8A5-F9B92F8C4445}" type="parTrans" cxnId="{0D85C0BB-D48A-4035-91B9-4A7CF3EB012F}">
      <dgm:prSet/>
      <dgm:spPr/>
      <dgm:t>
        <a:bodyPr/>
        <a:lstStyle/>
        <a:p>
          <a:endParaRPr lang="en-CA"/>
        </a:p>
      </dgm:t>
    </dgm:pt>
    <dgm:pt modelId="{0302B2A3-4D7E-4552-BF8F-C97B52E297B6}" type="sibTrans" cxnId="{0D85C0BB-D48A-4035-91B9-4A7CF3EB012F}">
      <dgm:prSet/>
      <dgm:spPr/>
      <dgm:t>
        <a:bodyPr/>
        <a:lstStyle/>
        <a:p>
          <a:endParaRPr lang="en-CA"/>
        </a:p>
      </dgm:t>
    </dgm:pt>
    <dgm:pt modelId="{84844FB3-3B68-4AC5-96E8-D99C1AB77EFA}">
      <dgm:prSet phldrT="[Text]"/>
      <dgm:spPr/>
      <dgm:t>
        <a:bodyPr/>
        <a:lstStyle/>
        <a:p>
          <a:r>
            <a:rPr lang="en-US" dirty="0" smtClean="0"/>
            <a:t>Archive</a:t>
          </a:r>
          <a:endParaRPr lang="en-CA" dirty="0"/>
        </a:p>
      </dgm:t>
    </dgm:pt>
    <dgm:pt modelId="{5FEC5132-6277-4C7D-A9D9-EC76B147B112}" type="parTrans" cxnId="{2DBF333F-5D9B-4F2C-9C89-F97E600BFA06}">
      <dgm:prSet/>
      <dgm:spPr/>
      <dgm:t>
        <a:bodyPr/>
        <a:lstStyle/>
        <a:p>
          <a:endParaRPr lang="en-CA"/>
        </a:p>
      </dgm:t>
    </dgm:pt>
    <dgm:pt modelId="{E3D1BAC2-0044-4FB2-9580-13E908A8514D}" type="sibTrans" cxnId="{2DBF333F-5D9B-4F2C-9C89-F97E600BFA06}">
      <dgm:prSet/>
      <dgm:spPr/>
      <dgm:t>
        <a:bodyPr/>
        <a:lstStyle/>
        <a:p>
          <a:endParaRPr lang="en-CA"/>
        </a:p>
      </dgm:t>
    </dgm:pt>
    <dgm:pt modelId="{9D0B3F7A-E39A-4BFC-902D-5C69F7074E14}">
      <dgm:prSet phldrT="[Text]"/>
      <dgm:spPr/>
      <dgm:t>
        <a:bodyPr/>
        <a:lstStyle/>
        <a:p>
          <a:r>
            <a:rPr lang="en-US" dirty="0" smtClean="0"/>
            <a:t>Intro, Contact</a:t>
          </a:r>
          <a:endParaRPr lang="en-CA" dirty="0"/>
        </a:p>
      </dgm:t>
    </dgm:pt>
    <dgm:pt modelId="{B89941E8-AC2A-4D67-AC3B-EDB639511229}" type="parTrans" cxnId="{D0987B26-70A5-4831-90B3-176FBBCFAC39}">
      <dgm:prSet/>
      <dgm:spPr/>
      <dgm:t>
        <a:bodyPr/>
        <a:lstStyle/>
        <a:p>
          <a:endParaRPr lang="en-CA"/>
        </a:p>
      </dgm:t>
    </dgm:pt>
    <dgm:pt modelId="{9FEEF061-84C1-4178-BD26-BB7749405000}" type="sibTrans" cxnId="{D0987B26-70A5-4831-90B3-176FBBCFAC39}">
      <dgm:prSet/>
      <dgm:spPr/>
      <dgm:t>
        <a:bodyPr/>
        <a:lstStyle/>
        <a:p>
          <a:endParaRPr lang="en-CA"/>
        </a:p>
      </dgm:t>
    </dgm:pt>
    <dgm:pt modelId="{1C3ABD48-2C36-4512-9AB1-777606386D49}">
      <dgm:prSet phldrT="[Text]"/>
      <dgm:spPr/>
      <dgm:t>
        <a:bodyPr/>
        <a:lstStyle/>
        <a:p>
          <a:r>
            <a:rPr lang="en-US" smtClean="0"/>
            <a:t>Naver Blog</a:t>
          </a:r>
          <a:endParaRPr lang="en-CA" dirty="0"/>
        </a:p>
      </dgm:t>
    </dgm:pt>
    <dgm:pt modelId="{54EC709D-F432-4C3E-AF34-807CC82F73D0}" type="parTrans" cxnId="{ABA72BD1-9101-46DB-8F7F-83B45FB667D5}">
      <dgm:prSet/>
      <dgm:spPr/>
      <dgm:t>
        <a:bodyPr/>
        <a:lstStyle/>
        <a:p>
          <a:endParaRPr lang="en-CA"/>
        </a:p>
      </dgm:t>
    </dgm:pt>
    <dgm:pt modelId="{4C1323A8-3205-4577-8B6A-75265D5692FC}" type="sibTrans" cxnId="{ABA72BD1-9101-46DB-8F7F-83B45FB667D5}">
      <dgm:prSet/>
      <dgm:spPr/>
      <dgm:t>
        <a:bodyPr/>
        <a:lstStyle/>
        <a:p>
          <a:endParaRPr lang="en-CA"/>
        </a:p>
      </dgm:t>
    </dgm:pt>
    <dgm:pt modelId="{CF256F7F-D8FE-43E6-BE7B-70352F029E39}">
      <dgm:prSet phldrT="[Text]"/>
      <dgm:spPr/>
      <dgm:t>
        <a:bodyPr/>
        <a:lstStyle/>
        <a:p>
          <a:r>
            <a:rPr lang="en-US" dirty="0" smtClean="0"/>
            <a:t>Column</a:t>
          </a:r>
          <a:endParaRPr lang="en-CA" dirty="0"/>
        </a:p>
      </dgm:t>
    </dgm:pt>
    <dgm:pt modelId="{79F7FDCE-736C-4308-B2DA-CB1C1C3B0830}" type="parTrans" cxnId="{35097B30-E874-459D-B6D0-116D44AB63EC}">
      <dgm:prSet/>
      <dgm:spPr/>
      <dgm:t>
        <a:bodyPr/>
        <a:lstStyle/>
        <a:p>
          <a:endParaRPr lang="en-CA"/>
        </a:p>
      </dgm:t>
    </dgm:pt>
    <dgm:pt modelId="{02324BA8-774C-4F74-9E53-CAF78C637F71}" type="sibTrans" cxnId="{35097B30-E874-459D-B6D0-116D44AB63EC}">
      <dgm:prSet/>
      <dgm:spPr/>
      <dgm:t>
        <a:bodyPr/>
        <a:lstStyle/>
        <a:p>
          <a:endParaRPr lang="en-CA"/>
        </a:p>
      </dgm:t>
    </dgm:pt>
    <dgm:pt modelId="{54FC6499-2FD4-4193-BC4E-95585688948A}">
      <dgm:prSet phldrT="[Text]"/>
      <dgm:spPr/>
      <dgm:t>
        <a:bodyPr/>
        <a:lstStyle/>
        <a:p>
          <a:r>
            <a:rPr lang="en-US" dirty="0" smtClean="0"/>
            <a:t>Visa</a:t>
          </a:r>
          <a:endParaRPr lang="en-CA" dirty="0"/>
        </a:p>
      </dgm:t>
    </dgm:pt>
    <dgm:pt modelId="{56A22EF2-EC3F-4498-BEA2-B45DFD4C710E}" type="parTrans" cxnId="{40B1180E-5893-4F9D-8657-DACD3380C21D}">
      <dgm:prSet/>
      <dgm:spPr/>
      <dgm:t>
        <a:bodyPr/>
        <a:lstStyle/>
        <a:p>
          <a:endParaRPr lang="en-CA"/>
        </a:p>
      </dgm:t>
    </dgm:pt>
    <dgm:pt modelId="{7E8A4E41-2569-4E68-A0FE-B4A47571E2D5}" type="sibTrans" cxnId="{40B1180E-5893-4F9D-8657-DACD3380C21D}">
      <dgm:prSet/>
      <dgm:spPr/>
      <dgm:t>
        <a:bodyPr/>
        <a:lstStyle/>
        <a:p>
          <a:endParaRPr lang="en-CA"/>
        </a:p>
      </dgm:t>
    </dgm:pt>
    <dgm:pt modelId="{35E7D727-76B1-4F4E-9CB7-160CFF2ED705}">
      <dgm:prSet phldrT="[Text]"/>
      <dgm:spPr/>
      <dgm:t>
        <a:bodyPr/>
        <a:lstStyle/>
        <a:p>
          <a:r>
            <a:rPr lang="en-US" dirty="0" smtClean="0"/>
            <a:t>Life</a:t>
          </a:r>
          <a:endParaRPr lang="en-CA" dirty="0"/>
        </a:p>
      </dgm:t>
    </dgm:pt>
    <dgm:pt modelId="{BBCDEB5C-3B0D-4697-B737-47A23E983BA9}" type="parTrans" cxnId="{1E21911C-F8FD-452A-BC23-E51C66312EC4}">
      <dgm:prSet/>
      <dgm:spPr/>
      <dgm:t>
        <a:bodyPr/>
        <a:lstStyle/>
        <a:p>
          <a:endParaRPr lang="en-CA"/>
        </a:p>
      </dgm:t>
    </dgm:pt>
    <dgm:pt modelId="{4861EF71-EB38-44F6-A4B4-466B1BF0ECCB}" type="sibTrans" cxnId="{1E21911C-F8FD-452A-BC23-E51C66312EC4}">
      <dgm:prSet/>
      <dgm:spPr/>
      <dgm:t>
        <a:bodyPr/>
        <a:lstStyle/>
        <a:p>
          <a:endParaRPr lang="en-CA"/>
        </a:p>
      </dgm:t>
    </dgm:pt>
    <dgm:pt modelId="{ABCB1AC5-643E-459F-9C9C-501F78AA439B}">
      <dgm:prSet phldrT="[Text]"/>
      <dgm:spPr/>
      <dgm:t>
        <a:bodyPr/>
        <a:lstStyle/>
        <a:p>
          <a:r>
            <a:rPr lang="en-US" dirty="0" smtClean="0"/>
            <a:t>Settle</a:t>
          </a:r>
          <a:endParaRPr lang="en-CA" dirty="0"/>
        </a:p>
      </dgm:t>
    </dgm:pt>
    <dgm:pt modelId="{7798B4A2-2789-4621-8CFE-889189EE8D2B}" type="parTrans" cxnId="{9E98AEFF-AFE4-41B1-9824-112F58E7F0C9}">
      <dgm:prSet/>
      <dgm:spPr/>
      <dgm:t>
        <a:bodyPr/>
        <a:lstStyle/>
        <a:p>
          <a:endParaRPr lang="en-CA"/>
        </a:p>
      </dgm:t>
    </dgm:pt>
    <dgm:pt modelId="{DDFCC1F2-249A-4EF3-803A-E0E76FC354F0}" type="sibTrans" cxnId="{9E98AEFF-AFE4-41B1-9824-112F58E7F0C9}">
      <dgm:prSet/>
      <dgm:spPr/>
      <dgm:t>
        <a:bodyPr/>
        <a:lstStyle/>
        <a:p>
          <a:endParaRPr lang="en-CA"/>
        </a:p>
      </dgm:t>
    </dgm:pt>
    <dgm:pt modelId="{E161308F-56C1-4D93-A132-25CF052FCA59}">
      <dgm:prSet phldrT="[Text]"/>
      <dgm:spPr/>
      <dgm:t>
        <a:bodyPr/>
        <a:lstStyle/>
        <a:p>
          <a:r>
            <a:rPr lang="en-US" dirty="0" smtClean="0"/>
            <a:t>FAQ</a:t>
          </a:r>
          <a:endParaRPr lang="en-CA" dirty="0"/>
        </a:p>
      </dgm:t>
    </dgm:pt>
    <dgm:pt modelId="{43283611-6AFA-4985-8639-0D49E35C443D}" type="parTrans" cxnId="{5907D27E-E940-421A-826E-033F75F6C8F9}">
      <dgm:prSet/>
      <dgm:spPr/>
      <dgm:t>
        <a:bodyPr/>
        <a:lstStyle/>
        <a:p>
          <a:endParaRPr lang="en-CA"/>
        </a:p>
      </dgm:t>
    </dgm:pt>
    <dgm:pt modelId="{9D0004F0-716D-42BF-9A67-DE1265014CFF}" type="sibTrans" cxnId="{5907D27E-E940-421A-826E-033F75F6C8F9}">
      <dgm:prSet/>
      <dgm:spPr/>
      <dgm:t>
        <a:bodyPr/>
        <a:lstStyle/>
        <a:p>
          <a:endParaRPr lang="en-CA"/>
        </a:p>
      </dgm:t>
    </dgm:pt>
    <dgm:pt modelId="{BE0C05F8-83DE-4455-B49F-61FF9D40EABE}" type="pres">
      <dgm:prSet presAssocID="{3ED21A3E-6098-4651-8755-0467929D19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435750-99D1-419A-9A99-11BC76AA8BDF}" type="pres">
      <dgm:prSet presAssocID="{F3602500-00B3-44CA-B972-045E1F6BD470}" presName="hierRoot1" presStyleCnt="0">
        <dgm:presLayoutVars>
          <dgm:hierBranch val="l"/>
        </dgm:presLayoutVars>
      </dgm:prSet>
      <dgm:spPr/>
    </dgm:pt>
    <dgm:pt modelId="{C616D458-D94F-4BF0-9BB4-1F903817CC60}" type="pres">
      <dgm:prSet presAssocID="{F3602500-00B3-44CA-B972-045E1F6BD470}" presName="rootComposite1" presStyleCnt="0"/>
      <dgm:spPr/>
    </dgm:pt>
    <dgm:pt modelId="{197B4F72-3ABA-4265-A353-7C21FD5484C5}" type="pres">
      <dgm:prSet presAssocID="{F3602500-00B3-44CA-B972-045E1F6BD470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F3D303-5148-4FD4-B60E-AD2B32E2FA22}" type="pres">
      <dgm:prSet presAssocID="{F3602500-00B3-44CA-B972-045E1F6BD470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CBE6BA8-03C7-4B77-AED7-6625CE2B3D1F}" type="pres">
      <dgm:prSet presAssocID="{F3602500-00B3-44CA-B972-045E1F6BD470}" presName="hierChild2" presStyleCnt="0"/>
      <dgm:spPr/>
    </dgm:pt>
    <dgm:pt modelId="{CC6FB188-32D8-477E-869C-AC5AD55BB158}" type="pres">
      <dgm:prSet presAssocID="{2D978FBE-27E8-427E-976C-E492CCCE9C05}" presName="Name50" presStyleLbl="parChTrans1D2" presStyleIdx="0" presStyleCnt="21"/>
      <dgm:spPr/>
      <dgm:t>
        <a:bodyPr/>
        <a:lstStyle/>
        <a:p>
          <a:pPr latinLnBrk="1"/>
          <a:endParaRPr lang="ko-KR" altLang="en-US"/>
        </a:p>
      </dgm:t>
    </dgm:pt>
    <dgm:pt modelId="{26BA295C-B49D-4370-BA9B-024EA27B5744}" type="pres">
      <dgm:prSet presAssocID="{696AFDC3-5C13-4575-BABD-036AC859D4FF}" presName="hierRoot2" presStyleCnt="0">
        <dgm:presLayoutVars>
          <dgm:hierBranch val="init"/>
        </dgm:presLayoutVars>
      </dgm:prSet>
      <dgm:spPr/>
    </dgm:pt>
    <dgm:pt modelId="{0644739C-483D-44A4-B3CC-2E992527F9CB}" type="pres">
      <dgm:prSet presAssocID="{696AFDC3-5C13-4575-BABD-036AC859D4FF}" presName="rootComposite" presStyleCnt="0"/>
      <dgm:spPr/>
    </dgm:pt>
    <dgm:pt modelId="{1665F9CC-3060-4432-BB64-83E8C68707C0}" type="pres">
      <dgm:prSet presAssocID="{696AFDC3-5C13-4575-BABD-036AC859D4FF}" presName="rootText" presStyleLbl="node2" presStyleIdx="0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EDEF87-1C42-4FC6-BFFC-96ADFEE3E040}" type="pres">
      <dgm:prSet presAssocID="{696AFDC3-5C13-4575-BABD-036AC859D4FF}" presName="rootConnector" presStyleLbl="node2" presStyleIdx="0" presStyleCnt="21"/>
      <dgm:spPr/>
      <dgm:t>
        <a:bodyPr/>
        <a:lstStyle/>
        <a:p>
          <a:pPr latinLnBrk="1"/>
          <a:endParaRPr lang="ko-KR" altLang="en-US"/>
        </a:p>
      </dgm:t>
    </dgm:pt>
    <dgm:pt modelId="{FBB035C4-4569-47E7-BE93-677A7877796B}" type="pres">
      <dgm:prSet presAssocID="{696AFDC3-5C13-4575-BABD-036AC859D4FF}" presName="hierChild4" presStyleCnt="0"/>
      <dgm:spPr/>
    </dgm:pt>
    <dgm:pt modelId="{4E20B947-32A4-4859-B969-2AEE75102944}" type="pres">
      <dgm:prSet presAssocID="{696AFDC3-5C13-4575-BABD-036AC859D4FF}" presName="hierChild5" presStyleCnt="0"/>
      <dgm:spPr/>
    </dgm:pt>
    <dgm:pt modelId="{4BAFAE2D-82F7-42D9-80E7-8E0529EE0D21}" type="pres">
      <dgm:prSet presAssocID="{A52E8206-F621-47F9-A704-CFAAAC86D909}" presName="Name50" presStyleLbl="parChTrans1D2" presStyleIdx="1" presStyleCnt="21"/>
      <dgm:spPr/>
      <dgm:t>
        <a:bodyPr/>
        <a:lstStyle/>
        <a:p>
          <a:pPr latinLnBrk="1"/>
          <a:endParaRPr lang="ko-KR" altLang="en-US"/>
        </a:p>
      </dgm:t>
    </dgm:pt>
    <dgm:pt modelId="{B8B2B545-E6BB-4CF0-AFA5-59BA9A2DA2CE}" type="pres">
      <dgm:prSet presAssocID="{22892A82-5DC3-44F4-96D0-8CEF01E940EE}" presName="hierRoot2" presStyleCnt="0">
        <dgm:presLayoutVars>
          <dgm:hierBranch val="init"/>
        </dgm:presLayoutVars>
      </dgm:prSet>
      <dgm:spPr/>
    </dgm:pt>
    <dgm:pt modelId="{15342F25-862F-47CD-88C8-64FCEB1E2FA6}" type="pres">
      <dgm:prSet presAssocID="{22892A82-5DC3-44F4-96D0-8CEF01E940EE}" presName="rootComposite" presStyleCnt="0"/>
      <dgm:spPr/>
    </dgm:pt>
    <dgm:pt modelId="{5E1A4BA0-CFBE-49D0-AE1A-F83E19B6F574}" type="pres">
      <dgm:prSet presAssocID="{22892A82-5DC3-44F4-96D0-8CEF01E940EE}" presName="rootText" presStyleLbl="node2" presStyleIdx="1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B1E03-F53B-4E32-9073-1A313D391018}" type="pres">
      <dgm:prSet presAssocID="{22892A82-5DC3-44F4-96D0-8CEF01E940EE}" presName="rootConnector" presStyleLbl="node2" presStyleIdx="1" presStyleCnt="21"/>
      <dgm:spPr/>
      <dgm:t>
        <a:bodyPr/>
        <a:lstStyle/>
        <a:p>
          <a:pPr latinLnBrk="1"/>
          <a:endParaRPr lang="ko-KR" altLang="en-US"/>
        </a:p>
      </dgm:t>
    </dgm:pt>
    <dgm:pt modelId="{D5E2C8D0-FEF9-4412-8D80-C28A655AFB08}" type="pres">
      <dgm:prSet presAssocID="{22892A82-5DC3-44F4-96D0-8CEF01E940EE}" presName="hierChild4" presStyleCnt="0"/>
      <dgm:spPr/>
    </dgm:pt>
    <dgm:pt modelId="{2956ACE4-E53D-450A-94EB-6B59C5DE2E18}" type="pres">
      <dgm:prSet presAssocID="{22892A82-5DC3-44F4-96D0-8CEF01E940EE}" presName="hierChild5" presStyleCnt="0"/>
      <dgm:spPr/>
    </dgm:pt>
    <dgm:pt modelId="{02367A91-71EE-42BA-B131-4B2BDA1FC2A5}" type="pres">
      <dgm:prSet presAssocID="{7D7C62B9-86B7-4069-9C23-3E2B2A90B770}" presName="Name50" presStyleLbl="parChTrans1D2" presStyleIdx="2" presStyleCnt="21"/>
      <dgm:spPr/>
      <dgm:t>
        <a:bodyPr/>
        <a:lstStyle/>
        <a:p>
          <a:pPr latinLnBrk="1"/>
          <a:endParaRPr lang="ko-KR" altLang="en-US"/>
        </a:p>
      </dgm:t>
    </dgm:pt>
    <dgm:pt modelId="{A6B37023-E8E9-4197-811A-43C6EAD14568}" type="pres">
      <dgm:prSet presAssocID="{2B00A9CD-24C0-4609-BAD5-E3F702D27E69}" presName="hierRoot2" presStyleCnt="0">
        <dgm:presLayoutVars>
          <dgm:hierBranch val="init"/>
        </dgm:presLayoutVars>
      </dgm:prSet>
      <dgm:spPr/>
    </dgm:pt>
    <dgm:pt modelId="{68B75E4B-0BF4-4584-8421-ECD042A0A4FB}" type="pres">
      <dgm:prSet presAssocID="{2B00A9CD-24C0-4609-BAD5-E3F702D27E69}" presName="rootComposite" presStyleCnt="0"/>
      <dgm:spPr/>
    </dgm:pt>
    <dgm:pt modelId="{CCC07915-8D3B-49C7-9FDA-686682069472}" type="pres">
      <dgm:prSet presAssocID="{2B00A9CD-24C0-4609-BAD5-E3F702D27E69}" presName="rootText" presStyleLbl="node2" presStyleIdx="2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E08532-A61F-4223-B5CE-8F6E9E019220}" type="pres">
      <dgm:prSet presAssocID="{2B00A9CD-24C0-4609-BAD5-E3F702D27E69}" presName="rootConnector" presStyleLbl="node2" presStyleIdx="2" presStyleCnt="21"/>
      <dgm:spPr/>
      <dgm:t>
        <a:bodyPr/>
        <a:lstStyle/>
        <a:p>
          <a:pPr latinLnBrk="1"/>
          <a:endParaRPr lang="ko-KR" altLang="en-US"/>
        </a:p>
      </dgm:t>
    </dgm:pt>
    <dgm:pt modelId="{333FCF3D-0E7E-4D09-862F-09EE9E9AECBB}" type="pres">
      <dgm:prSet presAssocID="{2B00A9CD-24C0-4609-BAD5-E3F702D27E69}" presName="hierChild4" presStyleCnt="0"/>
      <dgm:spPr/>
    </dgm:pt>
    <dgm:pt modelId="{4D408796-12A8-4F6D-A0E9-A07D39B1EE11}" type="pres">
      <dgm:prSet presAssocID="{2B00A9CD-24C0-4609-BAD5-E3F702D27E69}" presName="hierChild5" presStyleCnt="0"/>
      <dgm:spPr/>
    </dgm:pt>
    <dgm:pt modelId="{DA54B4E1-0149-48B8-83A6-23113B5F09A0}" type="pres">
      <dgm:prSet presAssocID="{F3602500-00B3-44CA-B972-045E1F6BD470}" presName="hierChild3" presStyleCnt="0"/>
      <dgm:spPr/>
    </dgm:pt>
    <dgm:pt modelId="{CAB04FFD-0075-46DA-900E-1781BCF92174}" type="pres">
      <dgm:prSet presAssocID="{DADFCA01-D534-49E6-9675-AA9889BED768}" presName="hierRoot1" presStyleCnt="0">
        <dgm:presLayoutVars>
          <dgm:hierBranch val="hang"/>
        </dgm:presLayoutVars>
      </dgm:prSet>
      <dgm:spPr/>
    </dgm:pt>
    <dgm:pt modelId="{BA073AE9-2195-4665-B02B-A5571BA9FA93}" type="pres">
      <dgm:prSet presAssocID="{DADFCA01-D534-49E6-9675-AA9889BED768}" presName="rootComposite1" presStyleCnt="0"/>
      <dgm:spPr/>
    </dgm:pt>
    <dgm:pt modelId="{9ADAA070-67AD-4473-8D0B-989EF1F9CBCA}" type="pres">
      <dgm:prSet presAssocID="{DADFCA01-D534-49E6-9675-AA9889BED768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F0AC3-DE23-470A-B47C-94C50032FD2C}" type="pres">
      <dgm:prSet presAssocID="{DADFCA01-D534-49E6-9675-AA9889BED76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8268B88-07D3-4BBA-9316-8660848D4520}" type="pres">
      <dgm:prSet presAssocID="{DADFCA01-D534-49E6-9675-AA9889BED768}" presName="hierChild2" presStyleCnt="0"/>
      <dgm:spPr/>
    </dgm:pt>
    <dgm:pt modelId="{8DD5EF60-FD35-493C-9F7B-3530F7166C9F}" type="pres">
      <dgm:prSet presAssocID="{7798B4A2-2789-4621-8CFE-889189EE8D2B}" presName="Name48" presStyleLbl="parChTrans1D2" presStyleIdx="3" presStyleCnt="21"/>
      <dgm:spPr/>
      <dgm:t>
        <a:bodyPr/>
        <a:lstStyle/>
        <a:p>
          <a:pPr latinLnBrk="1"/>
          <a:endParaRPr lang="ko-KR" altLang="en-US"/>
        </a:p>
      </dgm:t>
    </dgm:pt>
    <dgm:pt modelId="{196EB315-831D-4411-AAD3-535440D6470D}" type="pres">
      <dgm:prSet presAssocID="{ABCB1AC5-643E-459F-9C9C-501F78AA439B}" presName="hierRoot2" presStyleCnt="0">
        <dgm:presLayoutVars>
          <dgm:hierBranch val="init"/>
        </dgm:presLayoutVars>
      </dgm:prSet>
      <dgm:spPr/>
    </dgm:pt>
    <dgm:pt modelId="{85EA408D-5D8B-4A43-B89E-0963B10D5F77}" type="pres">
      <dgm:prSet presAssocID="{ABCB1AC5-643E-459F-9C9C-501F78AA439B}" presName="rootComposite" presStyleCnt="0"/>
      <dgm:spPr/>
    </dgm:pt>
    <dgm:pt modelId="{ECBDA526-B73C-4030-B2FF-13FEFC067878}" type="pres">
      <dgm:prSet presAssocID="{ABCB1AC5-643E-459F-9C9C-501F78AA439B}" presName="rootText" presStyleLbl="node2" presStyleIdx="3" presStyleCnt="2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247F2F4-A5BC-4D71-9939-14654D610CAA}" type="pres">
      <dgm:prSet presAssocID="{ABCB1AC5-643E-459F-9C9C-501F78AA439B}" presName="rootConnector" presStyleLbl="node2" presStyleIdx="3" presStyleCnt="21"/>
      <dgm:spPr/>
      <dgm:t>
        <a:bodyPr/>
        <a:lstStyle/>
        <a:p>
          <a:pPr latinLnBrk="1"/>
          <a:endParaRPr lang="ko-KR" altLang="en-US"/>
        </a:p>
      </dgm:t>
    </dgm:pt>
    <dgm:pt modelId="{26A66A88-88CC-46E0-863E-3CE1C6FDCEDD}" type="pres">
      <dgm:prSet presAssocID="{ABCB1AC5-643E-459F-9C9C-501F78AA439B}" presName="hierChild4" presStyleCnt="0"/>
      <dgm:spPr/>
    </dgm:pt>
    <dgm:pt modelId="{98F3FC2E-1A38-4FE1-85A6-F3E2434377A0}" type="pres">
      <dgm:prSet presAssocID="{ABCB1AC5-643E-459F-9C9C-501F78AA439B}" presName="hierChild5" presStyleCnt="0"/>
      <dgm:spPr/>
    </dgm:pt>
    <dgm:pt modelId="{35BBC95E-D368-41CA-8285-6B47C72B348B}" type="pres">
      <dgm:prSet presAssocID="{43283611-6AFA-4985-8639-0D49E35C443D}" presName="Name48" presStyleLbl="parChTrans1D2" presStyleIdx="4" presStyleCnt="21"/>
      <dgm:spPr/>
      <dgm:t>
        <a:bodyPr/>
        <a:lstStyle/>
        <a:p>
          <a:pPr latinLnBrk="1"/>
          <a:endParaRPr lang="ko-KR" altLang="en-US"/>
        </a:p>
      </dgm:t>
    </dgm:pt>
    <dgm:pt modelId="{46C034CD-8E7E-45FA-B6E7-2B697EC626EE}" type="pres">
      <dgm:prSet presAssocID="{E161308F-56C1-4D93-A132-25CF052FCA59}" presName="hierRoot2" presStyleCnt="0">
        <dgm:presLayoutVars>
          <dgm:hierBranch val="init"/>
        </dgm:presLayoutVars>
      </dgm:prSet>
      <dgm:spPr/>
    </dgm:pt>
    <dgm:pt modelId="{EC1410FC-CF2A-49D3-AF95-71799E377435}" type="pres">
      <dgm:prSet presAssocID="{E161308F-56C1-4D93-A132-25CF052FCA59}" presName="rootComposite" presStyleCnt="0"/>
      <dgm:spPr/>
    </dgm:pt>
    <dgm:pt modelId="{483BD600-D781-4058-AA5F-3317A711CE67}" type="pres">
      <dgm:prSet presAssocID="{E161308F-56C1-4D93-A132-25CF052FCA59}" presName="rootText" presStyleLbl="node2" presStyleIdx="4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F98249-4DD9-423A-BA2A-9EF65A8505D7}" type="pres">
      <dgm:prSet presAssocID="{E161308F-56C1-4D93-A132-25CF052FCA59}" presName="rootConnector" presStyleLbl="node2" presStyleIdx="4" presStyleCnt="21"/>
      <dgm:spPr/>
      <dgm:t>
        <a:bodyPr/>
        <a:lstStyle/>
        <a:p>
          <a:pPr latinLnBrk="1"/>
          <a:endParaRPr lang="ko-KR" altLang="en-US"/>
        </a:p>
      </dgm:t>
    </dgm:pt>
    <dgm:pt modelId="{65BF039D-15E3-48DC-956D-9E9758F4EFEE}" type="pres">
      <dgm:prSet presAssocID="{E161308F-56C1-4D93-A132-25CF052FCA59}" presName="hierChild4" presStyleCnt="0"/>
      <dgm:spPr/>
    </dgm:pt>
    <dgm:pt modelId="{05A263AD-CA96-4AC4-B785-9AA4A8203C2A}" type="pres">
      <dgm:prSet presAssocID="{E161308F-56C1-4D93-A132-25CF052FCA59}" presName="hierChild5" presStyleCnt="0"/>
      <dgm:spPr/>
    </dgm:pt>
    <dgm:pt modelId="{AB336915-EDAA-4DD5-9655-3089E1B36FA1}" type="pres">
      <dgm:prSet presAssocID="{F96A2B15-8C1E-41E5-96BB-8468F8980329}" presName="Name48" presStyleLbl="parChTrans1D2" presStyleIdx="5" presStyleCnt="21"/>
      <dgm:spPr/>
      <dgm:t>
        <a:bodyPr/>
        <a:lstStyle/>
        <a:p>
          <a:pPr latinLnBrk="1"/>
          <a:endParaRPr lang="ko-KR" altLang="en-US"/>
        </a:p>
      </dgm:t>
    </dgm:pt>
    <dgm:pt modelId="{F571189C-83BB-4FD6-A0DB-BA119A462D7A}" type="pres">
      <dgm:prSet presAssocID="{FAFE1A9A-467F-42FA-B5EB-F350F7C8B1DB}" presName="hierRoot2" presStyleCnt="0">
        <dgm:presLayoutVars>
          <dgm:hierBranch val="init"/>
        </dgm:presLayoutVars>
      </dgm:prSet>
      <dgm:spPr/>
    </dgm:pt>
    <dgm:pt modelId="{FBF7E692-D205-429C-B669-F8CE15A25610}" type="pres">
      <dgm:prSet presAssocID="{FAFE1A9A-467F-42FA-B5EB-F350F7C8B1DB}" presName="rootComposite" presStyleCnt="0"/>
      <dgm:spPr/>
    </dgm:pt>
    <dgm:pt modelId="{444E3D5C-09D5-4BBD-BFC0-28BDF76E082B}" type="pres">
      <dgm:prSet presAssocID="{FAFE1A9A-467F-42FA-B5EB-F350F7C8B1DB}" presName="rootText" presStyleLbl="node2" presStyleIdx="5" presStyleCnt="2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748B80C-F189-48F4-A5C4-7A3173F2383E}" type="pres">
      <dgm:prSet presAssocID="{FAFE1A9A-467F-42FA-B5EB-F350F7C8B1DB}" presName="rootConnector" presStyleLbl="node2" presStyleIdx="5" presStyleCnt="21"/>
      <dgm:spPr/>
      <dgm:t>
        <a:bodyPr/>
        <a:lstStyle/>
        <a:p>
          <a:pPr latinLnBrk="1"/>
          <a:endParaRPr lang="ko-KR" altLang="en-US"/>
        </a:p>
      </dgm:t>
    </dgm:pt>
    <dgm:pt modelId="{BE7A1981-194D-4C0E-8EF5-F9B40D7F7B5D}" type="pres">
      <dgm:prSet presAssocID="{FAFE1A9A-467F-42FA-B5EB-F350F7C8B1DB}" presName="hierChild4" presStyleCnt="0"/>
      <dgm:spPr/>
    </dgm:pt>
    <dgm:pt modelId="{03D140F3-858B-4DD4-908B-2FF8B8C19046}" type="pres">
      <dgm:prSet presAssocID="{6CBDD411-2F11-4647-94EB-E91815D2088E}" presName="Name37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ABE1A23-A0DD-40DD-94F6-C7E757815DD6}" type="pres">
      <dgm:prSet presAssocID="{ADED20B5-3C05-4611-AB8C-62053DBC2FCE}" presName="hierRoot2" presStyleCnt="0">
        <dgm:presLayoutVars>
          <dgm:hierBranch val="init"/>
        </dgm:presLayoutVars>
      </dgm:prSet>
      <dgm:spPr/>
    </dgm:pt>
    <dgm:pt modelId="{3309E13F-8D3A-4999-9783-630DB3EE2623}" type="pres">
      <dgm:prSet presAssocID="{ADED20B5-3C05-4611-AB8C-62053DBC2FCE}" presName="rootComposite" presStyleCnt="0"/>
      <dgm:spPr/>
    </dgm:pt>
    <dgm:pt modelId="{19AB9B06-FCD3-4730-9980-EB57A39505F5}" type="pres">
      <dgm:prSet presAssocID="{ADED20B5-3C05-4611-AB8C-62053DBC2FCE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1300C368-2100-4405-A836-9D462B192C98}" type="pres">
      <dgm:prSet presAssocID="{ADED20B5-3C05-4611-AB8C-62053DBC2FC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4122B85-5D7E-44F1-AB57-39210B3DF4D8}" type="pres">
      <dgm:prSet presAssocID="{ADED20B5-3C05-4611-AB8C-62053DBC2FCE}" presName="hierChild4" presStyleCnt="0"/>
      <dgm:spPr/>
    </dgm:pt>
    <dgm:pt modelId="{C90B6EC7-4CA1-4CFA-A7C0-74BB77C742F2}" type="pres">
      <dgm:prSet presAssocID="{ADED20B5-3C05-4611-AB8C-62053DBC2FCE}" presName="hierChild5" presStyleCnt="0"/>
      <dgm:spPr/>
    </dgm:pt>
    <dgm:pt modelId="{607C8C31-15D5-4B11-A2A9-397D8FCF0365}" type="pres">
      <dgm:prSet presAssocID="{7506BAE0-D7D1-4F12-B9F1-2E3A4AAF8890}" presName="Name37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F0DCE71-2727-4FE4-9901-5CB6D88ECB1E}" type="pres">
      <dgm:prSet presAssocID="{7B9587B1-5734-45D0-856A-55C9379BD1E3}" presName="hierRoot2" presStyleCnt="0">
        <dgm:presLayoutVars>
          <dgm:hierBranch val="init"/>
        </dgm:presLayoutVars>
      </dgm:prSet>
      <dgm:spPr/>
    </dgm:pt>
    <dgm:pt modelId="{9652A671-3750-4AF0-B68B-D89B6F7ABB7D}" type="pres">
      <dgm:prSet presAssocID="{7B9587B1-5734-45D0-856A-55C9379BD1E3}" presName="rootComposite" presStyleCnt="0"/>
      <dgm:spPr/>
    </dgm:pt>
    <dgm:pt modelId="{CBB715B3-2F86-4EA1-9861-AF4F36711506}" type="pres">
      <dgm:prSet presAssocID="{7B9587B1-5734-45D0-856A-55C9379BD1E3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F74BB0-6367-4CAA-B2C4-8B597F1C9927}" type="pres">
      <dgm:prSet presAssocID="{7B9587B1-5734-45D0-856A-55C9379BD1E3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20A9A968-5646-4B1B-97FF-A619A14E4484}" type="pres">
      <dgm:prSet presAssocID="{7B9587B1-5734-45D0-856A-55C9379BD1E3}" presName="hierChild4" presStyleCnt="0"/>
      <dgm:spPr/>
    </dgm:pt>
    <dgm:pt modelId="{8C73268D-B94F-4186-A416-5E276974E85F}" type="pres">
      <dgm:prSet presAssocID="{7B9587B1-5734-45D0-856A-55C9379BD1E3}" presName="hierChild5" presStyleCnt="0"/>
      <dgm:spPr/>
    </dgm:pt>
    <dgm:pt modelId="{A2EC432F-0A89-4042-ADEC-43AFC37865BE}" type="pres">
      <dgm:prSet presAssocID="{9DC2D194-3F6F-4DD1-AA36-391A7358D3BA}" presName="Name37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104CA9B-82BE-4097-9A92-AA1885A54CD5}" type="pres">
      <dgm:prSet presAssocID="{0B3E7181-63D3-4268-800F-F6F8A124E57C}" presName="hierRoot2" presStyleCnt="0">
        <dgm:presLayoutVars>
          <dgm:hierBranch val="init"/>
        </dgm:presLayoutVars>
      </dgm:prSet>
      <dgm:spPr/>
    </dgm:pt>
    <dgm:pt modelId="{B88E181B-0166-473D-9F20-1DCF802C0B4B}" type="pres">
      <dgm:prSet presAssocID="{0B3E7181-63D3-4268-800F-F6F8A124E57C}" presName="rootComposite" presStyleCnt="0"/>
      <dgm:spPr/>
    </dgm:pt>
    <dgm:pt modelId="{63A88CB6-2140-430D-AEB8-E833092B4603}" type="pres">
      <dgm:prSet presAssocID="{0B3E7181-63D3-4268-800F-F6F8A124E57C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313D0C-4B19-4045-9121-86190DE68243}" type="pres">
      <dgm:prSet presAssocID="{0B3E7181-63D3-4268-800F-F6F8A124E57C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8BC1E12-20B5-44B1-8F97-00152BA9F1C0}" type="pres">
      <dgm:prSet presAssocID="{0B3E7181-63D3-4268-800F-F6F8A124E57C}" presName="hierChild4" presStyleCnt="0"/>
      <dgm:spPr/>
    </dgm:pt>
    <dgm:pt modelId="{E50B1353-916A-41D9-B414-70E7DCF9AF82}" type="pres">
      <dgm:prSet presAssocID="{0B3E7181-63D3-4268-800F-F6F8A124E57C}" presName="hierChild5" presStyleCnt="0"/>
      <dgm:spPr/>
    </dgm:pt>
    <dgm:pt modelId="{983C19AF-654E-42B9-AC31-CD5E7EB177A0}" type="pres">
      <dgm:prSet presAssocID="{30D52A61-E005-473C-9BDD-FEBD251EBDEC}" presName="Name37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7217BA4-44D7-4D9E-8D9F-EBEB9306410F}" type="pres">
      <dgm:prSet presAssocID="{4B07CFC1-F463-4FC4-BAA8-EA0C2263A923}" presName="hierRoot2" presStyleCnt="0">
        <dgm:presLayoutVars>
          <dgm:hierBranch val="init"/>
        </dgm:presLayoutVars>
      </dgm:prSet>
      <dgm:spPr/>
    </dgm:pt>
    <dgm:pt modelId="{B2FAC04D-1786-473B-8E2E-ADE67FF9048D}" type="pres">
      <dgm:prSet presAssocID="{4B07CFC1-F463-4FC4-BAA8-EA0C2263A923}" presName="rootComposite" presStyleCnt="0"/>
      <dgm:spPr/>
    </dgm:pt>
    <dgm:pt modelId="{13388E9E-1F04-42AA-AE9F-816540C1BF96}" type="pres">
      <dgm:prSet presAssocID="{4B07CFC1-F463-4FC4-BAA8-EA0C2263A923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A5072-FC3C-4131-B4CA-A88C6FD0D361}" type="pres">
      <dgm:prSet presAssocID="{4B07CFC1-F463-4FC4-BAA8-EA0C2263A923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D3A7092-54C7-446A-B7DE-89CC0D312C49}" type="pres">
      <dgm:prSet presAssocID="{4B07CFC1-F463-4FC4-BAA8-EA0C2263A923}" presName="hierChild4" presStyleCnt="0"/>
      <dgm:spPr/>
    </dgm:pt>
    <dgm:pt modelId="{0BAF3CBE-6173-447E-9F70-1B51FC46355C}" type="pres">
      <dgm:prSet presAssocID="{4B07CFC1-F463-4FC4-BAA8-EA0C2263A923}" presName="hierChild5" presStyleCnt="0"/>
      <dgm:spPr/>
    </dgm:pt>
    <dgm:pt modelId="{8FF36F28-4DD8-48A2-8FA6-1598BD3C222B}" type="pres">
      <dgm:prSet presAssocID="{FAFE1A9A-467F-42FA-B5EB-F350F7C8B1DB}" presName="hierChild5" presStyleCnt="0"/>
      <dgm:spPr/>
    </dgm:pt>
    <dgm:pt modelId="{FD926551-FAAF-4CDC-B5A6-155A250C9203}" type="pres">
      <dgm:prSet presAssocID="{DADFCA01-D534-49E6-9675-AA9889BED768}" presName="hierChild3" presStyleCnt="0"/>
      <dgm:spPr/>
    </dgm:pt>
    <dgm:pt modelId="{0FB1F9CF-22C1-4262-8532-F30B4B4F5FA5}" type="pres">
      <dgm:prSet presAssocID="{A93B1DA8-2059-4DF2-B239-903CC4A0EB0E}" presName="hierRoot1" presStyleCnt="0">
        <dgm:presLayoutVars>
          <dgm:hierBranch val="hang"/>
        </dgm:presLayoutVars>
      </dgm:prSet>
      <dgm:spPr/>
    </dgm:pt>
    <dgm:pt modelId="{D8C24676-438D-40DD-9459-1ED2134E2CFA}" type="pres">
      <dgm:prSet presAssocID="{A93B1DA8-2059-4DF2-B239-903CC4A0EB0E}" presName="rootComposite1" presStyleCnt="0"/>
      <dgm:spPr/>
    </dgm:pt>
    <dgm:pt modelId="{F20E1CBA-DBE0-4C12-B6A3-C1D75AA8FA5C}" type="pres">
      <dgm:prSet presAssocID="{A93B1DA8-2059-4DF2-B239-903CC4A0EB0E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102674-9E73-4458-9652-2153FDB68D08}" type="pres">
      <dgm:prSet presAssocID="{A93B1DA8-2059-4DF2-B239-903CC4A0EB0E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C4F6429-CDF6-45A2-91CE-8A2D71DA81D4}" type="pres">
      <dgm:prSet presAssocID="{A93B1DA8-2059-4DF2-B239-903CC4A0EB0E}" presName="hierChild2" presStyleCnt="0"/>
      <dgm:spPr/>
    </dgm:pt>
    <dgm:pt modelId="{B05F05A4-B341-49D0-BF13-6686874CA66C}" type="pres">
      <dgm:prSet presAssocID="{85349F60-3981-42FB-A254-3D87B37D5EF6}" presName="Name48" presStyleLbl="parChTrans1D2" presStyleIdx="6" presStyleCnt="21"/>
      <dgm:spPr/>
      <dgm:t>
        <a:bodyPr/>
        <a:lstStyle/>
        <a:p>
          <a:pPr latinLnBrk="1"/>
          <a:endParaRPr lang="ko-KR" altLang="en-US"/>
        </a:p>
      </dgm:t>
    </dgm:pt>
    <dgm:pt modelId="{BEF0B9A3-B885-4A46-99C8-5059D54F9A97}" type="pres">
      <dgm:prSet presAssocID="{239E3803-027A-4575-881A-F75FA16FC7C4}" presName="hierRoot2" presStyleCnt="0">
        <dgm:presLayoutVars>
          <dgm:hierBranch val="init"/>
        </dgm:presLayoutVars>
      </dgm:prSet>
      <dgm:spPr/>
    </dgm:pt>
    <dgm:pt modelId="{DCE04332-F5D8-4FE6-9498-0010D9069BBB}" type="pres">
      <dgm:prSet presAssocID="{239E3803-027A-4575-881A-F75FA16FC7C4}" presName="rootComposite" presStyleCnt="0"/>
      <dgm:spPr/>
    </dgm:pt>
    <dgm:pt modelId="{E924DFCE-D11F-4286-AC91-05A90D106816}" type="pres">
      <dgm:prSet presAssocID="{239E3803-027A-4575-881A-F75FA16FC7C4}" presName="rootText" presStyleLbl="node2" presStyleIdx="6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1EE303-3504-40A0-86EB-841BF044B4C6}" type="pres">
      <dgm:prSet presAssocID="{239E3803-027A-4575-881A-F75FA16FC7C4}" presName="rootConnector" presStyleLbl="node2" presStyleIdx="6" presStyleCnt="21"/>
      <dgm:spPr/>
      <dgm:t>
        <a:bodyPr/>
        <a:lstStyle/>
        <a:p>
          <a:pPr latinLnBrk="1"/>
          <a:endParaRPr lang="ko-KR" altLang="en-US"/>
        </a:p>
      </dgm:t>
    </dgm:pt>
    <dgm:pt modelId="{A7A53727-4376-4ECF-A1C3-6EB273596E03}" type="pres">
      <dgm:prSet presAssocID="{239E3803-027A-4575-881A-F75FA16FC7C4}" presName="hierChild4" presStyleCnt="0"/>
      <dgm:spPr/>
    </dgm:pt>
    <dgm:pt modelId="{5D068567-CAF1-48AA-B38C-70EBCD923710}" type="pres">
      <dgm:prSet presAssocID="{239E3803-027A-4575-881A-F75FA16FC7C4}" presName="hierChild5" presStyleCnt="0"/>
      <dgm:spPr/>
    </dgm:pt>
    <dgm:pt modelId="{B1595D0B-EF19-4793-BAF6-6D09136E3E52}" type="pres">
      <dgm:prSet presAssocID="{ADCE7F00-C23B-42CF-A26C-A77800461B9A}" presName="Name48" presStyleLbl="parChTrans1D2" presStyleIdx="7" presStyleCnt="21"/>
      <dgm:spPr/>
      <dgm:t>
        <a:bodyPr/>
        <a:lstStyle/>
        <a:p>
          <a:pPr latinLnBrk="1"/>
          <a:endParaRPr lang="ko-KR" altLang="en-US"/>
        </a:p>
      </dgm:t>
    </dgm:pt>
    <dgm:pt modelId="{BDF3904B-34A7-4B2F-B5BB-F43F3757ADC7}" type="pres">
      <dgm:prSet presAssocID="{1CCE9111-77DC-40FA-92E4-4E7C0FE0DE6E}" presName="hierRoot2" presStyleCnt="0">
        <dgm:presLayoutVars>
          <dgm:hierBranch val="init"/>
        </dgm:presLayoutVars>
      </dgm:prSet>
      <dgm:spPr/>
    </dgm:pt>
    <dgm:pt modelId="{D8B3EE45-7408-4844-8727-16763151D04E}" type="pres">
      <dgm:prSet presAssocID="{1CCE9111-77DC-40FA-92E4-4E7C0FE0DE6E}" presName="rootComposite" presStyleCnt="0"/>
      <dgm:spPr/>
    </dgm:pt>
    <dgm:pt modelId="{E79B34D9-968E-4D58-BDBA-F39698A02335}" type="pres">
      <dgm:prSet presAssocID="{1CCE9111-77DC-40FA-92E4-4E7C0FE0DE6E}" presName="rootText" presStyleLbl="node2" presStyleIdx="7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C72279-0D46-442C-8E9F-BA3919B40709}" type="pres">
      <dgm:prSet presAssocID="{1CCE9111-77DC-40FA-92E4-4E7C0FE0DE6E}" presName="rootConnector" presStyleLbl="node2" presStyleIdx="7" presStyleCnt="21"/>
      <dgm:spPr/>
      <dgm:t>
        <a:bodyPr/>
        <a:lstStyle/>
        <a:p>
          <a:pPr latinLnBrk="1"/>
          <a:endParaRPr lang="ko-KR" altLang="en-US"/>
        </a:p>
      </dgm:t>
    </dgm:pt>
    <dgm:pt modelId="{2BDF4FC7-7F59-4DF8-909D-71A3F5761E1A}" type="pres">
      <dgm:prSet presAssocID="{1CCE9111-77DC-40FA-92E4-4E7C0FE0DE6E}" presName="hierChild4" presStyleCnt="0"/>
      <dgm:spPr/>
    </dgm:pt>
    <dgm:pt modelId="{335CE5A5-1F81-4ABE-B4BA-4DE24741B4EC}" type="pres">
      <dgm:prSet presAssocID="{1CCE9111-77DC-40FA-92E4-4E7C0FE0DE6E}" presName="hierChild5" presStyleCnt="0"/>
      <dgm:spPr/>
    </dgm:pt>
    <dgm:pt modelId="{B87CC28A-6F14-4EC7-A2E6-1C1F171EEA1E}" type="pres">
      <dgm:prSet presAssocID="{70913E49-4505-486F-A758-C5CB71571269}" presName="Name48" presStyleLbl="parChTrans1D2" presStyleIdx="8" presStyleCnt="21"/>
      <dgm:spPr/>
      <dgm:t>
        <a:bodyPr/>
        <a:lstStyle/>
        <a:p>
          <a:pPr latinLnBrk="1"/>
          <a:endParaRPr lang="ko-KR" altLang="en-US"/>
        </a:p>
      </dgm:t>
    </dgm:pt>
    <dgm:pt modelId="{5F5682BC-6538-47F2-925E-F2AC2EC94B8C}" type="pres">
      <dgm:prSet presAssocID="{4847BBEB-F95A-4CDF-82FE-6F883495973D}" presName="hierRoot2" presStyleCnt="0">
        <dgm:presLayoutVars>
          <dgm:hierBranch val="init"/>
        </dgm:presLayoutVars>
      </dgm:prSet>
      <dgm:spPr/>
    </dgm:pt>
    <dgm:pt modelId="{FA145889-4E06-4D82-B2D1-AA3DE0F55B6A}" type="pres">
      <dgm:prSet presAssocID="{4847BBEB-F95A-4CDF-82FE-6F883495973D}" presName="rootComposite" presStyleCnt="0"/>
      <dgm:spPr/>
    </dgm:pt>
    <dgm:pt modelId="{C330BF66-5663-4E63-9B58-5FA445F531AE}" type="pres">
      <dgm:prSet presAssocID="{4847BBEB-F95A-4CDF-82FE-6F883495973D}" presName="rootText" presStyleLbl="node2" presStyleIdx="8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4127E7-25BD-44F1-A378-05D76B5542EE}" type="pres">
      <dgm:prSet presAssocID="{4847BBEB-F95A-4CDF-82FE-6F883495973D}" presName="rootConnector" presStyleLbl="node2" presStyleIdx="8" presStyleCnt="21"/>
      <dgm:spPr/>
      <dgm:t>
        <a:bodyPr/>
        <a:lstStyle/>
        <a:p>
          <a:pPr latinLnBrk="1"/>
          <a:endParaRPr lang="ko-KR" altLang="en-US"/>
        </a:p>
      </dgm:t>
    </dgm:pt>
    <dgm:pt modelId="{8DAE9606-6160-4560-B7EB-A486D2903838}" type="pres">
      <dgm:prSet presAssocID="{4847BBEB-F95A-4CDF-82FE-6F883495973D}" presName="hierChild4" presStyleCnt="0"/>
      <dgm:spPr/>
    </dgm:pt>
    <dgm:pt modelId="{06C053F2-3EDD-46E2-9486-726013281EE5}" type="pres">
      <dgm:prSet presAssocID="{4847BBEB-F95A-4CDF-82FE-6F883495973D}" presName="hierChild5" presStyleCnt="0"/>
      <dgm:spPr/>
    </dgm:pt>
    <dgm:pt modelId="{A02CE608-CF4F-4E41-974D-6FD706BCD632}" type="pres">
      <dgm:prSet presAssocID="{70C9968F-1E8D-4624-BE66-000C4AAF510B}" presName="Name48" presStyleLbl="parChTrans1D2" presStyleIdx="9" presStyleCnt="21"/>
      <dgm:spPr/>
      <dgm:t>
        <a:bodyPr/>
        <a:lstStyle/>
        <a:p>
          <a:pPr latinLnBrk="1"/>
          <a:endParaRPr lang="ko-KR" altLang="en-US"/>
        </a:p>
      </dgm:t>
    </dgm:pt>
    <dgm:pt modelId="{8FE76793-E9DE-4C28-B118-FE5502478D6C}" type="pres">
      <dgm:prSet presAssocID="{06F85600-0710-4EFD-BDEF-56A4F1DA0AEF}" presName="hierRoot2" presStyleCnt="0">
        <dgm:presLayoutVars>
          <dgm:hierBranch val="init"/>
        </dgm:presLayoutVars>
      </dgm:prSet>
      <dgm:spPr/>
    </dgm:pt>
    <dgm:pt modelId="{BDDB9D28-CFD6-4BEB-9786-E824E91D60FF}" type="pres">
      <dgm:prSet presAssocID="{06F85600-0710-4EFD-BDEF-56A4F1DA0AEF}" presName="rootComposite" presStyleCnt="0"/>
      <dgm:spPr/>
    </dgm:pt>
    <dgm:pt modelId="{4DA0A440-1C5B-4A6D-902A-574BD50BEF1A}" type="pres">
      <dgm:prSet presAssocID="{06F85600-0710-4EFD-BDEF-56A4F1DA0AEF}" presName="rootText" presStyleLbl="node2" presStyleIdx="9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694F40-7446-4AE3-9940-4940343D01ED}" type="pres">
      <dgm:prSet presAssocID="{06F85600-0710-4EFD-BDEF-56A4F1DA0AEF}" presName="rootConnector" presStyleLbl="node2" presStyleIdx="9" presStyleCnt="21"/>
      <dgm:spPr/>
      <dgm:t>
        <a:bodyPr/>
        <a:lstStyle/>
        <a:p>
          <a:pPr latinLnBrk="1"/>
          <a:endParaRPr lang="ko-KR" altLang="en-US"/>
        </a:p>
      </dgm:t>
    </dgm:pt>
    <dgm:pt modelId="{13976F05-720B-445B-B4FC-8A7D42FB3D55}" type="pres">
      <dgm:prSet presAssocID="{06F85600-0710-4EFD-BDEF-56A4F1DA0AEF}" presName="hierChild4" presStyleCnt="0"/>
      <dgm:spPr/>
    </dgm:pt>
    <dgm:pt modelId="{63C9F730-D3F0-4E7A-9743-687A5FFDD5B5}" type="pres">
      <dgm:prSet presAssocID="{06F85600-0710-4EFD-BDEF-56A4F1DA0AEF}" presName="hierChild5" presStyleCnt="0"/>
      <dgm:spPr/>
    </dgm:pt>
    <dgm:pt modelId="{D7BCB399-E90F-47F8-82ED-5A9784ABC7D7}" type="pres">
      <dgm:prSet presAssocID="{65FCA854-D4FF-4898-9205-94613B0F2B31}" presName="Name48" presStyleLbl="parChTrans1D2" presStyleIdx="10" presStyleCnt="21"/>
      <dgm:spPr/>
      <dgm:t>
        <a:bodyPr/>
        <a:lstStyle/>
        <a:p>
          <a:pPr latinLnBrk="1"/>
          <a:endParaRPr lang="ko-KR" altLang="en-US"/>
        </a:p>
      </dgm:t>
    </dgm:pt>
    <dgm:pt modelId="{D334E3C4-7A7D-4236-B5C7-3CF5FD5BD55B}" type="pres">
      <dgm:prSet presAssocID="{C29DEE8D-D25F-4337-9DE7-A6F5DB5E74E7}" presName="hierRoot2" presStyleCnt="0">
        <dgm:presLayoutVars>
          <dgm:hierBranch val="init"/>
        </dgm:presLayoutVars>
      </dgm:prSet>
      <dgm:spPr/>
    </dgm:pt>
    <dgm:pt modelId="{5CB6187F-D83E-4EA0-BB0B-164C95371508}" type="pres">
      <dgm:prSet presAssocID="{C29DEE8D-D25F-4337-9DE7-A6F5DB5E74E7}" presName="rootComposite" presStyleCnt="0"/>
      <dgm:spPr/>
    </dgm:pt>
    <dgm:pt modelId="{A9FA5B31-C489-4D90-B5D0-D576988A55CC}" type="pres">
      <dgm:prSet presAssocID="{C29DEE8D-D25F-4337-9DE7-A6F5DB5E74E7}" presName="rootText" presStyleLbl="node2" presStyleIdx="10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434598-7975-4808-9CF0-B94EED5627CA}" type="pres">
      <dgm:prSet presAssocID="{C29DEE8D-D25F-4337-9DE7-A6F5DB5E74E7}" presName="rootConnector" presStyleLbl="node2" presStyleIdx="10" presStyleCnt="21"/>
      <dgm:spPr/>
      <dgm:t>
        <a:bodyPr/>
        <a:lstStyle/>
        <a:p>
          <a:pPr latinLnBrk="1"/>
          <a:endParaRPr lang="ko-KR" altLang="en-US"/>
        </a:p>
      </dgm:t>
    </dgm:pt>
    <dgm:pt modelId="{93F1701D-50EA-43D8-A188-DCECED6045DC}" type="pres">
      <dgm:prSet presAssocID="{C29DEE8D-D25F-4337-9DE7-A6F5DB5E74E7}" presName="hierChild4" presStyleCnt="0"/>
      <dgm:spPr/>
    </dgm:pt>
    <dgm:pt modelId="{4E545A2C-4660-4F21-8310-873B3BACA102}" type="pres">
      <dgm:prSet presAssocID="{C29DEE8D-D25F-4337-9DE7-A6F5DB5E74E7}" presName="hierChild5" presStyleCnt="0"/>
      <dgm:spPr/>
    </dgm:pt>
    <dgm:pt modelId="{D352452E-FA59-457E-9881-FE8D0D151A41}" type="pres">
      <dgm:prSet presAssocID="{26A43F80-4B13-4240-B58F-BDAA67CD133B}" presName="Name48" presStyleLbl="parChTrans1D2" presStyleIdx="11" presStyleCnt="21"/>
      <dgm:spPr/>
      <dgm:t>
        <a:bodyPr/>
        <a:lstStyle/>
        <a:p>
          <a:pPr latinLnBrk="1"/>
          <a:endParaRPr lang="ko-KR" altLang="en-US"/>
        </a:p>
      </dgm:t>
    </dgm:pt>
    <dgm:pt modelId="{36F66414-4017-4BA1-A4B6-4DA6EDB67895}" type="pres">
      <dgm:prSet presAssocID="{942477AC-5CA4-471F-8C53-061D1457E581}" presName="hierRoot2" presStyleCnt="0">
        <dgm:presLayoutVars>
          <dgm:hierBranch val="init"/>
        </dgm:presLayoutVars>
      </dgm:prSet>
      <dgm:spPr/>
    </dgm:pt>
    <dgm:pt modelId="{0458355D-5D5F-445F-9A43-11DDB665061A}" type="pres">
      <dgm:prSet presAssocID="{942477AC-5CA4-471F-8C53-061D1457E581}" presName="rootComposite" presStyleCnt="0"/>
      <dgm:spPr/>
    </dgm:pt>
    <dgm:pt modelId="{50168A4C-FFBC-46AF-B59F-78AA80350726}" type="pres">
      <dgm:prSet presAssocID="{942477AC-5CA4-471F-8C53-061D1457E581}" presName="rootText" presStyleLbl="node2" presStyleIdx="11" presStyleCnt="2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0F30C72-A7CC-4C79-BD7E-E2F3972A7700}" type="pres">
      <dgm:prSet presAssocID="{942477AC-5CA4-471F-8C53-061D1457E581}" presName="rootConnector" presStyleLbl="node2" presStyleIdx="11" presStyleCnt="21"/>
      <dgm:spPr/>
      <dgm:t>
        <a:bodyPr/>
        <a:lstStyle/>
        <a:p>
          <a:pPr latinLnBrk="1"/>
          <a:endParaRPr lang="ko-KR" altLang="en-US"/>
        </a:p>
      </dgm:t>
    </dgm:pt>
    <dgm:pt modelId="{9E69A2C5-0B21-45F6-8C44-8312F1E110E2}" type="pres">
      <dgm:prSet presAssocID="{942477AC-5CA4-471F-8C53-061D1457E581}" presName="hierChild4" presStyleCnt="0"/>
      <dgm:spPr/>
    </dgm:pt>
    <dgm:pt modelId="{457F4739-130C-4340-A19B-2B5B40A06A42}" type="pres">
      <dgm:prSet presAssocID="{942477AC-5CA4-471F-8C53-061D1457E581}" presName="hierChild5" presStyleCnt="0"/>
      <dgm:spPr/>
    </dgm:pt>
    <dgm:pt modelId="{4B835B9D-3BC2-4914-B59D-E4221042AF49}" type="pres">
      <dgm:prSet presAssocID="{AC0C51D1-6BE6-4F53-8399-A4DF020CD1FC}" presName="Name48" presStyleLbl="parChTrans1D2" presStyleIdx="12" presStyleCnt="21"/>
      <dgm:spPr/>
      <dgm:t>
        <a:bodyPr/>
        <a:lstStyle/>
        <a:p>
          <a:pPr latinLnBrk="1"/>
          <a:endParaRPr lang="ko-KR" altLang="en-US"/>
        </a:p>
      </dgm:t>
    </dgm:pt>
    <dgm:pt modelId="{34EC8DBE-E252-4CDF-98B6-9D6C2AE1B173}" type="pres">
      <dgm:prSet presAssocID="{C6B9D319-9EC7-4EC0-B04F-30C673E69D27}" presName="hierRoot2" presStyleCnt="0">
        <dgm:presLayoutVars>
          <dgm:hierBranch val="init"/>
        </dgm:presLayoutVars>
      </dgm:prSet>
      <dgm:spPr/>
    </dgm:pt>
    <dgm:pt modelId="{3E8DA6BF-DA99-4883-A090-AA897EB1A20D}" type="pres">
      <dgm:prSet presAssocID="{C6B9D319-9EC7-4EC0-B04F-30C673E69D27}" presName="rootComposite" presStyleCnt="0"/>
      <dgm:spPr/>
    </dgm:pt>
    <dgm:pt modelId="{05A75C7A-702C-4A14-813D-02EA8077F832}" type="pres">
      <dgm:prSet presAssocID="{C6B9D319-9EC7-4EC0-B04F-30C673E69D27}" presName="rootText" presStyleLbl="node2" presStyleIdx="12" presStyleCnt="2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13F693D-3398-4067-BDA7-19ADC361172D}" type="pres">
      <dgm:prSet presAssocID="{C6B9D319-9EC7-4EC0-B04F-30C673E69D27}" presName="rootConnector" presStyleLbl="node2" presStyleIdx="12" presStyleCnt="21"/>
      <dgm:spPr/>
      <dgm:t>
        <a:bodyPr/>
        <a:lstStyle/>
        <a:p>
          <a:pPr latinLnBrk="1"/>
          <a:endParaRPr lang="ko-KR" altLang="en-US"/>
        </a:p>
      </dgm:t>
    </dgm:pt>
    <dgm:pt modelId="{042FE825-DD33-4BB3-B238-B9478452EA34}" type="pres">
      <dgm:prSet presAssocID="{C6B9D319-9EC7-4EC0-B04F-30C673E69D27}" presName="hierChild4" presStyleCnt="0"/>
      <dgm:spPr/>
    </dgm:pt>
    <dgm:pt modelId="{85A03133-9043-4111-8CD3-40414114530C}" type="pres">
      <dgm:prSet presAssocID="{C6B9D319-9EC7-4EC0-B04F-30C673E69D27}" presName="hierChild5" presStyleCnt="0"/>
      <dgm:spPr/>
    </dgm:pt>
    <dgm:pt modelId="{F2EB9F9F-5A4D-4B9D-A75C-C56A7C4FBDA4}" type="pres">
      <dgm:prSet presAssocID="{BE1EAF28-A34A-4943-A438-336A17225F1B}" presName="Name48" presStyleLbl="parChTrans1D2" presStyleIdx="13" presStyleCnt="21"/>
      <dgm:spPr/>
      <dgm:t>
        <a:bodyPr/>
        <a:lstStyle/>
        <a:p>
          <a:pPr latinLnBrk="1"/>
          <a:endParaRPr lang="ko-KR" altLang="en-US"/>
        </a:p>
      </dgm:t>
    </dgm:pt>
    <dgm:pt modelId="{72CB383E-9A9C-4AF3-8D57-04E8EDD5B79F}" type="pres">
      <dgm:prSet presAssocID="{3FA8AF96-4B96-4F09-8879-E467E363780C}" presName="hierRoot2" presStyleCnt="0">
        <dgm:presLayoutVars>
          <dgm:hierBranch val="init"/>
        </dgm:presLayoutVars>
      </dgm:prSet>
      <dgm:spPr/>
    </dgm:pt>
    <dgm:pt modelId="{8D0D5823-33EB-4692-9527-D710CFFC35A4}" type="pres">
      <dgm:prSet presAssocID="{3FA8AF96-4B96-4F09-8879-E467E363780C}" presName="rootComposite" presStyleCnt="0"/>
      <dgm:spPr/>
    </dgm:pt>
    <dgm:pt modelId="{F1412E9B-F701-4B78-94CC-3087D00BD3A2}" type="pres">
      <dgm:prSet presAssocID="{3FA8AF96-4B96-4F09-8879-E467E363780C}" presName="rootText" presStyleLbl="node2" presStyleIdx="13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F99019-93CE-4A4B-95DF-4D689BA9A57A}" type="pres">
      <dgm:prSet presAssocID="{3FA8AF96-4B96-4F09-8879-E467E363780C}" presName="rootConnector" presStyleLbl="node2" presStyleIdx="13" presStyleCnt="21"/>
      <dgm:spPr/>
      <dgm:t>
        <a:bodyPr/>
        <a:lstStyle/>
        <a:p>
          <a:pPr latinLnBrk="1"/>
          <a:endParaRPr lang="ko-KR" altLang="en-US"/>
        </a:p>
      </dgm:t>
    </dgm:pt>
    <dgm:pt modelId="{BDB9F924-E37E-449C-BA75-57DE0A6713E4}" type="pres">
      <dgm:prSet presAssocID="{3FA8AF96-4B96-4F09-8879-E467E363780C}" presName="hierChild4" presStyleCnt="0"/>
      <dgm:spPr/>
    </dgm:pt>
    <dgm:pt modelId="{C23D1F10-3DFE-48F3-B98F-BE14AC02705F}" type="pres">
      <dgm:prSet presAssocID="{3FA8AF96-4B96-4F09-8879-E467E363780C}" presName="hierChild5" presStyleCnt="0"/>
      <dgm:spPr/>
    </dgm:pt>
    <dgm:pt modelId="{7C2225B1-2B4F-4EE2-9A90-9917130958B4}" type="pres">
      <dgm:prSet presAssocID="{294D29E8-9020-4016-B47D-39AD2372014C}" presName="Name48" presStyleLbl="parChTrans1D2" presStyleIdx="14" presStyleCnt="21"/>
      <dgm:spPr/>
      <dgm:t>
        <a:bodyPr/>
        <a:lstStyle/>
        <a:p>
          <a:pPr latinLnBrk="1"/>
          <a:endParaRPr lang="ko-KR" altLang="en-US"/>
        </a:p>
      </dgm:t>
    </dgm:pt>
    <dgm:pt modelId="{55CA7611-0F09-4579-9BCE-E1C8939B3F68}" type="pres">
      <dgm:prSet presAssocID="{0DFB6EA8-B6BA-4621-A0F2-895631ACE73C}" presName="hierRoot2" presStyleCnt="0">
        <dgm:presLayoutVars>
          <dgm:hierBranch val="init"/>
        </dgm:presLayoutVars>
      </dgm:prSet>
      <dgm:spPr/>
    </dgm:pt>
    <dgm:pt modelId="{6349655F-0AE6-43AF-8E9A-2DF6DE45FAC5}" type="pres">
      <dgm:prSet presAssocID="{0DFB6EA8-B6BA-4621-A0F2-895631ACE73C}" presName="rootComposite" presStyleCnt="0"/>
      <dgm:spPr/>
    </dgm:pt>
    <dgm:pt modelId="{83B9FB37-B089-4126-95D5-80F12E737A64}" type="pres">
      <dgm:prSet presAssocID="{0DFB6EA8-B6BA-4621-A0F2-895631ACE73C}" presName="rootText" presStyleLbl="node2" presStyleIdx="14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F5650-B96C-4468-8FF1-19A3E2DB5E43}" type="pres">
      <dgm:prSet presAssocID="{0DFB6EA8-B6BA-4621-A0F2-895631ACE73C}" presName="rootConnector" presStyleLbl="node2" presStyleIdx="14" presStyleCnt="21"/>
      <dgm:spPr/>
      <dgm:t>
        <a:bodyPr/>
        <a:lstStyle/>
        <a:p>
          <a:pPr latinLnBrk="1"/>
          <a:endParaRPr lang="ko-KR" altLang="en-US"/>
        </a:p>
      </dgm:t>
    </dgm:pt>
    <dgm:pt modelId="{4ACCC0F6-37B4-46EE-BD19-DD5B18908156}" type="pres">
      <dgm:prSet presAssocID="{0DFB6EA8-B6BA-4621-A0F2-895631ACE73C}" presName="hierChild4" presStyleCnt="0"/>
      <dgm:spPr/>
    </dgm:pt>
    <dgm:pt modelId="{2DAA85CC-C1CC-4669-98DD-4D5E63F44AFB}" type="pres">
      <dgm:prSet presAssocID="{0DFB6EA8-B6BA-4621-A0F2-895631ACE73C}" presName="hierChild5" presStyleCnt="0"/>
      <dgm:spPr/>
    </dgm:pt>
    <dgm:pt modelId="{2054D17E-0DDB-408D-84D8-2B444BC69E76}" type="pres">
      <dgm:prSet presAssocID="{A93B1DA8-2059-4DF2-B239-903CC4A0EB0E}" presName="hierChild3" presStyleCnt="0"/>
      <dgm:spPr/>
    </dgm:pt>
    <dgm:pt modelId="{5BFB3F59-2090-4C21-B9C9-441202993DF4}" type="pres">
      <dgm:prSet presAssocID="{9720859B-0536-495F-9030-67D4C768E6B8}" presName="hierRoot1" presStyleCnt="0">
        <dgm:presLayoutVars>
          <dgm:hierBranch val="hang"/>
        </dgm:presLayoutVars>
      </dgm:prSet>
      <dgm:spPr/>
    </dgm:pt>
    <dgm:pt modelId="{D1512081-DB5E-44BA-9024-4377684D35F1}" type="pres">
      <dgm:prSet presAssocID="{9720859B-0536-495F-9030-67D4C768E6B8}" presName="rootComposite1" presStyleCnt="0"/>
      <dgm:spPr/>
    </dgm:pt>
    <dgm:pt modelId="{5E7F7DD5-08C1-4E93-B74C-EA56FEE67842}" type="pres">
      <dgm:prSet presAssocID="{9720859B-0536-495F-9030-67D4C768E6B8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6B0734-1F29-49FA-B94E-AAD88C70D5D8}" type="pres">
      <dgm:prSet presAssocID="{9720859B-0536-495F-9030-67D4C768E6B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F54B4FD-DD71-4CE7-BB8A-82F2BFE7447B}" type="pres">
      <dgm:prSet presAssocID="{9720859B-0536-495F-9030-67D4C768E6B8}" presName="hierChild2" presStyleCnt="0"/>
      <dgm:spPr/>
    </dgm:pt>
    <dgm:pt modelId="{7E60D001-D31D-4F25-A48F-03D8E1FA704C}" type="pres">
      <dgm:prSet presAssocID="{B72E00C7-94C0-4B05-A138-15E4F0577674}" presName="Name48" presStyleLbl="parChTrans1D2" presStyleIdx="15" presStyleCnt="21"/>
      <dgm:spPr/>
      <dgm:t>
        <a:bodyPr/>
        <a:lstStyle/>
        <a:p>
          <a:pPr latinLnBrk="1"/>
          <a:endParaRPr lang="ko-KR" altLang="en-US"/>
        </a:p>
      </dgm:t>
    </dgm:pt>
    <dgm:pt modelId="{8512D545-CACE-497C-B485-BE69F44260CE}" type="pres">
      <dgm:prSet presAssocID="{633D4F1D-0CFD-43B3-AE1F-A4C9FAE41648}" presName="hierRoot2" presStyleCnt="0">
        <dgm:presLayoutVars>
          <dgm:hierBranch val="init"/>
        </dgm:presLayoutVars>
      </dgm:prSet>
      <dgm:spPr/>
    </dgm:pt>
    <dgm:pt modelId="{0E10EDB9-B647-4DDA-AD3B-F8A885E4AA59}" type="pres">
      <dgm:prSet presAssocID="{633D4F1D-0CFD-43B3-AE1F-A4C9FAE41648}" presName="rootComposite" presStyleCnt="0"/>
      <dgm:spPr/>
    </dgm:pt>
    <dgm:pt modelId="{680A63A5-B7E6-470E-8950-5CA6BD904F4B}" type="pres">
      <dgm:prSet presAssocID="{633D4F1D-0CFD-43B3-AE1F-A4C9FAE41648}" presName="rootText" presStyleLbl="node2" presStyleIdx="15" presStyleCnt="2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EFE612A-ABBA-4699-91DD-75EC58BCAF42}" type="pres">
      <dgm:prSet presAssocID="{633D4F1D-0CFD-43B3-AE1F-A4C9FAE41648}" presName="rootConnector" presStyleLbl="node2" presStyleIdx="15" presStyleCnt="21"/>
      <dgm:spPr/>
      <dgm:t>
        <a:bodyPr/>
        <a:lstStyle/>
        <a:p>
          <a:pPr latinLnBrk="1"/>
          <a:endParaRPr lang="ko-KR" altLang="en-US"/>
        </a:p>
      </dgm:t>
    </dgm:pt>
    <dgm:pt modelId="{6C12ACE5-1633-4015-9778-E67459E56A4F}" type="pres">
      <dgm:prSet presAssocID="{633D4F1D-0CFD-43B3-AE1F-A4C9FAE41648}" presName="hierChild4" presStyleCnt="0"/>
      <dgm:spPr/>
    </dgm:pt>
    <dgm:pt modelId="{E024A5A2-F995-4E34-B48B-9CC2CCBA7394}" type="pres">
      <dgm:prSet presAssocID="{633D4F1D-0CFD-43B3-AE1F-A4C9FAE41648}" presName="hierChild5" presStyleCnt="0"/>
      <dgm:spPr/>
    </dgm:pt>
    <dgm:pt modelId="{4BEE5DAB-AFFF-4FF4-B0D6-F6BE5577856C}" type="pres">
      <dgm:prSet presAssocID="{2E88C262-C10D-41B2-8B82-D81B2FF375CD}" presName="Name48" presStyleLbl="parChTrans1D2" presStyleIdx="16" presStyleCnt="21"/>
      <dgm:spPr/>
      <dgm:t>
        <a:bodyPr/>
        <a:lstStyle/>
        <a:p>
          <a:pPr latinLnBrk="1"/>
          <a:endParaRPr lang="ko-KR" altLang="en-US"/>
        </a:p>
      </dgm:t>
    </dgm:pt>
    <dgm:pt modelId="{9D1F85A7-BC52-4C39-85F9-C5B318880588}" type="pres">
      <dgm:prSet presAssocID="{D9C011EF-D013-4787-98F8-3304CB2FB63B}" presName="hierRoot2" presStyleCnt="0">
        <dgm:presLayoutVars>
          <dgm:hierBranch val="init"/>
        </dgm:presLayoutVars>
      </dgm:prSet>
      <dgm:spPr/>
    </dgm:pt>
    <dgm:pt modelId="{23DF95C3-10C3-4128-9EA1-E03BE641FAD5}" type="pres">
      <dgm:prSet presAssocID="{D9C011EF-D013-4787-98F8-3304CB2FB63B}" presName="rootComposite" presStyleCnt="0"/>
      <dgm:spPr/>
    </dgm:pt>
    <dgm:pt modelId="{FB5BE68E-0F19-41CF-A35E-FB5D510B946B}" type="pres">
      <dgm:prSet presAssocID="{D9C011EF-D013-4787-98F8-3304CB2FB63B}" presName="rootText" presStyleLbl="node2" presStyleIdx="16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1B729C-F891-4F67-841F-B2E7E76BE090}" type="pres">
      <dgm:prSet presAssocID="{D9C011EF-D013-4787-98F8-3304CB2FB63B}" presName="rootConnector" presStyleLbl="node2" presStyleIdx="16" presStyleCnt="21"/>
      <dgm:spPr/>
      <dgm:t>
        <a:bodyPr/>
        <a:lstStyle/>
        <a:p>
          <a:pPr latinLnBrk="1"/>
          <a:endParaRPr lang="ko-KR" altLang="en-US"/>
        </a:p>
      </dgm:t>
    </dgm:pt>
    <dgm:pt modelId="{2CF1C5BA-796F-4652-962A-308A2FC603FB}" type="pres">
      <dgm:prSet presAssocID="{D9C011EF-D013-4787-98F8-3304CB2FB63B}" presName="hierChild4" presStyleCnt="0"/>
      <dgm:spPr/>
    </dgm:pt>
    <dgm:pt modelId="{52B7F6E8-63A7-4378-9053-E2398D4C2C07}" type="pres">
      <dgm:prSet presAssocID="{D9C011EF-D013-4787-98F8-3304CB2FB63B}" presName="hierChild5" presStyleCnt="0"/>
      <dgm:spPr/>
    </dgm:pt>
    <dgm:pt modelId="{49C78B46-B593-41CA-8D29-362A2927BCEE}" type="pres">
      <dgm:prSet presAssocID="{6FE46470-4140-4083-A8A5-F9B92F8C4445}" presName="Name48" presStyleLbl="parChTrans1D2" presStyleIdx="17" presStyleCnt="21"/>
      <dgm:spPr/>
      <dgm:t>
        <a:bodyPr/>
        <a:lstStyle/>
        <a:p>
          <a:pPr latinLnBrk="1"/>
          <a:endParaRPr lang="ko-KR" altLang="en-US"/>
        </a:p>
      </dgm:t>
    </dgm:pt>
    <dgm:pt modelId="{A86D82D5-75C3-4DDA-87FB-BA28B7C2D117}" type="pres">
      <dgm:prSet presAssocID="{30967279-E64E-428C-A16C-458F84943927}" presName="hierRoot2" presStyleCnt="0">
        <dgm:presLayoutVars>
          <dgm:hierBranch val="init"/>
        </dgm:presLayoutVars>
      </dgm:prSet>
      <dgm:spPr/>
    </dgm:pt>
    <dgm:pt modelId="{98AF655F-5084-48F0-B417-C980BCB5EE00}" type="pres">
      <dgm:prSet presAssocID="{30967279-E64E-428C-A16C-458F84943927}" presName="rootComposite" presStyleCnt="0"/>
      <dgm:spPr/>
    </dgm:pt>
    <dgm:pt modelId="{CC86974C-56F8-46FD-8E56-3FF93D965923}" type="pres">
      <dgm:prSet presAssocID="{30967279-E64E-428C-A16C-458F84943927}" presName="rootText" presStyleLbl="node2" presStyleIdx="17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4FB272-2CC4-46F3-8414-17911697DBBF}" type="pres">
      <dgm:prSet presAssocID="{30967279-E64E-428C-A16C-458F84943927}" presName="rootConnector" presStyleLbl="node2" presStyleIdx="17" presStyleCnt="21"/>
      <dgm:spPr/>
      <dgm:t>
        <a:bodyPr/>
        <a:lstStyle/>
        <a:p>
          <a:pPr latinLnBrk="1"/>
          <a:endParaRPr lang="ko-KR" altLang="en-US"/>
        </a:p>
      </dgm:t>
    </dgm:pt>
    <dgm:pt modelId="{54100BDC-3B08-4945-AE4F-0DB37794F6CE}" type="pres">
      <dgm:prSet presAssocID="{30967279-E64E-428C-A16C-458F84943927}" presName="hierChild4" presStyleCnt="0"/>
      <dgm:spPr/>
    </dgm:pt>
    <dgm:pt modelId="{443B7DFA-114F-4EAF-BF49-86936737F1A2}" type="pres">
      <dgm:prSet presAssocID="{30967279-E64E-428C-A16C-458F84943927}" presName="hierChild5" presStyleCnt="0"/>
      <dgm:spPr/>
    </dgm:pt>
    <dgm:pt modelId="{039CF73D-2F4D-4D3B-B678-9EC32DEEB5F5}" type="pres">
      <dgm:prSet presAssocID="{5FEC5132-6277-4C7D-A9D9-EC76B147B112}" presName="Name48" presStyleLbl="parChTrans1D2" presStyleIdx="18" presStyleCnt="21"/>
      <dgm:spPr/>
      <dgm:t>
        <a:bodyPr/>
        <a:lstStyle/>
        <a:p>
          <a:pPr latinLnBrk="1"/>
          <a:endParaRPr lang="ko-KR" altLang="en-US"/>
        </a:p>
      </dgm:t>
    </dgm:pt>
    <dgm:pt modelId="{252548E6-6D23-4DD4-9B8A-5619BD6A20EF}" type="pres">
      <dgm:prSet presAssocID="{84844FB3-3B68-4AC5-96E8-D99C1AB77EFA}" presName="hierRoot2" presStyleCnt="0">
        <dgm:presLayoutVars>
          <dgm:hierBranch val="init"/>
        </dgm:presLayoutVars>
      </dgm:prSet>
      <dgm:spPr/>
    </dgm:pt>
    <dgm:pt modelId="{E66A21BD-0D7C-4B47-A7E6-4E77A6779601}" type="pres">
      <dgm:prSet presAssocID="{84844FB3-3B68-4AC5-96E8-D99C1AB77EFA}" presName="rootComposite" presStyleCnt="0"/>
      <dgm:spPr/>
    </dgm:pt>
    <dgm:pt modelId="{D5BE29AC-8756-42AE-91A9-2240C3C7BB05}" type="pres">
      <dgm:prSet presAssocID="{84844FB3-3B68-4AC5-96E8-D99C1AB77EFA}" presName="rootText" presStyleLbl="node2" presStyleIdx="18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40BD9D-6E54-4009-9E5E-B2AD7C05C2E7}" type="pres">
      <dgm:prSet presAssocID="{84844FB3-3B68-4AC5-96E8-D99C1AB77EFA}" presName="rootConnector" presStyleLbl="node2" presStyleIdx="18" presStyleCnt="21"/>
      <dgm:spPr/>
      <dgm:t>
        <a:bodyPr/>
        <a:lstStyle/>
        <a:p>
          <a:pPr latinLnBrk="1"/>
          <a:endParaRPr lang="ko-KR" altLang="en-US"/>
        </a:p>
      </dgm:t>
    </dgm:pt>
    <dgm:pt modelId="{D76A4C05-9C91-42E0-8B5E-92D8719807B9}" type="pres">
      <dgm:prSet presAssocID="{84844FB3-3B68-4AC5-96E8-D99C1AB77EFA}" presName="hierChild4" presStyleCnt="0"/>
      <dgm:spPr/>
    </dgm:pt>
    <dgm:pt modelId="{B7CF00BB-A801-475F-9FC2-17B5923C1751}" type="pres">
      <dgm:prSet presAssocID="{84844FB3-3B68-4AC5-96E8-D99C1AB77EFA}" presName="hierChild5" presStyleCnt="0"/>
      <dgm:spPr/>
    </dgm:pt>
    <dgm:pt modelId="{E7046D18-2296-4F21-8DB3-B04D84BEA2D5}" type="pres">
      <dgm:prSet presAssocID="{54EC709D-F432-4C3E-AF34-807CC82F73D0}" presName="Name48" presStyleLbl="parChTrans1D2" presStyleIdx="19" presStyleCnt="21"/>
      <dgm:spPr/>
      <dgm:t>
        <a:bodyPr/>
        <a:lstStyle/>
        <a:p>
          <a:pPr latinLnBrk="1"/>
          <a:endParaRPr lang="ko-KR" altLang="en-US"/>
        </a:p>
      </dgm:t>
    </dgm:pt>
    <dgm:pt modelId="{72CCBB02-DB79-4956-8587-EC748E9609E7}" type="pres">
      <dgm:prSet presAssocID="{1C3ABD48-2C36-4512-9AB1-777606386D49}" presName="hierRoot2" presStyleCnt="0">
        <dgm:presLayoutVars>
          <dgm:hierBranch val="init"/>
        </dgm:presLayoutVars>
      </dgm:prSet>
      <dgm:spPr/>
    </dgm:pt>
    <dgm:pt modelId="{9C8712DF-CBDE-4A84-81FF-597D4DAB68FB}" type="pres">
      <dgm:prSet presAssocID="{1C3ABD48-2C36-4512-9AB1-777606386D49}" presName="rootComposite" presStyleCnt="0"/>
      <dgm:spPr/>
    </dgm:pt>
    <dgm:pt modelId="{7A637E60-AE1C-479C-90C8-AF446EB7B691}" type="pres">
      <dgm:prSet presAssocID="{1C3ABD48-2C36-4512-9AB1-777606386D49}" presName="rootText" presStyleLbl="node2" presStyleIdx="19" presStyleCnt="2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B7938A0-592C-4446-A48C-AEB9CB038B64}" type="pres">
      <dgm:prSet presAssocID="{1C3ABD48-2C36-4512-9AB1-777606386D49}" presName="rootConnector" presStyleLbl="node2" presStyleIdx="19" presStyleCnt="21"/>
      <dgm:spPr/>
      <dgm:t>
        <a:bodyPr/>
        <a:lstStyle/>
        <a:p>
          <a:pPr latinLnBrk="1"/>
          <a:endParaRPr lang="ko-KR" altLang="en-US"/>
        </a:p>
      </dgm:t>
    </dgm:pt>
    <dgm:pt modelId="{769F3B34-89FD-40BE-BC3C-1D9FABF2E58E}" type="pres">
      <dgm:prSet presAssocID="{1C3ABD48-2C36-4512-9AB1-777606386D49}" presName="hierChild4" presStyleCnt="0"/>
      <dgm:spPr/>
    </dgm:pt>
    <dgm:pt modelId="{1C42BB9C-0D16-4DD6-B337-7F590520FFDD}" type="pres">
      <dgm:prSet presAssocID="{79F7FDCE-736C-4308-B2DA-CB1C1C3B0830}" presName="Name37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34069D6-4DA1-4631-A06B-C3823B02728E}" type="pres">
      <dgm:prSet presAssocID="{CF256F7F-D8FE-43E6-BE7B-70352F029E39}" presName="hierRoot2" presStyleCnt="0">
        <dgm:presLayoutVars>
          <dgm:hierBranch val="init"/>
        </dgm:presLayoutVars>
      </dgm:prSet>
      <dgm:spPr/>
    </dgm:pt>
    <dgm:pt modelId="{E192750F-4AC2-4F58-B05C-26617721ED28}" type="pres">
      <dgm:prSet presAssocID="{CF256F7F-D8FE-43E6-BE7B-70352F029E39}" presName="rootComposite" presStyleCnt="0"/>
      <dgm:spPr/>
    </dgm:pt>
    <dgm:pt modelId="{2E139394-7D23-44BD-B5D4-41B7327FFCB8}" type="pres">
      <dgm:prSet presAssocID="{CF256F7F-D8FE-43E6-BE7B-70352F029E39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68D140-92D4-4C75-BCAE-FFA4A6CEDA5C}" type="pres">
      <dgm:prSet presAssocID="{CF256F7F-D8FE-43E6-BE7B-70352F029E3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A2A3459-A3FA-40BD-ACE4-EAC9610B9655}" type="pres">
      <dgm:prSet presAssocID="{CF256F7F-D8FE-43E6-BE7B-70352F029E39}" presName="hierChild4" presStyleCnt="0"/>
      <dgm:spPr/>
    </dgm:pt>
    <dgm:pt modelId="{5DD4DBDC-3EC1-4993-A6A6-75A408194B25}" type="pres">
      <dgm:prSet presAssocID="{CF256F7F-D8FE-43E6-BE7B-70352F029E39}" presName="hierChild5" presStyleCnt="0"/>
      <dgm:spPr/>
    </dgm:pt>
    <dgm:pt modelId="{B399A077-CDF1-4650-9020-465042A04731}" type="pres">
      <dgm:prSet presAssocID="{56A22EF2-EC3F-4498-BEA2-B45DFD4C710E}" presName="Name37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05E4014-C73E-4130-9774-AE06360F3B12}" type="pres">
      <dgm:prSet presAssocID="{54FC6499-2FD4-4193-BC4E-95585688948A}" presName="hierRoot2" presStyleCnt="0">
        <dgm:presLayoutVars>
          <dgm:hierBranch val="init"/>
        </dgm:presLayoutVars>
      </dgm:prSet>
      <dgm:spPr/>
    </dgm:pt>
    <dgm:pt modelId="{1EE312BE-62A3-4655-B6CD-66302A0F2140}" type="pres">
      <dgm:prSet presAssocID="{54FC6499-2FD4-4193-BC4E-95585688948A}" presName="rootComposite" presStyleCnt="0"/>
      <dgm:spPr/>
    </dgm:pt>
    <dgm:pt modelId="{1021FFFA-29F3-406A-AEA6-4E1007645BF4}" type="pres">
      <dgm:prSet presAssocID="{54FC6499-2FD4-4193-BC4E-95585688948A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7A1BB2-1D69-4DB5-985B-9A7B09E7A83B}" type="pres">
      <dgm:prSet presAssocID="{54FC6499-2FD4-4193-BC4E-95585688948A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7AD4AC48-E79C-4D53-A199-6FFCB4016012}" type="pres">
      <dgm:prSet presAssocID="{54FC6499-2FD4-4193-BC4E-95585688948A}" presName="hierChild4" presStyleCnt="0"/>
      <dgm:spPr/>
    </dgm:pt>
    <dgm:pt modelId="{C1417A8F-B202-4573-ADA6-37D4CC91A8CE}" type="pres">
      <dgm:prSet presAssocID="{54FC6499-2FD4-4193-BC4E-95585688948A}" presName="hierChild5" presStyleCnt="0"/>
      <dgm:spPr/>
    </dgm:pt>
    <dgm:pt modelId="{B441BCE1-37BB-45A1-B4C2-39D623E5D8AC}" type="pres">
      <dgm:prSet presAssocID="{BBCDEB5C-3B0D-4697-B737-47A23E983BA9}" presName="Name37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BACE45C9-A551-47AA-B97D-016205AF45CC}" type="pres">
      <dgm:prSet presAssocID="{35E7D727-76B1-4F4E-9CB7-160CFF2ED705}" presName="hierRoot2" presStyleCnt="0">
        <dgm:presLayoutVars>
          <dgm:hierBranch val="init"/>
        </dgm:presLayoutVars>
      </dgm:prSet>
      <dgm:spPr/>
    </dgm:pt>
    <dgm:pt modelId="{4ABE8209-5CA4-499B-AB44-EB0D0FECFAB9}" type="pres">
      <dgm:prSet presAssocID="{35E7D727-76B1-4F4E-9CB7-160CFF2ED705}" presName="rootComposite" presStyleCnt="0"/>
      <dgm:spPr/>
    </dgm:pt>
    <dgm:pt modelId="{24D1A9E2-DB64-4515-945A-AF675ADD3CD6}" type="pres">
      <dgm:prSet presAssocID="{35E7D727-76B1-4F4E-9CB7-160CFF2ED705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E289E5-19E9-48AD-8F25-5022CF36BC74}" type="pres">
      <dgm:prSet presAssocID="{35E7D727-76B1-4F4E-9CB7-160CFF2ED705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2D0AF85B-54DC-4BA7-9821-9CA7824AD702}" type="pres">
      <dgm:prSet presAssocID="{35E7D727-76B1-4F4E-9CB7-160CFF2ED705}" presName="hierChild4" presStyleCnt="0"/>
      <dgm:spPr/>
    </dgm:pt>
    <dgm:pt modelId="{CE86161F-B162-4CE7-8F42-86DE22289009}" type="pres">
      <dgm:prSet presAssocID="{35E7D727-76B1-4F4E-9CB7-160CFF2ED705}" presName="hierChild5" presStyleCnt="0"/>
      <dgm:spPr/>
    </dgm:pt>
    <dgm:pt modelId="{2C126FFD-5798-4E26-80F7-A17C654F83AD}" type="pres">
      <dgm:prSet presAssocID="{1C3ABD48-2C36-4512-9AB1-777606386D49}" presName="hierChild5" presStyleCnt="0"/>
      <dgm:spPr/>
    </dgm:pt>
    <dgm:pt modelId="{D12C527F-B1BF-4B6D-8220-F72816E9F6E1}" type="pres">
      <dgm:prSet presAssocID="{9720859B-0536-495F-9030-67D4C768E6B8}" presName="hierChild3" presStyleCnt="0"/>
      <dgm:spPr/>
    </dgm:pt>
    <dgm:pt modelId="{F950F828-398E-457C-AC16-6BDA901682BB}" type="pres">
      <dgm:prSet presAssocID="{8C22234A-A5E0-4476-B5B7-4D01FE9DC3C9}" presName="hierRoot1" presStyleCnt="0">
        <dgm:presLayoutVars>
          <dgm:hierBranch val="init"/>
        </dgm:presLayoutVars>
      </dgm:prSet>
      <dgm:spPr/>
    </dgm:pt>
    <dgm:pt modelId="{06049818-1BF4-4320-A282-C2A1506B5064}" type="pres">
      <dgm:prSet presAssocID="{8C22234A-A5E0-4476-B5B7-4D01FE9DC3C9}" presName="rootComposite1" presStyleCnt="0"/>
      <dgm:spPr/>
    </dgm:pt>
    <dgm:pt modelId="{F3CD1C3F-4A33-4203-897A-1D80AA331DBD}" type="pres">
      <dgm:prSet presAssocID="{8C22234A-A5E0-4476-B5B7-4D01FE9DC3C9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F7208B-C532-49B6-922F-FBB44A7CE0AD}" type="pres">
      <dgm:prSet presAssocID="{8C22234A-A5E0-4476-B5B7-4D01FE9DC3C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8B2BF-B034-45EC-858F-2D0F5D3AE479}" type="pres">
      <dgm:prSet presAssocID="{8C22234A-A5E0-4476-B5B7-4D01FE9DC3C9}" presName="hierChild2" presStyleCnt="0"/>
      <dgm:spPr/>
    </dgm:pt>
    <dgm:pt modelId="{4049AF2E-5C9D-4A69-92AB-4A42FFC53146}" type="pres">
      <dgm:prSet presAssocID="{B89941E8-AC2A-4D67-AC3B-EDB639511229}" presName="Name37" presStyleLbl="parChTrans1D2" presStyleIdx="20" presStyleCnt="21"/>
      <dgm:spPr/>
      <dgm:t>
        <a:bodyPr/>
        <a:lstStyle/>
        <a:p>
          <a:pPr latinLnBrk="1"/>
          <a:endParaRPr lang="ko-KR" altLang="en-US"/>
        </a:p>
      </dgm:t>
    </dgm:pt>
    <dgm:pt modelId="{3E5989C2-4E3D-40D6-9BD0-C36551A63876}" type="pres">
      <dgm:prSet presAssocID="{9D0B3F7A-E39A-4BFC-902D-5C69F7074E14}" presName="hierRoot2" presStyleCnt="0">
        <dgm:presLayoutVars>
          <dgm:hierBranch val="init"/>
        </dgm:presLayoutVars>
      </dgm:prSet>
      <dgm:spPr/>
    </dgm:pt>
    <dgm:pt modelId="{82EAFDE0-A7BB-4C68-BA3D-D21488D68E87}" type="pres">
      <dgm:prSet presAssocID="{9D0B3F7A-E39A-4BFC-902D-5C69F7074E14}" presName="rootComposite" presStyleCnt="0"/>
      <dgm:spPr/>
    </dgm:pt>
    <dgm:pt modelId="{BFCE26D3-AC01-42CB-AA0A-D7BF5495FC16}" type="pres">
      <dgm:prSet presAssocID="{9D0B3F7A-E39A-4BFC-902D-5C69F7074E14}" presName="rootText" presStyleLbl="node2" presStyleIdx="20" presStyleCnt="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37F074-DADE-4255-ADCA-9F6BD91CF36B}" type="pres">
      <dgm:prSet presAssocID="{9D0B3F7A-E39A-4BFC-902D-5C69F7074E14}" presName="rootConnector" presStyleLbl="node2" presStyleIdx="20" presStyleCnt="21"/>
      <dgm:spPr/>
      <dgm:t>
        <a:bodyPr/>
        <a:lstStyle/>
        <a:p>
          <a:pPr latinLnBrk="1"/>
          <a:endParaRPr lang="ko-KR" altLang="en-US"/>
        </a:p>
      </dgm:t>
    </dgm:pt>
    <dgm:pt modelId="{B939F0FD-698F-4911-B707-4F989E0DC95B}" type="pres">
      <dgm:prSet presAssocID="{9D0B3F7A-E39A-4BFC-902D-5C69F7074E14}" presName="hierChild4" presStyleCnt="0"/>
      <dgm:spPr/>
    </dgm:pt>
    <dgm:pt modelId="{909F2EF5-1200-4582-A8D7-AF7DB7EDFC8A}" type="pres">
      <dgm:prSet presAssocID="{9D0B3F7A-E39A-4BFC-902D-5C69F7074E14}" presName="hierChild5" presStyleCnt="0"/>
      <dgm:spPr/>
    </dgm:pt>
    <dgm:pt modelId="{DBC08217-BC8E-480A-B288-4FB823D19160}" type="pres">
      <dgm:prSet presAssocID="{8C22234A-A5E0-4476-B5B7-4D01FE9DC3C9}" presName="hierChild3" presStyleCnt="0"/>
      <dgm:spPr/>
    </dgm:pt>
  </dgm:ptLst>
  <dgm:cxnLst>
    <dgm:cxn modelId="{D44B45E4-A1B2-4D21-96DE-4E30623B66F3}" type="presOf" srcId="{35E7D727-76B1-4F4E-9CB7-160CFF2ED705}" destId="{24D1A9E2-DB64-4515-945A-AF675ADD3CD6}" srcOrd="0" destOrd="0" presId="urn:microsoft.com/office/officeart/2005/8/layout/orgChart1"/>
    <dgm:cxn modelId="{6DB3F380-CB55-449B-8B67-521ABC0324A9}" type="presOf" srcId="{7798B4A2-2789-4621-8CFE-889189EE8D2B}" destId="{8DD5EF60-FD35-493C-9F7B-3530F7166C9F}" srcOrd="0" destOrd="0" presId="urn:microsoft.com/office/officeart/2005/8/layout/orgChart1"/>
    <dgm:cxn modelId="{54CB616D-5382-4A08-A5BB-31BB6D09E671}" srcId="{F3602500-00B3-44CA-B972-045E1F6BD470}" destId="{22892A82-5DC3-44F4-96D0-8CEF01E940EE}" srcOrd="1" destOrd="0" parTransId="{A52E8206-F621-47F9-A704-CFAAAC86D909}" sibTransId="{496F6316-D369-4ADC-835A-2D37BA714B6D}"/>
    <dgm:cxn modelId="{8B439E46-B4F1-4E70-95E2-35037AAAFE33}" srcId="{A93B1DA8-2059-4DF2-B239-903CC4A0EB0E}" destId="{239E3803-027A-4575-881A-F75FA16FC7C4}" srcOrd="0" destOrd="0" parTransId="{85349F60-3981-42FB-A254-3D87B37D5EF6}" sibTransId="{65080E4C-0DB5-4AD0-AB1F-2C8AABAA0F5E}"/>
    <dgm:cxn modelId="{45D45838-719F-44A0-9363-A5193735C912}" type="presOf" srcId="{9DC2D194-3F6F-4DD1-AA36-391A7358D3BA}" destId="{A2EC432F-0A89-4042-ADEC-43AFC37865BE}" srcOrd="0" destOrd="0" presId="urn:microsoft.com/office/officeart/2005/8/layout/orgChart1"/>
    <dgm:cxn modelId="{64B59902-FE0C-4F5F-B1D1-0E2316F505DD}" type="presOf" srcId="{4847BBEB-F95A-4CDF-82FE-6F883495973D}" destId="{C330BF66-5663-4E63-9B58-5FA445F531AE}" srcOrd="0" destOrd="0" presId="urn:microsoft.com/office/officeart/2005/8/layout/orgChart1"/>
    <dgm:cxn modelId="{D0987B26-70A5-4831-90B3-176FBBCFAC39}" srcId="{8C22234A-A5E0-4476-B5B7-4D01FE9DC3C9}" destId="{9D0B3F7A-E39A-4BFC-902D-5C69F7074E14}" srcOrd="0" destOrd="0" parTransId="{B89941E8-AC2A-4D67-AC3B-EDB639511229}" sibTransId="{9FEEF061-84C1-4178-BD26-BB7749405000}"/>
    <dgm:cxn modelId="{A3B332AA-3324-4373-8B2C-2D0CB7EF6543}" type="presOf" srcId="{ABCB1AC5-643E-459F-9C9C-501F78AA439B}" destId="{ECBDA526-B73C-4030-B2FF-13FEFC067878}" srcOrd="0" destOrd="0" presId="urn:microsoft.com/office/officeart/2005/8/layout/orgChart1"/>
    <dgm:cxn modelId="{2FBA053F-114F-43B6-AC4E-8AED3DAB1202}" srcId="{FAFE1A9A-467F-42FA-B5EB-F350F7C8B1DB}" destId="{4B07CFC1-F463-4FC4-BAA8-EA0C2263A923}" srcOrd="3" destOrd="0" parTransId="{30D52A61-E005-473C-9BDD-FEBD251EBDEC}" sibTransId="{55F038A9-3EA0-484C-AFD8-D7C9095C753D}"/>
    <dgm:cxn modelId="{812939B5-4CEC-4367-932E-95C484996CF4}" type="presOf" srcId="{4847BBEB-F95A-4CDF-82FE-6F883495973D}" destId="{FC4127E7-25BD-44F1-A378-05D76B5542EE}" srcOrd="1" destOrd="0" presId="urn:microsoft.com/office/officeart/2005/8/layout/orgChart1"/>
    <dgm:cxn modelId="{5E96925F-4401-49D2-92A8-C38673193622}" type="presOf" srcId="{294D29E8-9020-4016-B47D-39AD2372014C}" destId="{7C2225B1-2B4F-4EE2-9A90-9917130958B4}" srcOrd="0" destOrd="0" presId="urn:microsoft.com/office/officeart/2005/8/layout/orgChart1"/>
    <dgm:cxn modelId="{9DA10BF7-BB78-4554-B123-D584877BF0E2}" type="presOf" srcId="{8C22234A-A5E0-4476-B5B7-4D01FE9DC3C9}" destId="{F3CD1C3F-4A33-4203-897A-1D80AA331DBD}" srcOrd="0" destOrd="0" presId="urn:microsoft.com/office/officeart/2005/8/layout/orgChart1"/>
    <dgm:cxn modelId="{1129F936-F014-464E-85EB-2AFA963F1968}" type="presOf" srcId="{F3602500-00B3-44CA-B972-045E1F6BD470}" destId="{197B4F72-3ABA-4265-A353-7C21FD5484C5}" srcOrd="0" destOrd="0" presId="urn:microsoft.com/office/officeart/2005/8/layout/orgChart1"/>
    <dgm:cxn modelId="{9E98AEFF-AFE4-41B1-9824-112F58E7F0C9}" srcId="{DADFCA01-D534-49E6-9675-AA9889BED768}" destId="{ABCB1AC5-643E-459F-9C9C-501F78AA439B}" srcOrd="0" destOrd="0" parTransId="{7798B4A2-2789-4621-8CFE-889189EE8D2B}" sibTransId="{DDFCC1F2-249A-4EF3-803A-E0E76FC354F0}"/>
    <dgm:cxn modelId="{FE48A129-1262-4460-A8AA-C747B86105CC}" type="presOf" srcId="{30967279-E64E-428C-A16C-458F84943927}" destId="{374FB272-2CC4-46F3-8414-17911697DBBF}" srcOrd="1" destOrd="0" presId="urn:microsoft.com/office/officeart/2005/8/layout/orgChart1"/>
    <dgm:cxn modelId="{40736245-02AB-4B66-B465-73C2F0E2180F}" type="presOf" srcId="{4B07CFC1-F463-4FC4-BAA8-EA0C2263A923}" destId="{5B8A5072-FC3C-4131-B4CA-A88C6FD0D361}" srcOrd="1" destOrd="0" presId="urn:microsoft.com/office/officeart/2005/8/layout/orgChart1"/>
    <dgm:cxn modelId="{814A488E-BA46-459E-8291-3176778BD8F0}" type="presOf" srcId="{AC0C51D1-6BE6-4F53-8399-A4DF020CD1FC}" destId="{4B835B9D-3BC2-4914-B59D-E4221042AF49}" srcOrd="0" destOrd="0" presId="urn:microsoft.com/office/officeart/2005/8/layout/orgChart1"/>
    <dgm:cxn modelId="{6B463530-E721-44D0-92D7-55E782722A5B}" type="presOf" srcId="{239E3803-027A-4575-881A-F75FA16FC7C4}" destId="{F61EE303-3504-40A0-86EB-841BF044B4C6}" srcOrd="1" destOrd="0" presId="urn:microsoft.com/office/officeart/2005/8/layout/orgChart1"/>
    <dgm:cxn modelId="{AAEDABD4-D277-4EAC-B4CA-31A6119B852F}" type="presOf" srcId="{B72E00C7-94C0-4B05-A138-15E4F0577674}" destId="{7E60D001-D31D-4F25-A48F-03D8E1FA704C}" srcOrd="0" destOrd="0" presId="urn:microsoft.com/office/officeart/2005/8/layout/orgChart1"/>
    <dgm:cxn modelId="{035BEEE2-7BA7-4795-AA4A-3D1693EC9009}" srcId="{F3602500-00B3-44CA-B972-045E1F6BD470}" destId="{2B00A9CD-24C0-4609-BAD5-E3F702D27E69}" srcOrd="2" destOrd="0" parTransId="{7D7C62B9-86B7-4069-9C23-3E2B2A90B770}" sibTransId="{C3072708-4949-436B-BB50-FEBDE5ABE5FC}"/>
    <dgm:cxn modelId="{E25F1B18-3C3A-44AA-96DE-D7BC55AE7126}" type="presOf" srcId="{84844FB3-3B68-4AC5-96E8-D99C1AB77EFA}" destId="{D5BE29AC-8756-42AE-91A9-2240C3C7BB05}" srcOrd="0" destOrd="0" presId="urn:microsoft.com/office/officeart/2005/8/layout/orgChart1"/>
    <dgm:cxn modelId="{DE6AA423-81FF-4833-9A7A-A176E8B3A095}" type="presOf" srcId="{43283611-6AFA-4985-8639-0D49E35C443D}" destId="{35BBC95E-D368-41CA-8285-6B47C72B348B}" srcOrd="0" destOrd="0" presId="urn:microsoft.com/office/officeart/2005/8/layout/orgChart1"/>
    <dgm:cxn modelId="{F0E073C5-FDA5-4BC7-98D8-D3B7EAD9BB1D}" type="presOf" srcId="{FAFE1A9A-467F-42FA-B5EB-F350F7C8B1DB}" destId="{7748B80C-F189-48F4-A5C4-7A3173F2383E}" srcOrd="1" destOrd="0" presId="urn:microsoft.com/office/officeart/2005/8/layout/orgChart1"/>
    <dgm:cxn modelId="{3AA1584D-D50F-4F70-A947-74767B168835}" srcId="{A93B1DA8-2059-4DF2-B239-903CC4A0EB0E}" destId="{06F85600-0710-4EFD-BDEF-56A4F1DA0AEF}" srcOrd="3" destOrd="0" parTransId="{70C9968F-1E8D-4624-BE66-000C4AAF510B}" sibTransId="{D63C7635-1666-40D4-87DB-3E355262DC79}"/>
    <dgm:cxn modelId="{E81DD92F-8EC4-43C7-828B-C11EC982F425}" type="presOf" srcId="{35E7D727-76B1-4F4E-9CB7-160CFF2ED705}" destId="{58E289E5-19E9-48AD-8F25-5022CF36BC74}" srcOrd="1" destOrd="0" presId="urn:microsoft.com/office/officeart/2005/8/layout/orgChart1"/>
    <dgm:cxn modelId="{44B160E1-EB8F-4D0B-A544-6ACA48EBE5C7}" type="presOf" srcId="{70913E49-4505-486F-A758-C5CB71571269}" destId="{B87CC28A-6F14-4EC7-A2E6-1C1F171EEA1E}" srcOrd="0" destOrd="0" presId="urn:microsoft.com/office/officeart/2005/8/layout/orgChart1"/>
    <dgm:cxn modelId="{C101164B-40E1-4372-9BF5-0C90E152EF1B}" srcId="{3ED21A3E-6098-4651-8755-0467929D1999}" destId="{DADFCA01-D534-49E6-9675-AA9889BED768}" srcOrd="1" destOrd="0" parTransId="{BF90B8F9-82BF-4379-8363-7F02CE664DF9}" sibTransId="{96792FBF-5892-4078-936F-48D56ADEAF30}"/>
    <dgm:cxn modelId="{37B0930A-E3A0-4AF2-AE9D-9F12CCD8FEC8}" type="presOf" srcId="{BBCDEB5C-3B0D-4697-B737-47A23E983BA9}" destId="{B441BCE1-37BB-45A1-B4C2-39D623E5D8AC}" srcOrd="0" destOrd="0" presId="urn:microsoft.com/office/officeart/2005/8/layout/orgChart1"/>
    <dgm:cxn modelId="{2105D643-03AE-4BC3-AA96-D3EA6880123D}" srcId="{A93B1DA8-2059-4DF2-B239-903CC4A0EB0E}" destId="{942477AC-5CA4-471F-8C53-061D1457E581}" srcOrd="5" destOrd="0" parTransId="{26A43F80-4B13-4240-B58F-BDAA67CD133B}" sibTransId="{0F477E5E-8316-41FB-9339-68B1595265A5}"/>
    <dgm:cxn modelId="{E2A87605-2257-4648-9311-F0EE67A1F370}" type="presOf" srcId="{2D978FBE-27E8-427E-976C-E492CCCE9C05}" destId="{CC6FB188-32D8-477E-869C-AC5AD55BB158}" srcOrd="0" destOrd="0" presId="urn:microsoft.com/office/officeart/2005/8/layout/orgChart1"/>
    <dgm:cxn modelId="{1E21911C-F8FD-452A-BC23-E51C66312EC4}" srcId="{1C3ABD48-2C36-4512-9AB1-777606386D49}" destId="{35E7D727-76B1-4F4E-9CB7-160CFF2ED705}" srcOrd="2" destOrd="0" parTransId="{BBCDEB5C-3B0D-4697-B737-47A23E983BA9}" sibTransId="{4861EF71-EB38-44F6-A4B4-466B1BF0ECCB}"/>
    <dgm:cxn modelId="{7963E695-6A3D-4C03-8B39-542CF5EA2F4A}" type="presOf" srcId="{ABCB1AC5-643E-459F-9C9C-501F78AA439B}" destId="{A247F2F4-A5BC-4D71-9939-14654D610CAA}" srcOrd="1" destOrd="0" presId="urn:microsoft.com/office/officeart/2005/8/layout/orgChart1"/>
    <dgm:cxn modelId="{B39A4A01-A1F4-4C2D-A3C3-83FF4F73F8DD}" type="presOf" srcId="{CF256F7F-D8FE-43E6-BE7B-70352F029E39}" destId="{2E139394-7D23-44BD-B5D4-41B7327FFCB8}" srcOrd="0" destOrd="0" presId="urn:microsoft.com/office/officeart/2005/8/layout/orgChart1"/>
    <dgm:cxn modelId="{5907D27E-E940-421A-826E-033F75F6C8F9}" srcId="{DADFCA01-D534-49E6-9675-AA9889BED768}" destId="{E161308F-56C1-4D93-A132-25CF052FCA59}" srcOrd="1" destOrd="0" parTransId="{43283611-6AFA-4985-8639-0D49E35C443D}" sibTransId="{9D0004F0-716D-42BF-9A67-DE1265014CFF}"/>
    <dgm:cxn modelId="{40B1180E-5893-4F9D-8657-DACD3380C21D}" srcId="{1C3ABD48-2C36-4512-9AB1-777606386D49}" destId="{54FC6499-2FD4-4193-BC4E-95585688948A}" srcOrd="1" destOrd="0" parTransId="{56A22EF2-EC3F-4498-BEA2-B45DFD4C710E}" sibTransId="{7E8A4E41-2569-4E68-A0FE-B4A47571E2D5}"/>
    <dgm:cxn modelId="{20893EBF-63FF-48B2-80B0-E51692922A30}" type="presOf" srcId="{2E88C262-C10D-41B2-8B82-D81B2FF375CD}" destId="{4BEE5DAB-AFFF-4FF4-B0D6-F6BE5577856C}" srcOrd="0" destOrd="0" presId="urn:microsoft.com/office/officeart/2005/8/layout/orgChart1"/>
    <dgm:cxn modelId="{E8EFD8DC-2B7B-4476-B289-EF085B9AEFE7}" srcId="{FAFE1A9A-467F-42FA-B5EB-F350F7C8B1DB}" destId="{ADED20B5-3C05-4611-AB8C-62053DBC2FCE}" srcOrd="0" destOrd="0" parTransId="{6CBDD411-2F11-4647-94EB-E91815D2088E}" sibTransId="{560848EE-8ACB-45B5-884E-7810135E7AAE}"/>
    <dgm:cxn modelId="{73C8E660-5B08-4806-872F-407D75F0C969}" type="presOf" srcId="{06F85600-0710-4EFD-BDEF-56A4F1DA0AEF}" destId="{4DA0A440-1C5B-4A6D-902A-574BD50BEF1A}" srcOrd="0" destOrd="0" presId="urn:microsoft.com/office/officeart/2005/8/layout/orgChart1"/>
    <dgm:cxn modelId="{9806E071-6ABE-4790-BA67-1A3374B2376D}" type="presOf" srcId="{FAFE1A9A-467F-42FA-B5EB-F350F7C8B1DB}" destId="{444E3D5C-09D5-4BBD-BFC0-28BDF76E082B}" srcOrd="0" destOrd="0" presId="urn:microsoft.com/office/officeart/2005/8/layout/orgChart1"/>
    <dgm:cxn modelId="{50DEC184-B43A-40DF-B73A-2C0FACBF24C9}" type="presOf" srcId="{9D0B3F7A-E39A-4BFC-902D-5C69F7074E14}" destId="{8F37F074-DADE-4255-ADCA-9F6BD91CF36B}" srcOrd="1" destOrd="0" presId="urn:microsoft.com/office/officeart/2005/8/layout/orgChart1"/>
    <dgm:cxn modelId="{9BA471AA-ED68-47AC-B3DD-30E14F370A66}" type="presOf" srcId="{696AFDC3-5C13-4575-BABD-036AC859D4FF}" destId="{5FEDEF87-1C42-4FC6-BFFC-96ADFEE3E040}" srcOrd="1" destOrd="0" presId="urn:microsoft.com/office/officeart/2005/8/layout/orgChart1"/>
    <dgm:cxn modelId="{0AC5F4B5-0704-48C8-BEA1-4087D558CE3A}" type="presOf" srcId="{9D0B3F7A-E39A-4BFC-902D-5C69F7074E14}" destId="{BFCE26D3-AC01-42CB-AA0A-D7BF5495FC16}" srcOrd="0" destOrd="0" presId="urn:microsoft.com/office/officeart/2005/8/layout/orgChart1"/>
    <dgm:cxn modelId="{87DD4BF6-F1D7-40BC-95FE-97833A33CC17}" type="presOf" srcId="{54FC6499-2FD4-4193-BC4E-95585688948A}" destId="{B17A1BB2-1D69-4DB5-985B-9A7B09E7A83B}" srcOrd="1" destOrd="0" presId="urn:microsoft.com/office/officeart/2005/8/layout/orgChart1"/>
    <dgm:cxn modelId="{70DB6187-7C8F-4ECA-A9CB-7F2F6D6458BC}" srcId="{3ED21A3E-6098-4651-8755-0467929D1999}" destId="{8C22234A-A5E0-4476-B5B7-4D01FE9DC3C9}" srcOrd="4" destOrd="0" parTransId="{8A6A84AC-106E-464E-9A0C-C0DFFB3F61D1}" sibTransId="{13DE2D5B-C8B0-4515-9157-A47CB31AA723}"/>
    <dgm:cxn modelId="{71418996-501E-4403-A60F-ACD00E902D34}" type="presOf" srcId="{ADED20B5-3C05-4611-AB8C-62053DBC2FCE}" destId="{1300C368-2100-4405-A836-9D462B192C98}" srcOrd="1" destOrd="0" presId="urn:microsoft.com/office/officeart/2005/8/layout/orgChart1"/>
    <dgm:cxn modelId="{6A5DE7F0-281B-4D24-AE4E-7C62C1D6AE87}" type="presOf" srcId="{633D4F1D-0CFD-43B3-AE1F-A4C9FAE41648}" destId="{680A63A5-B7E6-470E-8950-5CA6BD904F4B}" srcOrd="0" destOrd="0" presId="urn:microsoft.com/office/officeart/2005/8/layout/orgChart1"/>
    <dgm:cxn modelId="{709DAF24-8AAC-486A-B6BC-D5F6450E203D}" type="presOf" srcId="{D9C011EF-D013-4787-98F8-3304CB2FB63B}" destId="{FB5BE68E-0F19-41CF-A35E-FB5D510B946B}" srcOrd="0" destOrd="0" presId="urn:microsoft.com/office/officeart/2005/8/layout/orgChart1"/>
    <dgm:cxn modelId="{C6F95A48-0F47-4A8B-97CF-F370294D8FCA}" type="presOf" srcId="{6FE46470-4140-4083-A8A5-F9B92F8C4445}" destId="{49C78B46-B593-41CA-8D29-362A2927BCEE}" srcOrd="0" destOrd="0" presId="urn:microsoft.com/office/officeart/2005/8/layout/orgChart1"/>
    <dgm:cxn modelId="{95FE5DB7-F134-48B0-AA77-92A6256EF060}" type="presOf" srcId="{4B07CFC1-F463-4FC4-BAA8-EA0C2263A923}" destId="{13388E9E-1F04-42AA-AE9F-816540C1BF96}" srcOrd="0" destOrd="0" presId="urn:microsoft.com/office/officeart/2005/8/layout/orgChart1"/>
    <dgm:cxn modelId="{ABEA0F0E-5462-45C0-B67F-46BC8E2B6EDD}" type="presOf" srcId="{2B00A9CD-24C0-4609-BAD5-E3F702D27E69}" destId="{CCC07915-8D3B-49C7-9FDA-686682069472}" srcOrd="0" destOrd="0" presId="urn:microsoft.com/office/officeart/2005/8/layout/orgChart1"/>
    <dgm:cxn modelId="{5E772376-465F-4C74-BC83-FD5C334C48AA}" srcId="{A93B1DA8-2059-4DF2-B239-903CC4A0EB0E}" destId="{C29DEE8D-D25F-4337-9DE7-A6F5DB5E74E7}" srcOrd="4" destOrd="0" parTransId="{65FCA854-D4FF-4898-9205-94613B0F2B31}" sibTransId="{1C4B521B-4830-4983-8FAF-8A24A31F83A6}"/>
    <dgm:cxn modelId="{59145C77-125D-42C5-A1F4-F5C535D6E4EF}" type="presOf" srcId="{30D52A61-E005-473C-9BDD-FEBD251EBDEC}" destId="{983C19AF-654E-42B9-AC31-CD5E7EB177A0}" srcOrd="0" destOrd="0" presId="urn:microsoft.com/office/officeart/2005/8/layout/orgChart1"/>
    <dgm:cxn modelId="{4F5E853B-C509-4F3C-BDC1-75FEA97CADC9}" type="presOf" srcId="{696AFDC3-5C13-4575-BABD-036AC859D4FF}" destId="{1665F9CC-3060-4432-BB64-83E8C68707C0}" srcOrd="0" destOrd="0" presId="urn:microsoft.com/office/officeart/2005/8/layout/orgChart1"/>
    <dgm:cxn modelId="{7E18FD8C-2B2F-4D12-A012-75F7C3787C51}" type="presOf" srcId="{E161308F-56C1-4D93-A132-25CF052FCA59}" destId="{55F98249-4DD9-423A-BA2A-9EF65A8505D7}" srcOrd="1" destOrd="0" presId="urn:microsoft.com/office/officeart/2005/8/layout/orgChart1"/>
    <dgm:cxn modelId="{D9C174AD-0F9A-4B96-AA10-198CC83C8020}" type="presOf" srcId="{9720859B-0536-495F-9030-67D4C768E6B8}" destId="{5E7F7DD5-08C1-4E93-B74C-EA56FEE67842}" srcOrd="0" destOrd="0" presId="urn:microsoft.com/office/officeart/2005/8/layout/orgChart1"/>
    <dgm:cxn modelId="{4F22A090-4A80-430F-8AE2-DCD43856A436}" type="presOf" srcId="{9720859B-0536-495F-9030-67D4C768E6B8}" destId="{326B0734-1F29-49FA-B94E-AAD88C70D5D8}" srcOrd="1" destOrd="0" presId="urn:microsoft.com/office/officeart/2005/8/layout/orgChart1"/>
    <dgm:cxn modelId="{FC314F80-A6F6-44A6-9E2D-CC885AF7EC70}" srcId="{A93B1DA8-2059-4DF2-B239-903CC4A0EB0E}" destId="{0DFB6EA8-B6BA-4621-A0F2-895631ACE73C}" srcOrd="8" destOrd="0" parTransId="{294D29E8-9020-4016-B47D-39AD2372014C}" sibTransId="{93563739-95A8-45DF-B3A1-A5005EFFD6B3}"/>
    <dgm:cxn modelId="{542A7E85-E795-4E4C-93D4-7952B76256E4}" srcId="{F3602500-00B3-44CA-B972-045E1F6BD470}" destId="{696AFDC3-5C13-4575-BABD-036AC859D4FF}" srcOrd="0" destOrd="0" parTransId="{2D978FBE-27E8-427E-976C-E492CCCE9C05}" sibTransId="{6FCDA2EF-8506-4FC8-81DF-3204156DF14E}"/>
    <dgm:cxn modelId="{5A5354C0-636E-419A-BF96-8B358B8B633F}" type="presOf" srcId="{239E3803-027A-4575-881A-F75FA16FC7C4}" destId="{E924DFCE-D11F-4286-AC91-05A90D106816}" srcOrd="0" destOrd="0" presId="urn:microsoft.com/office/officeart/2005/8/layout/orgChart1"/>
    <dgm:cxn modelId="{F3519FDC-FC42-441B-8DE5-1F94A185E18C}" type="presOf" srcId="{3ED21A3E-6098-4651-8755-0467929D1999}" destId="{BE0C05F8-83DE-4455-B49F-61FF9D40EABE}" srcOrd="0" destOrd="0" presId="urn:microsoft.com/office/officeart/2005/8/layout/orgChart1"/>
    <dgm:cxn modelId="{FE80F48B-169B-4236-AEED-A7DB47113314}" type="presOf" srcId="{0B3E7181-63D3-4268-800F-F6F8A124E57C}" destId="{63A88CB6-2140-430D-AEB8-E833092B4603}" srcOrd="0" destOrd="0" presId="urn:microsoft.com/office/officeart/2005/8/layout/orgChart1"/>
    <dgm:cxn modelId="{5A44227B-7826-4368-8E5A-F2B7DFC590B1}" type="presOf" srcId="{C6B9D319-9EC7-4EC0-B04F-30C673E69D27}" destId="{713F693D-3398-4067-BDA7-19ADC361172D}" srcOrd="1" destOrd="0" presId="urn:microsoft.com/office/officeart/2005/8/layout/orgChart1"/>
    <dgm:cxn modelId="{EC687EB4-48F1-4CF2-8BDA-F91E11DC48EE}" type="presOf" srcId="{7D7C62B9-86B7-4069-9C23-3E2B2A90B770}" destId="{02367A91-71EE-42BA-B131-4B2BDA1FC2A5}" srcOrd="0" destOrd="0" presId="urn:microsoft.com/office/officeart/2005/8/layout/orgChart1"/>
    <dgm:cxn modelId="{42BFCF79-CBB7-4F1F-8100-6B42A9F8EA96}" type="presOf" srcId="{6CBDD411-2F11-4647-94EB-E91815D2088E}" destId="{03D140F3-858B-4DD4-908B-2FF8B8C19046}" srcOrd="0" destOrd="0" presId="urn:microsoft.com/office/officeart/2005/8/layout/orgChart1"/>
    <dgm:cxn modelId="{70EDCAF5-BD19-4577-B220-47653C98BD15}" srcId="{DADFCA01-D534-49E6-9675-AA9889BED768}" destId="{FAFE1A9A-467F-42FA-B5EB-F350F7C8B1DB}" srcOrd="2" destOrd="0" parTransId="{F96A2B15-8C1E-41E5-96BB-8468F8980329}" sibTransId="{F3BB4D23-A815-44FB-A1AE-C31737481091}"/>
    <dgm:cxn modelId="{23C07B9F-1E3D-4AA9-A56D-CBEB9395A0DB}" type="presOf" srcId="{633D4F1D-0CFD-43B3-AE1F-A4C9FAE41648}" destId="{AEFE612A-ABBA-4699-91DD-75EC58BCAF42}" srcOrd="1" destOrd="0" presId="urn:microsoft.com/office/officeart/2005/8/layout/orgChart1"/>
    <dgm:cxn modelId="{48A9DD50-B519-4EDB-9A94-3591EF4FE6AA}" type="presOf" srcId="{30967279-E64E-428C-A16C-458F84943927}" destId="{CC86974C-56F8-46FD-8E56-3FF93D965923}" srcOrd="0" destOrd="0" presId="urn:microsoft.com/office/officeart/2005/8/layout/orgChart1"/>
    <dgm:cxn modelId="{B9FE8F33-A3F9-423E-A290-3A31B272458D}" type="presOf" srcId="{ADED20B5-3C05-4611-AB8C-62053DBC2FCE}" destId="{19AB9B06-FCD3-4730-9980-EB57A39505F5}" srcOrd="0" destOrd="0" presId="urn:microsoft.com/office/officeart/2005/8/layout/orgChart1"/>
    <dgm:cxn modelId="{5CC3A8D4-B4C7-42FB-8439-8F64547652C5}" srcId="{3ED21A3E-6098-4651-8755-0467929D1999}" destId="{9720859B-0536-495F-9030-67D4C768E6B8}" srcOrd="3" destOrd="0" parTransId="{BC5FBD57-07B6-4468-914E-F217A591CF44}" sibTransId="{CFF4FBE9-F412-4F39-A968-B02E8E9FACF7}"/>
    <dgm:cxn modelId="{B5836F9F-8DE1-4B6B-8727-05A9A35E2C4B}" type="presOf" srcId="{ADCE7F00-C23B-42CF-A26C-A77800461B9A}" destId="{B1595D0B-EF19-4793-BAF6-6D09136E3E52}" srcOrd="0" destOrd="0" presId="urn:microsoft.com/office/officeart/2005/8/layout/orgChart1"/>
    <dgm:cxn modelId="{73CF0158-6779-4530-ACF0-A7B335A7CF34}" type="presOf" srcId="{1C3ABD48-2C36-4512-9AB1-777606386D49}" destId="{7A637E60-AE1C-479C-90C8-AF446EB7B691}" srcOrd="0" destOrd="0" presId="urn:microsoft.com/office/officeart/2005/8/layout/orgChart1"/>
    <dgm:cxn modelId="{279F5C5B-A2CB-408F-99AD-2DF349FC1E55}" type="presOf" srcId="{DADFCA01-D534-49E6-9675-AA9889BED768}" destId="{169F0AC3-DE23-470A-B47C-94C50032FD2C}" srcOrd="1" destOrd="0" presId="urn:microsoft.com/office/officeart/2005/8/layout/orgChart1"/>
    <dgm:cxn modelId="{0B5AB3B0-7A72-45E5-8DB6-5E4B02AFBF8A}" type="presOf" srcId="{7506BAE0-D7D1-4F12-B9F1-2E3A4AAF8890}" destId="{607C8C31-15D5-4B11-A2A9-397D8FCF0365}" srcOrd="0" destOrd="0" presId="urn:microsoft.com/office/officeart/2005/8/layout/orgChart1"/>
    <dgm:cxn modelId="{B0D46D25-C96D-4D83-B7AD-53104BE3BD73}" type="presOf" srcId="{5FEC5132-6277-4C7D-A9D9-EC76B147B112}" destId="{039CF73D-2F4D-4D3B-B678-9EC32DEEB5F5}" srcOrd="0" destOrd="0" presId="urn:microsoft.com/office/officeart/2005/8/layout/orgChart1"/>
    <dgm:cxn modelId="{5284EB72-2A04-4C0D-B770-6B1422E332E5}" type="presOf" srcId="{84844FB3-3B68-4AC5-96E8-D99C1AB77EFA}" destId="{8F40BD9D-6E54-4009-9E5E-B2AD7C05C2E7}" srcOrd="1" destOrd="0" presId="urn:microsoft.com/office/officeart/2005/8/layout/orgChart1"/>
    <dgm:cxn modelId="{8D642442-9BED-45E6-97A5-96A0A5129289}" srcId="{9720859B-0536-495F-9030-67D4C768E6B8}" destId="{633D4F1D-0CFD-43B3-AE1F-A4C9FAE41648}" srcOrd="0" destOrd="0" parTransId="{B72E00C7-94C0-4B05-A138-15E4F0577674}" sibTransId="{EF5E43C7-AC8E-4318-925C-20A3E4566A12}"/>
    <dgm:cxn modelId="{36669601-BA45-4BE4-9542-5C9DEF921B4C}" type="presOf" srcId="{B89941E8-AC2A-4D67-AC3B-EDB639511229}" destId="{4049AF2E-5C9D-4A69-92AB-4A42FFC53146}" srcOrd="0" destOrd="0" presId="urn:microsoft.com/office/officeart/2005/8/layout/orgChart1"/>
    <dgm:cxn modelId="{F2B9E90B-4DC1-498A-A26A-2C56EADB3E12}" type="presOf" srcId="{F3602500-00B3-44CA-B972-045E1F6BD470}" destId="{59F3D303-5148-4FD4-B60E-AD2B32E2FA22}" srcOrd="1" destOrd="0" presId="urn:microsoft.com/office/officeart/2005/8/layout/orgChart1"/>
    <dgm:cxn modelId="{2CFE6669-3682-472D-B815-FBBAEDD91750}" type="presOf" srcId="{F96A2B15-8C1E-41E5-96BB-8468F8980329}" destId="{AB336915-EDAA-4DD5-9655-3089E1B36FA1}" srcOrd="0" destOrd="0" presId="urn:microsoft.com/office/officeart/2005/8/layout/orgChart1"/>
    <dgm:cxn modelId="{E6937ACD-F8E3-4254-B35F-97DB9F9EBC4A}" srcId="{FAFE1A9A-467F-42FA-B5EB-F350F7C8B1DB}" destId="{7B9587B1-5734-45D0-856A-55C9379BD1E3}" srcOrd="1" destOrd="0" parTransId="{7506BAE0-D7D1-4F12-B9F1-2E3A4AAF8890}" sibTransId="{50B5F3C5-1912-4B13-8C63-08F713A7298E}"/>
    <dgm:cxn modelId="{D1575DF3-4624-4A7C-ADD5-25ED8D8F9F43}" type="presOf" srcId="{22892A82-5DC3-44F4-96D0-8CEF01E940EE}" destId="{5E1A4BA0-CFBE-49D0-AE1A-F83E19B6F574}" srcOrd="0" destOrd="0" presId="urn:microsoft.com/office/officeart/2005/8/layout/orgChart1"/>
    <dgm:cxn modelId="{A014E769-3503-4053-A4C3-FE9011C1390E}" type="presOf" srcId="{A52E8206-F621-47F9-A704-CFAAAC86D909}" destId="{4BAFAE2D-82F7-42D9-80E7-8E0529EE0D21}" srcOrd="0" destOrd="0" presId="urn:microsoft.com/office/officeart/2005/8/layout/orgChart1"/>
    <dgm:cxn modelId="{442C5D35-93C2-445E-8AD5-179A7928B026}" type="presOf" srcId="{1CCE9111-77DC-40FA-92E4-4E7C0FE0DE6E}" destId="{E79B34D9-968E-4D58-BDBA-F39698A02335}" srcOrd="0" destOrd="0" presId="urn:microsoft.com/office/officeart/2005/8/layout/orgChart1"/>
    <dgm:cxn modelId="{7BD64276-8D4D-47C6-981F-E6DB6EB4F207}" type="presOf" srcId="{3FA8AF96-4B96-4F09-8879-E467E363780C}" destId="{F1412E9B-F701-4B78-94CC-3087D00BD3A2}" srcOrd="0" destOrd="0" presId="urn:microsoft.com/office/officeart/2005/8/layout/orgChart1"/>
    <dgm:cxn modelId="{BF917C51-768D-4428-80AF-1377602F9EE5}" srcId="{A93B1DA8-2059-4DF2-B239-903CC4A0EB0E}" destId="{C6B9D319-9EC7-4EC0-B04F-30C673E69D27}" srcOrd="6" destOrd="0" parTransId="{AC0C51D1-6BE6-4F53-8399-A4DF020CD1FC}" sibTransId="{4C568E14-CF52-4BDE-933C-A554E7F16896}"/>
    <dgm:cxn modelId="{0B5DC5E3-EB1F-45CA-9485-5AB092380C71}" type="presOf" srcId="{942477AC-5CA4-471F-8C53-061D1457E581}" destId="{50168A4C-FFBC-46AF-B59F-78AA80350726}" srcOrd="0" destOrd="0" presId="urn:microsoft.com/office/officeart/2005/8/layout/orgChart1"/>
    <dgm:cxn modelId="{D38FD553-450F-441B-8289-10AFE827D4B5}" type="presOf" srcId="{1C3ABD48-2C36-4512-9AB1-777606386D49}" destId="{2B7938A0-592C-4446-A48C-AEB9CB038B64}" srcOrd="1" destOrd="0" presId="urn:microsoft.com/office/officeart/2005/8/layout/orgChart1"/>
    <dgm:cxn modelId="{F4FDB76A-42C0-460C-9173-6E81C2833A7B}" type="presOf" srcId="{CF256F7F-D8FE-43E6-BE7B-70352F029E39}" destId="{3468D140-92D4-4C75-BCAE-FFA4A6CEDA5C}" srcOrd="1" destOrd="0" presId="urn:microsoft.com/office/officeart/2005/8/layout/orgChart1"/>
    <dgm:cxn modelId="{E19EEF4D-A2F5-41F1-915E-30DF39DBF6F2}" type="presOf" srcId="{0DFB6EA8-B6BA-4621-A0F2-895631ACE73C}" destId="{83B9FB37-B089-4126-95D5-80F12E737A64}" srcOrd="0" destOrd="0" presId="urn:microsoft.com/office/officeart/2005/8/layout/orgChart1"/>
    <dgm:cxn modelId="{ABA72BD1-9101-46DB-8F7F-83B45FB667D5}" srcId="{9720859B-0536-495F-9030-67D4C768E6B8}" destId="{1C3ABD48-2C36-4512-9AB1-777606386D49}" srcOrd="4" destOrd="0" parTransId="{54EC709D-F432-4C3E-AF34-807CC82F73D0}" sibTransId="{4C1323A8-3205-4577-8B6A-75265D5692FC}"/>
    <dgm:cxn modelId="{8B9DDA39-9A14-4CA6-B2AF-53D5BA215220}" type="presOf" srcId="{06F85600-0710-4EFD-BDEF-56A4F1DA0AEF}" destId="{7D694F40-7446-4AE3-9940-4940343D01ED}" srcOrd="1" destOrd="0" presId="urn:microsoft.com/office/officeart/2005/8/layout/orgChart1"/>
    <dgm:cxn modelId="{16B9BB72-0715-4C79-8C24-783F5D27F147}" srcId="{A93B1DA8-2059-4DF2-B239-903CC4A0EB0E}" destId="{1CCE9111-77DC-40FA-92E4-4E7C0FE0DE6E}" srcOrd="1" destOrd="0" parTransId="{ADCE7F00-C23B-42CF-A26C-A77800461B9A}" sibTransId="{6F324052-01F2-4EED-9341-4160CE635F68}"/>
    <dgm:cxn modelId="{19EE3A84-9EEA-4467-958A-12440DC8321D}" type="presOf" srcId="{26A43F80-4B13-4240-B58F-BDAA67CD133B}" destId="{D352452E-FA59-457E-9881-FE8D0D151A41}" srcOrd="0" destOrd="0" presId="urn:microsoft.com/office/officeart/2005/8/layout/orgChart1"/>
    <dgm:cxn modelId="{24EBC849-E854-4C2E-A443-FE554EADCD72}" type="presOf" srcId="{8C22234A-A5E0-4476-B5B7-4D01FE9DC3C9}" destId="{5EF7208B-C532-49B6-922F-FBB44A7CE0AD}" srcOrd="1" destOrd="0" presId="urn:microsoft.com/office/officeart/2005/8/layout/orgChart1"/>
    <dgm:cxn modelId="{3EDAF7C2-7552-477D-953F-274DE51FF56C}" type="presOf" srcId="{C29DEE8D-D25F-4337-9DE7-A6F5DB5E74E7}" destId="{98434598-7975-4808-9CF0-B94EED5627CA}" srcOrd="1" destOrd="0" presId="urn:microsoft.com/office/officeart/2005/8/layout/orgChart1"/>
    <dgm:cxn modelId="{4B58E6C7-D48F-4919-A383-B6C4441BB83B}" type="presOf" srcId="{A93B1DA8-2059-4DF2-B239-903CC4A0EB0E}" destId="{F20E1CBA-DBE0-4C12-B6A3-C1D75AA8FA5C}" srcOrd="0" destOrd="0" presId="urn:microsoft.com/office/officeart/2005/8/layout/orgChart1"/>
    <dgm:cxn modelId="{73B06519-19F2-4BFC-978F-54A3DD51960A}" type="presOf" srcId="{54EC709D-F432-4C3E-AF34-807CC82F73D0}" destId="{E7046D18-2296-4F21-8DB3-B04D84BEA2D5}" srcOrd="0" destOrd="0" presId="urn:microsoft.com/office/officeart/2005/8/layout/orgChart1"/>
    <dgm:cxn modelId="{82BC59B4-EC50-487C-8BC1-A69B7D673756}" type="presOf" srcId="{85349F60-3981-42FB-A254-3D87B37D5EF6}" destId="{B05F05A4-B341-49D0-BF13-6686874CA66C}" srcOrd="0" destOrd="0" presId="urn:microsoft.com/office/officeart/2005/8/layout/orgChart1"/>
    <dgm:cxn modelId="{833A459D-D8C5-47F4-B393-B29524714D25}" type="presOf" srcId="{2B00A9CD-24C0-4609-BAD5-E3F702D27E69}" destId="{B2E08532-A61F-4223-B5CE-8F6E9E019220}" srcOrd="1" destOrd="0" presId="urn:microsoft.com/office/officeart/2005/8/layout/orgChart1"/>
    <dgm:cxn modelId="{0642BDA4-4541-481D-B8A1-A9F0F5B97882}" type="presOf" srcId="{56A22EF2-EC3F-4498-BEA2-B45DFD4C710E}" destId="{B399A077-CDF1-4650-9020-465042A04731}" srcOrd="0" destOrd="0" presId="urn:microsoft.com/office/officeart/2005/8/layout/orgChart1"/>
    <dgm:cxn modelId="{7E240518-9728-43F7-9D29-7BDFFF1B359E}" type="presOf" srcId="{1CCE9111-77DC-40FA-92E4-4E7C0FE0DE6E}" destId="{3EC72279-0D46-442C-8E9F-BA3919B40709}" srcOrd="1" destOrd="0" presId="urn:microsoft.com/office/officeart/2005/8/layout/orgChart1"/>
    <dgm:cxn modelId="{086E69CC-A39B-47CD-8EB2-EAA6DE686287}" srcId="{A93B1DA8-2059-4DF2-B239-903CC4A0EB0E}" destId="{4847BBEB-F95A-4CDF-82FE-6F883495973D}" srcOrd="2" destOrd="0" parTransId="{70913E49-4505-486F-A758-C5CB71571269}" sibTransId="{13C826D0-D392-429B-9446-BAA054AD5F94}"/>
    <dgm:cxn modelId="{558CF37F-E43B-41FB-8A55-4733D154212E}" srcId="{9720859B-0536-495F-9030-67D4C768E6B8}" destId="{D9C011EF-D013-4787-98F8-3304CB2FB63B}" srcOrd="1" destOrd="0" parTransId="{2E88C262-C10D-41B2-8B82-D81B2FF375CD}" sibTransId="{745DD683-C81D-45F3-85C3-D5B24991E3B1}"/>
    <dgm:cxn modelId="{30C87A63-FBA4-429B-9712-E3B31533F724}" type="presOf" srcId="{3FA8AF96-4B96-4F09-8879-E467E363780C}" destId="{11F99019-93CE-4A4B-95DF-4D689BA9A57A}" srcOrd="1" destOrd="0" presId="urn:microsoft.com/office/officeart/2005/8/layout/orgChart1"/>
    <dgm:cxn modelId="{D047B106-DAAF-4A2D-B441-8876498D336C}" type="presOf" srcId="{A93B1DA8-2059-4DF2-B239-903CC4A0EB0E}" destId="{D8102674-9E73-4458-9652-2153FDB68D08}" srcOrd="1" destOrd="0" presId="urn:microsoft.com/office/officeart/2005/8/layout/orgChart1"/>
    <dgm:cxn modelId="{6E7F3535-F5A1-46F9-8CC7-7E1ABD25BA69}" type="presOf" srcId="{7B9587B1-5734-45D0-856A-55C9379BD1E3}" destId="{CBB715B3-2F86-4EA1-9861-AF4F36711506}" srcOrd="0" destOrd="0" presId="urn:microsoft.com/office/officeart/2005/8/layout/orgChart1"/>
    <dgm:cxn modelId="{051C5123-72B1-4597-978C-AD8AB623918C}" type="presOf" srcId="{D9C011EF-D013-4787-98F8-3304CB2FB63B}" destId="{261B729C-F891-4F67-841F-B2E7E76BE090}" srcOrd="1" destOrd="0" presId="urn:microsoft.com/office/officeart/2005/8/layout/orgChart1"/>
    <dgm:cxn modelId="{002798D4-B6E0-47D3-8549-D45D0D0A1C88}" type="presOf" srcId="{7B9587B1-5734-45D0-856A-55C9379BD1E3}" destId="{B7F74BB0-6367-4CAA-B2C4-8B597F1C9927}" srcOrd="1" destOrd="0" presId="urn:microsoft.com/office/officeart/2005/8/layout/orgChart1"/>
    <dgm:cxn modelId="{6CB3A83A-176D-4BEB-AFB2-9A1D62E14EE8}" srcId="{A93B1DA8-2059-4DF2-B239-903CC4A0EB0E}" destId="{3FA8AF96-4B96-4F09-8879-E467E363780C}" srcOrd="7" destOrd="0" parTransId="{BE1EAF28-A34A-4943-A438-336A17225F1B}" sibTransId="{E8811834-247E-4598-AEE4-087000E806C4}"/>
    <dgm:cxn modelId="{DF2F2B66-639C-4560-84BB-332DF698CB52}" srcId="{FAFE1A9A-467F-42FA-B5EB-F350F7C8B1DB}" destId="{0B3E7181-63D3-4268-800F-F6F8A124E57C}" srcOrd="2" destOrd="0" parTransId="{9DC2D194-3F6F-4DD1-AA36-391A7358D3BA}" sibTransId="{63D0C959-1270-45A4-9F36-DF1C16BA7D71}"/>
    <dgm:cxn modelId="{07912D0F-005F-4AA6-B69D-C58B7C1A2861}" type="presOf" srcId="{C6B9D319-9EC7-4EC0-B04F-30C673E69D27}" destId="{05A75C7A-702C-4A14-813D-02EA8077F832}" srcOrd="0" destOrd="0" presId="urn:microsoft.com/office/officeart/2005/8/layout/orgChart1"/>
    <dgm:cxn modelId="{A0BFDDFF-EB27-40FF-983B-829050D31017}" srcId="{3ED21A3E-6098-4651-8755-0467929D1999}" destId="{F3602500-00B3-44CA-B972-045E1F6BD470}" srcOrd="0" destOrd="0" parTransId="{EE519858-5C76-4F3E-9DD0-649C554285D3}" sibTransId="{94C69CD1-DAEC-4DDE-9DE7-798DD01F04F7}"/>
    <dgm:cxn modelId="{2DBF333F-5D9B-4F2C-9C89-F97E600BFA06}" srcId="{9720859B-0536-495F-9030-67D4C768E6B8}" destId="{84844FB3-3B68-4AC5-96E8-D99C1AB77EFA}" srcOrd="3" destOrd="0" parTransId="{5FEC5132-6277-4C7D-A9D9-EC76B147B112}" sibTransId="{E3D1BAC2-0044-4FB2-9580-13E908A8514D}"/>
    <dgm:cxn modelId="{35097B30-E874-459D-B6D0-116D44AB63EC}" srcId="{1C3ABD48-2C36-4512-9AB1-777606386D49}" destId="{CF256F7F-D8FE-43E6-BE7B-70352F029E39}" srcOrd="0" destOrd="0" parTransId="{79F7FDCE-736C-4308-B2DA-CB1C1C3B0830}" sibTransId="{02324BA8-774C-4F74-9E53-CAF78C637F71}"/>
    <dgm:cxn modelId="{EF51CDD6-250E-4919-8721-3FB2B717FF5F}" type="presOf" srcId="{65FCA854-D4FF-4898-9205-94613B0F2B31}" destId="{D7BCB399-E90F-47F8-82ED-5A9784ABC7D7}" srcOrd="0" destOrd="0" presId="urn:microsoft.com/office/officeart/2005/8/layout/orgChart1"/>
    <dgm:cxn modelId="{71A7C282-13AF-4F77-88CE-F5A1911BA562}" type="presOf" srcId="{0DFB6EA8-B6BA-4621-A0F2-895631ACE73C}" destId="{8AFF5650-B96C-4468-8FF1-19A3E2DB5E43}" srcOrd="1" destOrd="0" presId="urn:microsoft.com/office/officeart/2005/8/layout/orgChart1"/>
    <dgm:cxn modelId="{86333022-40D5-429E-9718-67A58DE896FE}" type="presOf" srcId="{79F7FDCE-736C-4308-B2DA-CB1C1C3B0830}" destId="{1C42BB9C-0D16-4DD6-B337-7F590520FFDD}" srcOrd="0" destOrd="0" presId="urn:microsoft.com/office/officeart/2005/8/layout/orgChart1"/>
    <dgm:cxn modelId="{B7080B09-F9F9-4F9A-A5AD-06EAA58E556D}" type="presOf" srcId="{E161308F-56C1-4D93-A132-25CF052FCA59}" destId="{483BD600-D781-4058-AA5F-3317A711CE67}" srcOrd="0" destOrd="0" presId="urn:microsoft.com/office/officeart/2005/8/layout/orgChart1"/>
    <dgm:cxn modelId="{E611641D-DDAA-4D56-BCCB-1B6AAEAFD629}" type="presOf" srcId="{942477AC-5CA4-471F-8C53-061D1457E581}" destId="{40F30C72-A7CC-4C79-BD7E-E2F3972A7700}" srcOrd="1" destOrd="0" presId="urn:microsoft.com/office/officeart/2005/8/layout/orgChart1"/>
    <dgm:cxn modelId="{B40CE00E-62DE-44FF-B4D3-FA855A7DDABC}" type="presOf" srcId="{54FC6499-2FD4-4193-BC4E-95585688948A}" destId="{1021FFFA-29F3-406A-AEA6-4E1007645BF4}" srcOrd="0" destOrd="0" presId="urn:microsoft.com/office/officeart/2005/8/layout/orgChart1"/>
    <dgm:cxn modelId="{92B60088-B9C9-4F92-BA96-7F2FCDEB3463}" type="presOf" srcId="{C29DEE8D-D25F-4337-9DE7-A6F5DB5E74E7}" destId="{A9FA5B31-C489-4D90-B5D0-D576988A55CC}" srcOrd="0" destOrd="0" presId="urn:microsoft.com/office/officeart/2005/8/layout/orgChart1"/>
    <dgm:cxn modelId="{56AC67DA-886D-4CAF-9DF1-2D8254BB5EE7}" type="presOf" srcId="{0B3E7181-63D3-4268-800F-F6F8A124E57C}" destId="{EB313D0C-4B19-4045-9121-86190DE68243}" srcOrd="1" destOrd="0" presId="urn:microsoft.com/office/officeart/2005/8/layout/orgChart1"/>
    <dgm:cxn modelId="{661622D6-03B6-4E7B-8E36-974803537F27}" type="presOf" srcId="{DADFCA01-D534-49E6-9675-AA9889BED768}" destId="{9ADAA070-67AD-4473-8D0B-989EF1F9CBCA}" srcOrd="0" destOrd="0" presId="urn:microsoft.com/office/officeart/2005/8/layout/orgChart1"/>
    <dgm:cxn modelId="{74D6B232-46DD-41C5-AE16-D3390C02139F}" srcId="{3ED21A3E-6098-4651-8755-0467929D1999}" destId="{A93B1DA8-2059-4DF2-B239-903CC4A0EB0E}" srcOrd="2" destOrd="0" parTransId="{36BCC975-D754-4C24-8C45-22DD65C374AF}" sibTransId="{41D0D142-CB58-4D42-8617-D773C4FDD6A5}"/>
    <dgm:cxn modelId="{5DEEBC6A-5667-4D47-BD1F-2334CAE2E93D}" type="presOf" srcId="{70C9968F-1E8D-4624-BE66-000C4AAF510B}" destId="{A02CE608-CF4F-4E41-974D-6FD706BCD632}" srcOrd="0" destOrd="0" presId="urn:microsoft.com/office/officeart/2005/8/layout/orgChart1"/>
    <dgm:cxn modelId="{16E36DDC-F002-4F47-ADE4-66E35DD4068E}" type="presOf" srcId="{BE1EAF28-A34A-4943-A438-336A17225F1B}" destId="{F2EB9F9F-5A4D-4B9D-A75C-C56A7C4FBDA4}" srcOrd="0" destOrd="0" presId="urn:microsoft.com/office/officeart/2005/8/layout/orgChart1"/>
    <dgm:cxn modelId="{32682B6D-EB38-4D1E-BAFF-F683A66C45CA}" type="presOf" srcId="{22892A82-5DC3-44F4-96D0-8CEF01E940EE}" destId="{1A6B1E03-F53B-4E32-9073-1A313D391018}" srcOrd="1" destOrd="0" presId="urn:microsoft.com/office/officeart/2005/8/layout/orgChart1"/>
    <dgm:cxn modelId="{0D85C0BB-D48A-4035-91B9-4A7CF3EB012F}" srcId="{9720859B-0536-495F-9030-67D4C768E6B8}" destId="{30967279-E64E-428C-A16C-458F84943927}" srcOrd="2" destOrd="0" parTransId="{6FE46470-4140-4083-A8A5-F9B92F8C4445}" sibTransId="{0302B2A3-4D7E-4552-BF8F-C97B52E297B6}"/>
    <dgm:cxn modelId="{6BA6064B-B72F-4462-B3E6-B2E89B7ACF07}" type="presParOf" srcId="{BE0C05F8-83DE-4455-B49F-61FF9D40EABE}" destId="{36435750-99D1-419A-9A99-11BC76AA8BDF}" srcOrd="0" destOrd="0" presId="urn:microsoft.com/office/officeart/2005/8/layout/orgChart1"/>
    <dgm:cxn modelId="{6CA1F447-2F3A-450E-9032-B882EC5AF119}" type="presParOf" srcId="{36435750-99D1-419A-9A99-11BC76AA8BDF}" destId="{C616D458-D94F-4BF0-9BB4-1F903817CC60}" srcOrd="0" destOrd="0" presId="urn:microsoft.com/office/officeart/2005/8/layout/orgChart1"/>
    <dgm:cxn modelId="{1C1C0B2A-CDDB-4C8D-BA5D-3C3A0A39DD68}" type="presParOf" srcId="{C616D458-D94F-4BF0-9BB4-1F903817CC60}" destId="{197B4F72-3ABA-4265-A353-7C21FD5484C5}" srcOrd="0" destOrd="0" presId="urn:microsoft.com/office/officeart/2005/8/layout/orgChart1"/>
    <dgm:cxn modelId="{944FBB99-E6B7-4D21-AA10-92E0D900EAD6}" type="presParOf" srcId="{C616D458-D94F-4BF0-9BB4-1F903817CC60}" destId="{59F3D303-5148-4FD4-B60E-AD2B32E2FA22}" srcOrd="1" destOrd="0" presId="urn:microsoft.com/office/officeart/2005/8/layout/orgChart1"/>
    <dgm:cxn modelId="{C7F05384-82BA-47DE-880B-241F654D31EB}" type="presParOf" srcId="{36435750-99D1-419A-9A99-11BC76AA8BDF}" destId="{CCBE6BA8-03C7-4B77-AED7-6625CE2B3D1F}" srcOrd="1" destOrd="0" presId="urn:microsoft.com/office/officeart/2005/8/layout/orgChart1"/>
    <dgm:cxn modelId="{099175CD-B55A-4BE1-A791-5898575F6909}" type="presParOf" srcId="{CCBE6BA8-03C7-4B77-AED7-6625CE2B3D1F}" destId="{CC6FB188-32D8-477E-869C-AC5AD55BB158}" srcOrd="0" destOrd="0" presId="urn:microsoft.com/office/officeart/2005/8/layout/orgChart1"/>
    <dgm:cxn modelId="{DBF0239C-0632-4063-BE0F-22EE935B05B6}" type="presParOf" srcId="{CCBE6BA8-03C7-4B77-AED7-6625CE2B3D1F}" destId="{26BA295C-B49D-4370-BA9B-024EA27B5744}" srcOrd="1" destOrd="0" presId="urn:microsoft.com/office/officeart/2005/8/layout/orgChart1"/>
    <dgm:cxn modelId="{D8F0D5D2-3FDF-4146-8695-0EDED05F2A58}" type="presParOf" srcId="{26BA295C-B49D-4370-BA9B-024EA27B5744}" destId="{0644739C-483D-44A4-B3CC-2E992527F9CB}" srcOrd="0" destOrd="0" presId="urn:microsoft.com/office/officeart/2005/8/layout/orgChart1"/>
    <dgm:cxn modelId="{A62381D5-B8AA-47AB-9C8E-F58D0B747CF5}" type="presParOf" srcId="{0644739C-483D-44A4-B3CC-2E992527F9CB}" destId="{1665F9CC-3060-4432-BB64-83E8C68707C0}" srcOrd="0" destOrd="0" presId="urn:microsoft.com/office/officeart/2005/8/layout/orgChart1"/>
    <dgm:cxn modelId="{8B66F4A5-D90A-4B0E-8B19-199014A8EF61}" type="presParOf" srcId="{0644739C-483D-44A4-B3CC-2E992527F9CB}" destId="{5FEDEF87-1C42-4FC6-BFFC-96ADFEE3E040}" srcOrd="1" destOrd="0" presId="urn:microsoft.com/office/officeart/2005/8/layout/orgChart1"/>
    <dgm:cxn modelId="{90E5E95D-9AFF-4811-A025-2C46B0C7782E}" type="presParOf" srcId="{26BA295C-B49D-4370-BA9B-024EA27B5744}" destId="{FBB035C4-4569-47E7-BE93-677A7877796B}" srcOrd="1" destOrd="0" presId="urn:microsoft.com/office/officeart/2005/8/layout/orgChart1"/>
    <dgm:cxn modelId="{37230F24-3C7D-450D-8EAC-C7340B9FC492}" type="presParOf" srcId="{26BA295C-B49D-4370-BA9B-024EA27B5744}" destId="{4E20B947-32A4-4859-B969-2AEE75102944}" srcOrd="2" destOrd="0" presId="urn:microsoft.com/office/officeart/2005/8/layout/orgChart1"/>
    <dgm:cxn modelId="{31DE25D3-5011-4A83-9BD7-6E185F0B5112}" type="presParOf" srcId="{CCBE6BA8-03C7-4B77-AED7-6625CE2B3D1F}" destId="{4BAFAE2D-82F7-42D9-80E7-8E0529EE0D21}" srcOrd="2" destOrd="0" presId="urn:microsoft.com/office/officeart/2005/8/layout/orgChart1"/>
    <dgm:cxn modelId="{CE086AF3-EF20-4E58-B276-A2BD7556D2C4}" type="presParOf" srcId="{CCBE6BA8-03C7-4B77-AED7-6625CE2B3D1F}" destId="{B8B2B545-E6BB-4CF0-AFA5-59BA9A2DA2CE}" srcOrd="3" destOrd="0" presId="urn:microsoft.com/office/officeart/2005/8/layout/orgChart1"/>
    <dgm:cxn modelId="{0A1143F3-C1D1-4349-907E-15EF815FD4D7}" type="presParOf" srcId="{B8B2B545-E6BB-4CF0-AFA5-59BA9A2DA2CE}" destId="{15342F25-862F-47CD-88C8-64FCEB1E2FA6}" srcOrd="0" destOrd="0" presId="urn:microsoft.com/office/officeart/2005/8/layout/orgChart1"/>
    <dgm:cxn modelId="{88714E0D-E5BE-4A43-AB02-7A77E026F2A3}" type="presParOf" srcId="{15342F25-862F-47CD-88C8-64FCEB1E2FA6}" destId="{5E1A4BA0-CFBE-49D0-AE1A-F83E19B6F574}" srcOrd="0" destOrd="0" presId="urn:microsoft.com/office/officeart/2005/8/layout/orgChart1"/>
    <dgm:cxn modelId="{C1E285AC-42CC-4BFB-A690-7980A51FA790}" type="presParOf" srcId="{15342F25-862F-47CD-88C8-64FCEB1E2FA6}" destId="{1A6B1E03-F53B-4E32-9073-1A313D391018}" srcOrd="1" destOrd="0" presId="urn:microsoft.com/office/officeart/2005/8/layout/orgChart1"/>
    <dgm:cxn modelId="{0FF3B4C9-514F-4AEA-816E-2611BC07DAFE}" type="presParOf" srcId="{B8B2B545-E6BB-4CF0-AFA5-59BA9A2DA2CE}" destId="{D5E2C8D0-FEF9-4412-8D80-C28A655AFB08}" srcOrd="1" destOrd="0" presId="urn:microsoft.com/office/officeart/2005/8/layout/orgChart1"/>
    <dgm:cxn modelId="{8B8027EB-7F7C-4F45-93DB-B702E6D5155B}" type="presParOf" srcId="{B8B2B545-E6BB-4CF0-AFA5-59BA9A2DA2CE}" destId="{2956ACE4-E53D-450A-94EB-6B59C5DE2E18}" srcOrd="2" destOrd="0" presId="urn:microsoft.com/office/officeart/2005/8/layout/orgChart1"/>
    <dgm:cxn modelId="{4BD6FF98-154C-45AA-A03C-91C1F3C0EE58}" type="presParOf" srcId="{CCBE6BA8-03C7-4B77-AED7-6625CE2B3D1F}" destId="{02367A91-71EE-42BA-B131-4B2BDA1FC2A5}" srcOrd="4" destOrd="0" presId="urn:microsoft.com/office/officeart/2005/8/layout/orgChart1"/>
    <dgm:cxn modelId="{190C1A04-2161-4D9E-A6FB-FE9FD1211A3F}" type="presParOf" srcId="{CCBE6BA8-03C7-4B77-AED7-6625CE2B3D1F}" destId="{A6B37023-E8E9-4197-811A-43C6EAD14568}" srcOrd="5" destOrd="0" presId="urn:microsoft.com/office/officeart/2005/8/layout/orgChart1"/>
    <dgm:cxn modelId="{6A819C1F-69CB-4FFA-8044-059D55723D07}" type="presParOf" srcId="{A6B37023-E8E9-4197-811A-43C6EAD14568}" destId="{68B75E4B-0BF4-4584-8421-ECD042A0A4FB}" srcOrd="0" destOrd="0" presId="urn:microsoft.com/office/officeart/2005/8/layout/orgChart1"/>
    <dgm:cxn modelId="{9F635B94-E4A8-4420-934B-F0C8BDBBD0AE}" type="presParOf" srcId="{68B75E4B-0BF4-4584-8421-ECD042A0A4FB}" destId="{CCC07915-8D3B-49C7-9FDA-686682069472}" srcOrd="0" destOrd="0" presId="urn:microsoft.com/office/officeart/2005/8/layout/orgChart1"/>
    <dgm:cxn modelId="{987C0C95-D652-41B6-ABE8-FE555E730B6E}" type="presParOf" srcId="{68B75E4B-0BF4-4584-8421-ECD042A0A4FB}" destId="{B2E08532-A61F-4223-B5CE-8F6E9E019220}" srcOrd="1" destOrd="0" presId="urn:microsoft.com/office/officeart/2005/8/layout/orgChart1"/>
    <dgm:cxn modelId="{04538291-7F6D-4BFA-B1C6-1EA1CBA519F5}" type="presParOf" srcId="{A6B37023-E8E9-4197-811A-43C6EAD14568}" destId="{333FCF3D-0E7E-4D09-862F-09EE9E9AECBB}" srcOrd="1" destOrd="0" presId="urn:microsoft.com/office/officeart/2005/8/layout/orgChart1"/>
    <dgm:cxn modelId="{D61F0C3D-83B9-4E00-AC68-35868EC1235A}" type="presParOf" srcId="{A6B37023-E8E9-4197-811A-43C6EAD14568}" destId="{4D408796-12A8-4F6D-A0E9-A07D39B1EE11}" srcOrd="2" destOrd="0" presId="urn:microsoft.com/office/officeart/2005/8/layout/orgChart1"/>
    <dgm:cxn modelId="{A3F847FA-532E-4C17-94B3-2EAD62EEA8FA}" type="presParOf" srcId="{36435750-99D1-419A-9A99-11BC76AA8BDF}" destId="{DA54B4E1-0149-48B8-83A6-23113B5F09A0}" srcOrd="2" destOrd="0" presId="urn:microsoft.com/office/officeart/2005/8/layout/orgChart1"/>
    <dgm:cxn modelId="{21511B5C-9E58-4929-801F-6B3F05D60F52}" type="presParOf" srcId="{BE0C05F8-83DE-4455-B49F-61FF9D40EABE}" destId="{CAB04FFD-0075-46DA-900E-1781BCF92174}" srcOrd="1" destOrd="0" presId="urn:microsoft.com/office/officeart/2005/8/layout/orgChart1"/>
    <dgm:cxn modelId="{27555A8E-6A7B-4972-9D33-FA4688CC51C2}" type="presParOf" srcId="{CAB04FFD-0075-46DA-900E-1781BCF92174}" destId="{BA073AE9-2195-4665-B02B-A5571BA9FA93}" srcOrd="0" destOrd="0" presId="urn:microsoft.com/office/officeart/2005/8/layout/orgChart1"/>
    <dgm:cxn modelId="{28C8549D-BC7D-4F86-8978-ECDA4F056F1F}" type="presParOf" srcId="{BA073AE9-2195-4665-B02B-A5571BA9FA93}" destId="{9ADAA070-67AD-4473-8D0B-989EF1F9CBCA}" srcOrd="0" destOrd="0" presId="urn:microsoft.com/office/officeart/2005/8/layout/orgChart1"/>
    <dgm:cxn modelId="{F7416334-C01E-4EAA-A413-151F8488B9F0}" type="presParOf" srcId="{BA073AE9-2195-4665-B02B-A5571BA9FA93}" destId="{169F0AC3-DE23-470A-B47C-94C50032FD2C}" srcOrd="1" destOrd="0" presId="urn:microsoft.com/office/officeart/2005/8/layout/orgChart1"/>
    <dgm:cxn modelId="{E38B6EB7-005F-4A45-87A0-A788DA2E6B48}" type="presParOf" srcId="{CAB04FFD-0075-46DA-900E-1781BCF92174}" destId="{D8268B88-07D3-4BBA-9316-8660848D4520}" srcOrd="1" destOrd="0" presId="urn:microsoft.com/office/officeart/2005/8/layout/orgChart1"/>
    <dgm:cxn modelId="{0631DB38-E3A0-4F38-B96E-50D1ED9DEF36}" type="presParOf" srcId="{D8268B88-07D3-4BBA-9316-8660848D4520}" destId="{8DD5EF60-FD35-493C-9F7B-3530F7166C9F}" srcOrd="0" destOrd="0" presId="urn:microsoft.com/office/officeart/2005/8/layout/orgChart1"/>
    <dgm:cxn modelId="{E7C4BC38-82E1-4B97-9FD0-9FDB2739D86C}" type="presParOf" srcId="{D8268B88-07D3-4BBA-9316-8660848D4520}" destId="{196EB315-831D-4411-AAD3-535440D6470D}" srcOrd="1" destOrd="0" presId="urn:microsoft.com/office/officeart/2005/8/layout/orgChart1"/>
    <dgm:cxn modelId="{68B13A83-C208-4DB2-86DC-795EFE58ABC5}" type="presParOf" srcId="{196EB315-831D-4411-AAD3-535440D6470D}" destId="{85EA408D-5D8B-4A43-B89E-0963B10D5F77}" srcOrd="0" destOrd="0" presId="urn:microsoft.com/office/officeart/2005/8/layout/orgChart1"/>
    <dgm:cxn modelId="{095329F2-A1D4-4B3E-85DD-A39E52E595DA}" type="presParOf" srcId="{85EA408D-5D8B-4A43-B89E-0963B10D5F77}" destId="{ECBDA526-B73C-4030-B2FF-13FEFC067878}" srcOrd="0" destOrd="0" presId="urn:microsoft.com/office/officeart/2005/8/layout/orgChart1"/>
    <dgm:cxn modelId="{06F57C5E-7C10-42C1-9A64-E354EA827E32}" type="presParOf" srcId="{85EA408D-5D8B-4A43-B89E-0963B10D5F77}" destId="{A247F2F4-A5BC-4D71-9939-14654D610CAA}" srcOrd="1" destOrd="0" presId="urn:microsoft.com/office/officeart/2005/8/layout/orgChart1"/>
    <dgm:cxn modelId="{A83A31B2-5D82-4F37-A6A2-82A7181C9CE1}" type="presParOf" srcId="{196EB315-831D-4411-AAD3-535440D6470D}" destId="{26A66A88-88CC-46E0-863E-3CE1C6FDCEDD}" srcOrd="1" destOrd="0" presId="urn:microsoft.com/office/officeart/2005/8/layout/orgChart1"/>
    <dgm:cxn modelId="{974E406F-37F9-41F7-9535-2D39FC4A1D37}" type="presParOf" srcId="{196EB315-831D-4411-AAD3-535440D6470D}" destId="{98F3FC2E-1A38-4FE1-85A6-F3E2434377A0}" srcOrd="2" destOrd="0" presId="urn:microsoft.com/office/officeart/2005/8/layout/orgChart1"/>
    <dgm:cxn modelId="{13DE7584-C4C5-44F4-80E7-ADEF6D8C718E}" type="presParOf" srcId="{D8268B88-07D3-4BBA-9316-8660848D4520}" destId="{35BBC95E-D368-41CA-8285-6B47C72B348B}" srcOrd="2" destOrd="0" presId="urn:microsoft.com/office/officeart/2005/8/layout/orgChart1"/>
    <dgm:cxn modelId="{61FB5FFB-2B14-4450-83EE-DFBCD76467BC}" type="presParOf" srcId="{D8268B88-07D3-4BBA-9316-8660848D4520}" destId="{46C034CD-8E7E-45FA-B6E7-2B697EC626EE}" srcOrd="3" destOrd="0" presId="urn:microsoft.com/office/officeart/2005/8/layout/orgChart1"/>
    <dgm:cxn modelId="{5EEBAC25-1B13-4899-A395-9FD438181F26}" type="presParOf" srcId="{46C034CD-8E7E-45FA-B6E7-2B697EC626EE}" destId="{EC1410FC-CF2A-49D3-AF95-71799E377435}" srcOrd="0" destOrd="0" presId="urn:microsoft.com/office/officeart/2005/8/layout/orgChart1"/>
    <dgm:cxn modelId="{8CD7A01E-546E-49CA-AD59-80B91F77C3F1}" type="presParOf" srcId="{EC1410FC-CF2A-49D3-AF95-71799E377435}" destId="{483BD600-D781-4058-AA5F-3317A711CE67}" srcOrd="0" destOrd="0" presId="urn:microsoft.com/office/officeart/2005/8/layout/orgChart1"/>
    <dgm:cxn modelId="{5960C2BC-DF9C-4D56-A4C1-98A281F81DED}" type="presParOf" srcId="{EC1410FC-CF2A-49D3-AF95-71799E377435}" destId="{55F98249-4DD9-423A-BA2A-9EF65A8505D7}" srcOrd="1" destOrd="0" presId="urn:microsoft.com/office/officeart/2005/8/layout/orgChart1"/>
    <dgm:cxn modelId="{D61CA971-3A64-4737-B6CF-46FC9EB0DA58}" type="presParOf" srcId="{46C034CD-8E7E-45FA-B6E7-2B697EC626EE}" destId="{65BF039D-15E3-48DC-956D-9E9758F4EFEE}" srcOrd="1" destOrd="0" presId="urn:microsoft.com/office/officeart/2005/8/layout/orgChart1"/>
    <dgm:cxn modelId="{34C07BE1-D806-4E74-866C-BD5142CA784C}" type="presParOf" srcId="{46C034CD-8E7E-45FA-B6E7-2B697EC626EE}" destId="{05A263AD-CA96-4AC4-B785-9AA4A8203C2A}" srcOrd="2" destOrd="0" presId="urn:microsoft.com/office/officeart/2005/8/layout/orgChart1"/>
    <dgm:cxn modelId="{5A35FFB7-5E47-450C-8984-8CA18CBEF72F}" type="presParOf" srcId="{D8268B88-07D3-4BBA-9316-8660848D4520}" destId="{AB336915-EDAA-4DD5-9655-3089E1B36FA1}" srcOrd="4" destOrd="0" presId="urn:microsoft.com/office/officeart/2005/8/layout/orgChart1"/>
    <dgm:cxn modelId="{728AC134-D7FA-47E8-BCD8-E9A3E35E8CBF}" type="presParOf" srcId="{D8268B88-07D3-4BBA-9316-8660848D4520}" destId="{F571189C-83BB-4FD6-A0DB-BA119A462D7A}" srcOrd="5" destOrd="0" presId="urn:microsoft.com/office/officeart/2005/8/layout/orgChart1"/>
    <dgm:cxn modelId="{4CFCF37A-AED5-4265-8560-1D6A2C13FD44}" type="presParOf" srcId="{F571189C-83BB-4FD6-A0DB-BA119A462D7A}" destId="{FBF7E692-D205-429C-B669-F8CE15A25610}" srcOrd="0" destOrd="0" presId="urn:microsoft.com/office/officeart/2005/8/layout/orgChart1"/>
    <dgm:cxn modelId="{FB5421D6-CED5-43F0-B987-058946FB6366}" type="presParOf" srcId="{FBF7E692-D205-429C-B669-F8CE15A25610}" destId="{444E3D5C-09D5-4BBD-BFC0-28BDF76E082B}" srcOrd="0" destOrd="0" presId="urn:microsoft.com/office/officeart/2005/8/layout/orgChart1"/>
    <dgm:cxn modelId="{C558A8C1-947B-42AC-A2E7-A73FB360C665}" type="presParOf" srcId="{FBF7E692-D205-429C-B669-F8CE15A25610}" destId="{7748B80C-F189-48F4-A5C4-7A3173F2383E}" srcOrd="1" destOrd="0" presId="urn:microsoft.com/office/officeart/2005/8/layout/orgChart1"/>
    <dgm:cxn modelId="{6AEFA7DA-58BD-4824-B234-5DF67481FBC9}" type="presParOf" srcId="{F571189C-83BB-4FD6-A0DB-BA119A462D7A}" destId="{BE7A1981-194D-4C0E-8EF5-F9B40D7F7B5D}" srcOrd="1" destOrd="0" presId="urn:microsoft.com/office/officeart/2005/8/layout/orgChart1"/>
    <dgm:cxn modelId="{C53C8E2A-1546-49DA-8441-D382CA767A73}" type="presParOf" srcId="{BE7A1981-194D-4C0E-8EF5-F9B40D7F7B5D}" destId="{03D140F3-858B-4DD4-908B-2FF8B8C19046}" srcOrd="0" destOrd="0" presId="urn:microsoft.com/office/officeart/2005/8/layout/orgChart1"/>
    <dgm:cxn modelId="{40A49282-380A-4A6F-A44F-35AFC457A2A8}" type="presParOf" srcId="{BE7A1981-194D-4C0E-8EF5-F9B40D7F7B5D}" destId="{DABE1A23-A0DD-40DD-94F6-C7E757815DD6}" srcOrd="1" destOrd="0" presId="urn:microsoft.com/office/officeart/2005/8/layout/orgChart1"/>
    <dgm:cxn modelId="{915A2DD1-E3A1-4D22-B836-BF740858EFE7}" type="presParOf" srcId="{DABE1A23-A0DD-40DD-94F6-C7E757815DD6}" destId="{3309E13F-8D3A-4999-9783-630DB3EE2623}" srcOrd="0" destOrd="0" presId="urn:microsoft.com/office/officeart/2005/8/layout/orgChart1"/>
    <dgm:cxn modelId="{D7B31323-73E8-4240-91C5-081B3162CF45}" type="presParOf" srcId="{3309E13F-8D3A-4999-9783-630DB3EE2623}" destId="{19AB9B06-FCD3-4730-9980-EB57A39505F5}" srcOrd="0" destOrd="0" presId="urn:microsoft.com/office/officeart/2005/8/layout/orgChart1"/>
    <dgm:cxn modelId="{7006BD8D-3F93-4353-B227-465D5B21E403}" type="presParOf" srcId="{3309E13F-8D3A-4999-9783-630DB3EE2623}" destId="{1300C368-2100-4405-A836-9D462B192C98}" srcOrd="1" destOrd="0" presId="urn:microsoft.com/office/officeart/2005/8/layout/orgChart1"/>
    <dgm:cxn modelId="{C39FA211-4DF2-4882-B587-1055473AAC04}" type="presParOf" srcId="{DABE1A23-A0DD-40DD-94F6-C7E757815DD6}" destId="{74122B85-5D7E-44F1-AB57-39210B3DF4D8}" srcOrd="1" destOrd="0" presId="urn:microsoft.com/office/officeart/2005/8/layout/orgChart1"/>
    <dgm:cxn modelId="{75AB2728-A157-4295-BF36-B1741C1797C4}" type="presParOf" srcId="{DABE1A23-A0DD-40DD-94F6-C7E757815DD6}" destId="{C90B6EC7-4CA1-4CFA-A7C0-74BB77C742F2}" srcOrd="2" destOrd="0" presId="urn:microsoft.com/office/officeart/2005/8/layout/orgChart1"/>
    <dgm:cxn modelId="{50245C52-7040-451F-B1E1-C619F4986F42}" type="presParOf" srcId="{BE7A1981-194D-4C0E-8EF5-F9B40D7F7B5D}" destId="{607C8C31-15D5-4B11-A2A9-397D8FCF0365}" srcOrd="2" destOrd="0" presId="urn:microsoft.com/office/officeart/2005/8/layout/orgChart1"/>
    <dgm:cxn modelId="{A95820C8-3041-4B78-A730-BD1D5B0557E8}" type="presParOf" srcId="{BE7A1981-194D-4C0E-8EF5-F9B40D7F7B5D}" destId="{CF0DCE71-2727-4FE4-9901-5CB6D88ECB1E}" srcOrd="3" destOrd="0" presId="urn:microsoft.com/office/officeart/2005/8/layout/orgChart1"/>
    <dgm:cxn modelId="{0F6AF5B9-1D0D-4A55-9B73-25DD1C90B8F0}" type="presParOf" srcId="{CF0DCE71-2727-4FE4-9901-5CB6D88ECB1E}" destId="{9652A671-3750-4AF0-B68B-D89B6F7ABB7D}" srcOrd="0" destOrd="0" presId="urn:microsoft.com/office/officeart/2005/8/layout/orgChart1"/>
    <dgm:cxn modelId="{89917A5A-62AE-4D75-ABC5-672C71F797A3}" type="presParOf" srcId="{9652A671-3750-4AF0-B68B-D89B6F7ABB7D}" destId="{CBB715B3-2F86-4EA1-9861-AF4F36711506}" srcOrd="0" destOrd="0" presId="urn:microsoft.com/office/officeart/2005/8/layout/orgChart1"/>
    <dgm:cxn modelId="{3A207265-C75A-4E35-B2EB-0A52BBCFC880}" type="presParOf" srcId="{9652A671-3750-4AF0-B68B-D89B6F7ABB7D}" destId="{B7F74BB0-6367-4CAA-B2C4-8B597F1C9927}" srcOrd="1" destOrd="0" presId="urn:microsoft.com/office/officeart/2005/8/layout/orgChart1"/>
    <dgm:cxn modelId="{D11B8AE1-BC75-454F-97FC-5E06D864EB27}" type="presParOf" srcId="{CF0DCE71-2727-4FE4-9901-5CB6D88ECB1E}" destId="{20A9A968-5646-4B1B-97FF-A619A14E4484}" srcOrd="1" destOrd="0" presId="urn:microsoft.com/office/officeart/2005/8/layout/orgChart1"/>
    <dgm:cxn modelId="{70D3FC9C-0284-4DDB-97D0-563B94FC93C7}" type="presParOf" srcId="{CF0DCE71-2727-4FE4-9901-5CB6D88ECB1E}" destId="{8C73268D-B94F-4186-A416-5E276974E85F}" srcOrd="2" destOrd="0" presId="urn:microsoft.com/office/officeart/2005/8/layout/orgChart1"/>
    <dgm:cxn modelId="{9EAEC164-7203-4C8B-9D26-9500A78150F7}" type="presParOf" srcId="{BE7A1981-194D-4C0E-8EF5-F9B40D7F7B5D}" destId="{A2EC432F-0A89-4042-ADEC-43AFC37865BE}" srcOrd="4" destOrd="0" presId="urn:microsoft.com/office/officeart/2005/8/layout/orgChart1"/>
    <dgm:cxn modelId="{04970A89-C043-476A-8629-D929FE1AD2EE}" type="presParOf" srcId="{BE7A1981-194D-4C0E-8EF5-F9B40D7F7B5D}" destId="{E104CA9B-82BE-4097-9A92-AA1885A54CD5}" srcOrd="5" destOrd="0" presId="urn:microsoft.com/office/officeart/2005/8/layout/orgChart1"/>
    <dgm:cxn modelId="{68B2588D-EA72-4F75-B0DC-8412F3B1197F}" type="presParOf" srcId="{E104CA9B-82BE-4097-9A92-AA1885A54CD5}" destId="{B88E181B-0166-473D-9F20-1DCF802C0B4B}" srcOrd="0" destOrd="0" presId="urn:microsoft.com/office/officeart/2005/8/layout/orgChart1"/>
    <dgm:cxn modelId="{53F029D2-B14E-46CF-A247-99BF4F677415}" type="presParOf" srcId="{B88E181B-0166-473D-9F20-1DCF802C0B4B}" destId="{63A88CB6-2140-430D-AEB8-E833092B4603}" srcOrd="0" destOrd="0" presId="urn:microsoft.com/office/officeart/2005/8/layout/orgChart1"/>
    <dgm:cxn modelId="{58DBFA63-22C9-4E00-886F-03517346AC50}" type="presParOf" srcId="{B88E181B-0166-473D-9F20-1DCF802C0B4B}" destId="{EB313D0C-4B19-4045-9121-86190DE68243}" srcOrd="1" destOrd="0" presId="urn:microsoft.com/office/officeart/2005/8/layout/orgChart1"/>
    <dgm:cxn modelId="{CDCB3805-B389-4E8A-B13C-BEA56FBB1B2F}" type="presParOf" srcId="{E104CA9B-82BE-4097-9A92-AA1885A54CD5}" destId="{A8BC1E12-20B5-44B1-8F97-00152BA9F1C0}" srcOrd="1" destOrd="0" presId="urn:microsoft.com/office/officeart/2005/8/layout/orgChart1"/>
    <dgm:cxn modelId="{EBF0B84E-6874-4FBD-BC1C-630A7C351C61}" type="presParOf" srcId="{E104CA9B-82BE-4097-9A92-AA1885A54CD5}" destId="{E50B1353-916A-41D9-B414-70E7DCF9AF82}" srcOrd="2" destOrd="0" presId="urn:microsoft.com/office/officeart/2005/8/layout/orgChart1"/>
    <dgm:cxn modelId="{B3FECCB7-655D-47D7-ACAC-674F2FF2AE5F}" type="presParOf" srcId="{BE7A1981-194D-4C0E-8EF5-F9B40D7F7B5D}" destId="{983C19AF-654E-42B9-AC31-CD5E7EB177A0}" srcOrd="6" destOrd="0" presId="urn:microsoft.com/office/officeart/2005/8/layout/orgChart1"/>
    <dgm:cxn modelId="{E7A62A5F-D1EE-45AA-9F70-2137C0C51CB1}" type="presParOf" srcId="{BE7A1981-194D-4C0E-8EF5-F9B40D7F7B5D}" destId="{E7217BA4-44D7-4D9E-8D9F-EBEB9306410F}" srcOrd="7" destOrd="0" presId="urn:microsoft.com/office/officeart/2005/8/layout/orgChart1"/>
    <dgm:cxn modelId="{595BD918-A11B-43DD-8C00-7AF5E1D57E25}" type="presParOf" srcId="{E7217BA4-44D7-4D9E-8D9F-EBEB9306410F}" destId="{B2FAC04D-1786-473B-8E2E-ADE67FF9048D}" srcOrd="0" destOrd="0" presId="urn:microsoft.com/office/officeart/2005/8/layout/orgChart1"/>
    <dgm:cxn modelId="{4655597F-9907-47ED-AE46-3333A63D8757}" type="presParOf" srcId="{B2FAC04D-1786-473B-8E2E-ADE67FF9048D}" destId="{13388E9E-1F04-42AA-AE9F-816540C1BF96}" srcOrd="0" destOrd="0" presId="urn:microsoft.com/office/officeart/2005/8/layout/orgChart1"/>
    <dgm:cxn modelId="{3A4F640D-0F1B-42DD-B11B-A9193856D2ED}" type="presParOf" srcId="{B2FAC04D-1786-473B-8E2E-ADE67FF9048D}" destId="{5B8A5072-FC3C-4131-B4CA-A88C6FD0D361}" srcOrd="1" destOrd="0" presId="urn:microsoft.com/office/officeart/2005/8/layout/orgChart1"/>
    <dgm:cxn modelId="{986ABE0C-3C2E-47E8-A060-E9B2090779B6}" type="presParOf" srcId="{E7217BA4-44D7-4D9E-8D9F-EBEB9306410F}" destId="{BD3A7092-54C7-446A-B7DE-89CC0D312C49}" srcOrd="1" destOrd="0" presId="urn:microsoft.com/office/officeart/2005/8/layout/orgChart1"/>
    <dgm:cxn modelId="{8313FD72-2B42-4F4D-A926-D4A3E5028DB3}" type="presParOf" srcId="{E7217BA4-44D7-4D9E-8D9F-EBEB9306410F}" destId="{0BAF3CBE-6173-447E-9F70-1B51FC46355C}" srcOrd="2" destOrd="0" presId="urn:microsoft.com/office/officeart/2005/8/layout/orgChart1"/>
    <dgm:cxn modelId="{AAC3BA27-C212-40C9-911C-C18CFC835349}" type="presParOf" srcId="{F571189C-83BB-4FD6-A0DB-BA119A462D7A}" destId="{8FF36F28-4DD8-48A2-8FA6-1598BD3C222B}" srcOrd="2" destOrd="0" presId="urn:microsoft.com/office/officeart/2005/8/layout/orgChart1"/>
    <dgm:cxn modelId="{D3839BE4-842C-4FCA-923F-1F19ED9DBA32}" type="presParOf" srcId="{CAB04FFD-0075-46DA-900E-1781BCF92174}" destId="{FD926551-FAAF-4CDC-B5A6-155A250C9203}" srcOrd="2" destOrd="0" presId="urn:microsoft.com/office/officeart/2005/8/layout/orgChart1"/>
    <dgm:cxn modelId="{68788041-37B7-4D84-B933-BC206DB397C2}" type="presParOf" srcId="{BE0C05F8-83DE-4455-B49F-61FF9D40EABE}" destId="{0FB1F9CF-22C1-4262-8532-F30B4B4F5FA5}" srcOrd="2" destOrd="0" presId="urn:microsoft.com/office/officeart/2005/8/layout/orgChart1"/>
    <dgm:cxn modelId="{B1DE8A42-AD38-4861-9589-0C27F6648264}" type="presParOf" srcId="{0FB1F9CF-22C1-4262-8532-F30B4B4F5FA5}" destId="{D8C24676-438D-40DD-9459-1ED2134E2CFA}" srcOrd="0" destOrd="0" presId="urn:microsoft.com/office/officeart/2005/8/layout/orgChart1"/>
    <dgm:cxn modelId="{5AB712B0-F18C-4FFD-9747-2A75590ACD97}" type="presParOf" srcId="{D8C24676-438D-40DD-9459-1ED2134E2CFA}" destId="{F20E1CBA-DBE0-4C12-B6A3-C1D75AA8FA5C}" srcOrd="0" destOrd="0" presId="urn:microsoft.com/office/officeart/2005/8/layout/orgChart1"/>
    <dgm:cxn modelId="{7D4509B6-10E4-446C-9F5F-A63150857907}" type="presParOf" srcId="{D8C24676-438D-40DD-9459-1ED2134E2CFA}" destId="{D8102674-9E73-4458-9652-2153FDB68D08}" srcOrd="1" destOrd="0" presId="urn:microsoft.com/office/officeart/2005/8/layout/orgChart1"/>
    <dgm:cxn modelId="{19B77DA7-814F-4677-B303-B3DD44C54E59}" type="presParOf" srcId="{0FB1F9CF-22C1-4262-8532-F30B4B4F5FA5}" destId="{8C4F6429-CDF6-45A2-91CE-8A2D71DA81D4}" srcOrd="1" destOrd="0" presId="urn:microsoft.com/office/officeart/2005/8/layout/orgChart1"/>
    <dgm:cxn modelId="{AA727A5C-666F-4844-8AD5-60ECDED40067}" type="presParOf" srcId="{8C4F6429-CDF6-45A2-91CE-8A2D71DA81D4}" destId="{B05F05A4-B341-49D0-BF13-6686874CA66C}" srcOrd="0" destOrd="0" presId="urn:microsoft.com/office/officeart/2005/8/layout/orgChart1"/>
    <dgm:cxn modelId="{46FB2465-9765-4377-B9C8-7C09A0DED802}" type="presParOf" srcId="{8C4F6429-CDF6-45A2-91CE-8A2D71DA81D4}" destId="{BEF0B9A3-B885-4A46-99C8-5059D54F9A97}" srcOrd="1" destOrd="0" presId="urn:microsoft.com/office/officeart/2005/8/layout/orgChart1"/>
    <dgm:cxn modelId="{8385C7FA-57E0-48A7-A092-64483ECE8671}" type="presParOf" srcId="{BEF0B9A3-B885-4A46-99C8-5059D54F9A97}" destId="{DCE04332-F5D8-4FE6-9498-0010D9069BBB}" srcOrd="0" destOrd="0" presId="urn:microsoft.com/office/officeart/2005/8/layout/orgChart1"/>
    <dgm:cxn modelId="{419F8167-E8F7-473E-AFB8-4D61E6FD2AAA}" type="presParOf" srcId="{DCE04332-F5D8-4FE6-9498-0010D9069BBB}" destId="{E924DFCE-D11F-4286-AC91-05A90D106816}" srcOrd="0" destOrd="0" presId="urn:microsoft.com/office/officeart/2005/8/layout/orgChart1"/>
    <dgm:cxn modelId="{DBB68000-282B-4516-970A-F09DE8CCA60E}" type="presParOf" srcId="{DCE04332-F5D8-4FE6-9498-0010D9069BBB}" destId="{F61EE303-3504-40A0-86EB-841BF044B4C6}" srcOrd="1" destOrd="0" presId="urn:microsoft.com/office/officeart/2005/8/layout/orgChart1"/>
    <dgm:cxn modelId="{F2D1B501-F980-4F6D-84FA-CB75652A98A8}" type="presParOf" srcId="{BEF0B9A3-B885-4A46-99C8-5059D54F9A97}" destId="{A7A53727-4376-4ECF-A1C3-6EB273596E03}" srcOrd="1" destOrd="0" presId="urn:microsoft.com/office/officeart/2005/8/layout/orgChart1"/>
    <dgm:cxn modelId="{05692202-9BAC-4957-B083-052D4BF5D2A5}" type="presParOf" srcId="{BEF0B9A3-B885-4A46-99C8-5059D54F9A97}" destId="{5D068567-CAF1-48AA-B38C-70EBCD923710}" srcOrd="2" destOrd="0" presId="urn:microsoft.com/office/officeart/2005/8/layout/orgChart1"/>
    <dgm:cxn modelId="{6F4B417F-C13A-4531-9E00-68C736C35670}" type="presParOf" srcId="{8C4F6429-CDF6-45A2-91CE-8A2D71DA81D4}" destId="{B1595D0B-EF19-4793-BAF6-6D09136E3E52}" srcOrd="2" destOrd="0" presId="urn:microsoft.com/office/officeart/2005/8/layout/orgChart1"/>
    <dgm:cxn modelId="{E638687A-2445-469E-9A0E-3FBD0B833E82}" type="presParOf" srcId="{8C4F6429-CDF6-45A2-91CE-8A2D71DA81D4}" destId="{BDF3904B-34A7-4B2F-B5BB-F43F3757ADC7}" srcOrd="3" destOrd="0" presId="urn:microsoft.com/office/officeart/2005/8/layout/orgChart1"/>
    <dgm:cxn modelId="{568F0C7B-47F9-406E-A977-5CA5770E28BE}" type="presParOf" srcId="{BDF3904B-34A7-4B2F-B5BB-F43F3757ADC7}" destId="{D8B3EE45-7408-4844-8727-16763151D04E}" srcOrd="0" destOrd="0" presId="urn:microsoft.com/office/officeart/2005/8/layout/orgChart1"/>
    <dgm:cxn modelId="{48CA31CC-8ED7-44E5-ACE6-532427E7FCCC}" type="presParOf" srcId="{D8B3EE45-7408-4844-8727-16763151D04E}" destId="{E79B34D9-968E-4D58-BDBA-F39698A02335}" srcOrd="0" destOrd="0" presId="urn:microsoft.com/office/officeart/2005/8/layout/orgChart1"/>
    <dgm:cxn modelId="{E67DFE70-BC1C-42B6-A7B4-AC408AB178EE}" type="presParOf" srcId="{D8B3EE45-7408-4844-8727-16763151D04E}" destId="{3EC72279-0D46-442C-8E9F-BA3919B40709}" srcOrd="1" destOrd="0" presId="urn:microsoft.com/office/officeart/2005/8/layout/orgChart1"/>
    <dgm:cxn modelId="{DAB54EEF-57FA-4119-935E-D489A249BFF1}" type="presParOf" srcId="{BDF3904B-34A7-4B2F-B5BB-F43F3757ADC7}" destId="{2BDF4FC7-7F59-4DF8-909D-71A3F5761E1A}" srcOrd="1" destOrd="0" presId="urn:microsoft.com/office/officeart/2005/8/layout/orgChart1"/>
    <dgm:cxn modelId="{FC954389-1DB8-458C-AC3D-79BE4F2217B5}" type="presParOf" srcId="{BDF3904B-34A7-4B2F-B5BB-F43F3757ADC7}" destId="{335CE5A5-1F81-4ABE-B4BA-4DE24741B4EC}" srcOrd="2" destOrd="0" presId="urn:microsoft.com/office/officeart/2005/8/layout/orgChart1"/>
    <dgm:cxn modelId="{5BB7034A-0FD5-4419-AA6F-B61A90585D8F}" type="presParOf" srcId="{8C4F6429-CDF6-45A2-91CE-8A2D71DA81D4}" destId="{B87CC28A-6F14-4EC7-A2E6-1C1F171EEA1E}" srcOrd="4" destOrd="0" presId="urn:microsoft.com/office/officeart/2005/8/layout/orgChart1"/>
    <dgm:cxn modelId="{E5675120-C60C-4861-B866-7ADB6F831D76}" type="presParOf" srcId="{8C4F6429-CDF6-45A2-91CE-8A2D71DA81D4}" destId="{5F5682BC-6538-47F2-925E-F2AC2EC94B8C}" srcOrd="5" destOrd="0" presId="urn:microsoft.com/office/officeart/2005/8/layout/orgChart1"/>
    <dgm:cxn modelId="{6200D025-5C34-4C26-B093-2A6BD47F4FDC}" type="presParOf" srcId="{5F5682BC-6538-47F2-925E-F2AC2EC94B8C}" destId="{FA145889-4E06-4D82-B2D1-AA3DE0F55B6A}" srcOrd="0" destOrd="0" presId="urn:microsoft.com/office/officeart/2005/8/layout/orgChart1"/>
    <dgm:cxn modelId="{973AE7BB-E370-4DEE-8162-F56010E5F50A}" type="presParOf" srcId="{FA145889-4E06-4D82-B2D1-AA3DE0F55B6A}" destId="{C330BF66-5663-4E63-9B58-5FA445F531AE}" srcOrd="0" destOrd="0" presId="urn:microsoft.com/office/officeart/2005/8/layout/orgChart1"/>
    <dgm:cxn modelId="{4383EFE1-63BA-47B3-80E7-1CC4C7D43EFE}" type="presParOf" srcId="{FA145889-4E06-4D82-B2D1-AA3DE0F55B6A}" destId="{FC4127E7-25BD-44F1-A378-05D76B5542EE}" srcOrd="1" destOrd="0" presId="urn:microsoft.com/office/officeart/2005/8/layout/orgChart1"/>
    <dgm:cxn modelId="{F2CB5C10-AAFF-4A4E-AD05-20FB9B7FBAB7}" type="presParOf" srcId="{5F5682BC-6538-47F2-925E-F2AC2EC94B8C}" destId="{8DAE9606-6160-4560-B7EB-A486D2903838}" srcOrd="1" destOrd="0" presId="urn:microsoft.com/office/officeart/2005/8/layout/orgChart1"/>
    <dgm:cxn modelId="{B171A6CC-9DDE-4404-803D-FFFC3A18F978}" type="presParOf" srcId="{5F5682BC-6538-47F2-925E-F2AC2EC94B8C}" destId="{06C053F2-3EDD-46E2-9486-726013281EE5}" srcOrd="2" destOrd="0" presId="urn:microsoft.com/office/officeart/2005/8/layout/orgChart1"/>
    <dgm:cxn modelId="{B179807D-A68E-494D-B5EE-902E3B93989E}" type="presParOf" srcId="{8C4F6429-CDF6-45A2-91CE-8A2D71DA81D4}" destId="{A02CE608-CF4F-4E41-974D-6FD706BCD632}" srcOrd="6" destOrd="0" presId="urn:microsoft.com/office/officeart/2005/8/layout/orgChart1"/>
    <dgm:cxn modelId="{A03691BD-2E44-4011-8C8D-CCA241E790AF}" type="presParOf" srcId="{8C4F6429-CDF6-45A2-91CE-8A2D71DA81D4}" destId="{8FE76793-E9DE-4C28-B118-FE5502478D6C}" srcOrd="7" destOrd="0" presId="urn:microsoft.com/office/officeart/2005/8/layout/orgChart1"/>
    <dgm:cxn modelId="{B7C02D40-0A3B-445F-AB61-6BF6D31BE49B}" type="presParOf" srcId="{8FE76793-E9DE-4C28-B118-FE5502478D6C}" destId="{BDDB9D28-CFD6-4BEB-9786-E824E91D60FF}" srcOrd="0" destOrd="0" presId="urn:microsoft.com/office/officeart/2005/8/layout/orgChart1"/>
    <dgm:cxn modelId="{ECD6D42B-3FB9-4D9F-BB3B-B8553620B25B}" type="presParOf" srcId="{BDDB9D28-CFD6-4BEB-9786-E824E91D60FF}" destId="{4DA0A440-1C5B-4A6D-902A-574BD50BEF1A}" srcOrd="0" destOrd="0" presId="urn:microsoft.com/office/officeart/2005/8/layout/orgChart1"/>
    <dgm:cxn modelId="{02858B34-91DD-4733-AAEF-645E0FDA67AE}" type="presParOf" srcId="{BDDB9D28-CFD6-4BEB-9786-E824E91D60FF}" destId="{7D694F40-7446-4AE3-9940-4940343D01ED}" srcOrd="1" destOrd="0" presId="urn:microsoft.com/office/officeart/2005/8/layout/orgChart1"/>
    <dgm:cxn modelId="{B30257AC-0C87-4522-AED3-9B444556D0A4}" type="presParOf" srcId="{8FE76793-E9DE-4C28-B118-FE5502478D6C}" destId="{13976F05-720B-445B-B4FC-8A7D42FB3D55}" srcOrd="1" destOrd="0" presId="urn:microsoft.com/office/officeart/2005/8/layout/orgChart1"/>
    <dgm:cxn modelId="{17489573-D49C-4D2B-B78D-50888200FD00}" type="presParOf" srcId="{8FE76793-E9DE-4C28-B118-FE5502478D6C}" destId="{63C9F730-D3F0-4E7A-9743-687A5FFDD5B5}" srcOrd="2" destOrd="0" presId="urn:microsoft.com/office/officeart/2005/8/layout/orgChart1"/>
    <dgm:cxn modelId="{54683928-D40E-441D-9A1C-D01235B59933}" type="presParOf" srcId="{8C4F6429-CDF6-45A2-91CE-8A2D71DA81D4}" destId="{D7BCB399-E90F-47F8-82ED-5A9784ABC7D7}" srcOrd="8" destOrd="0" presId="urn:microsoft.com/office/officeart/2005/8/layout/orgChart1"/>
    <dgm:cxn modelId="{BD90B0A7-5F5A-451B-B650-2DFA3F5DBFB2}" type="presParOf" srcId="{8C4F6429-CDF6-45A2-91CE-8A2D71DA81D4}" destId="{D334E3C4-7A7D-4236-B5C7-3CF5FD5BD55B}" srcOrd="9" destOrd="0" presId="urn:microsoft.com/office/officeart/2005/8/layout/orgChart1"/>
    <dgm:cxn modelId="{3689A9AD-412F-41F4-B964-0A63A521622F}" type="presParOf" srcId="{D334E3C4-7A7D-4236-B5C7-3CF5FD5BD55B}" destId="{5CB6187F-D83E-4EA0-BB0B-164C95371508}" srcOrd="0" destOrd="0" presId="urn:microsoft.com/office/officeart/2005/8/layout/orgChart1"/>
    <dgm:cxn modelId="{3C4E9378-BF86-4689-89FE-942368870E3E}" type="presParOf" srcId="{5CB6187F-D83E-4EA0-BB0B-164C95371508}" destId="{A9FA5B31-C489-4D90-B5D0-D576988A55CC}" srcOrd="0" destOrd="0" presId="urn:microsoft.com/office/officeart/2005/8/layout/orgChart1"/>
    <dgm:cxn modelId="{4D65AD75-DBAC-4623-B3CD-B96161689A27}" type="presParOf" srcId="{5CB6187F-D83E-4EA0-BB0B-164C95371508}" destId="{98434598-7975-4808-9CF0-B94EED5627CA}" srcOrd="1" destOrd="0" presId="urn:microsoft.com/office/officeart/2005/8/layout/orgChart1"/>
    <dgm:cxn modelId="{EB974F85-DB1A-45A8-917C-284B453F9A17}" type="presParOf" srcId="{D334E3C4-7A7D-4236-B5C7-3CF5FD5BD55B}" destId="{93F1701D-50EA-43D8-A188-DCECED6045DC}" srcOrd="1" destOrd="0" presId="urn:microsoft.com/office/officeart/2005/8/layout/orgChart1"/>
    <dgm:cxn modelId="{4FF98A4E-E5C6-400C-97E2-CA30B1D1C7C8}" type="presParOf" srcId="{D334E3C4-7A7D-4236-B5C7-3CF5FD5BD55B}" destId="{4E545A2C-4660-4F21-8310-873B3BACA102}" srcOrd="2" destOrd="0" presId="urn:microsoft.com/office/officeart/2005/8/layout/orgChart1"/>
    <dgm:cxn modelId="{26FD338E-761C-4D8F-86E6-DD841B205E2A}" type="presParOf" srcId="{8C4F6429-CDF6-45A2-91CE-8A2D71DA81D4}" destId="{D352452E-FA59-457E-9881-FE8D0D151A41}" srcOrd="10" destOrd="0" presId="urn:microsoft.com/office/officeart/2005/8/layout/orgChart1"/>
    <dgm:cxn modelId="{2EE0F7E0-7395-44EA-ABDF-8A5F104B5F22}" type="presParOf" srcId="{8C4F6429-CDF6-45A2-91CE-8A2D71DA81D4}" destId="{36F66414-4017-4BA1-A4B6-4DA6EDB67895}" srcOrd="11" destOrd="0" presId="urn:microsoft.com/office/officeart/2005/8/layout/orgChart1"/>
    <dgm:cxn modelId="{26A2D3C8-AB48-4402-BA24-86DD40859573}" type="presParOf" srcId="{36F66414-4017-4BA1-A4B6-4DA6EDB67895}" destId="{0458355D-5D5F-445F-9A43-11DDB665061A}" srcOrd="0" destOrd="0" presId="urn:microsoft.com/office/officeart/2005/8/layout/orgChart1"/>
    <dgm:cxn modelId="{CE06A05B-02B3-490C-8EEA-FA814E2E38EA}" type="presParOf" srcId="{0458355D-5D5F-445F-9A43-11DDB665061A}" destId="{50168A4C-FFBC-46AF-B59F-78AA80350726}" srcOrd="0" destOrd="0" presId="urn:microsoft.com/office/officeart/2005/8/layout/orgChart1"/>
    <dgm:cxn modelId="{052088B0-7207-4FB7-A8C2-FA9889D0C41E}" type="presParOf" srcId="{0458355D-5D5F-445F-9A43-11DDB665061A}" destId="{40F30C72-A7CC-4C79-BD7E-E2F3972A7700}" srcOrd="1" destOrd="0" presId="urn:microsoft.com/office/officeart/2005/8/layout/orgChart1"/>
    <dgm:cxn modelId="{0B85AF3F-80A8-42CC-ACAF-AF6500E73B52}" type="presParOf" srcId="{36F66414-4017-4BA1-A4B6-4DA6EDB67895}" destId="{9E69A2C5-0B21-45F6-8C44-8312F1E110E2}" srcOrd="1" destOrd="0" presId="urn:microsoft.com/office/officeart/2005/8/layout/orgChart1"/>
    <dgm:cxn modelId="{2199237F-5FA8-4823-874D-C9538CFEC1AA}" type="presParOf" srcId="{36F66414-4017-4BA1-A4B6-4DA6EDB67895}" destId="{457F4739-130C-4340-A19B-2B5B40A06A42}" srcOrd="2" destOrd="0" presId="urn:microsoft.com/office/officeart/2005/8/layout/orgChart1"/>
    <dgm:cxn modelId="{B1E46874-FB70-41AE-B7F0-FFAF5A2A9CD6}" type="presParOf" srcId="{8C4F6429-CDF6-45A2-91CE-8A2D71DA81D4}" destId="{4B835B9D-3BC2-4914-B59D-E4221042AF49}" srcOrd="12" destOrd="0" presId="urn:microsoft.com/office/officeart/2005/8/layout/orgChart1"/>
    <dgm:cxn modelId="{658F72D0-5EEC-4F9E-AD26-B8DB0498A0A7}" type="presParOf" srcId="{8C4F6429-CDF6-45A2-91CE-8A2D71DA81D4}" destId="{34EC8DBE-E252-4CDF-98B6-9D6C2AE1B173}" srcOrd="13" destOrd="0" presId="urn:microsoft.com/office/officeart/2005/8/layout/orgChart1"/>
    <dgm:cxn modelId="{5374DF5B-BE34-420F-9A3B-F0F249AACE97}" type="presParOf" srcId="{34EC8DBE-E252-4CDF-98B6-9D6C2AE1B173}" destId="{3E8DA6BF-DA99-4883-A090-AA897EB1A20D}" srcOrd="0" destOrd="0" presId="urn:microsoft.com/office/officeart/2005/8/layout/orgChart1"/>
    <dgm:cxn modelId="{339BBCAC-5E85-44D6-8A5E-3022851167DA}" type="presParOf" srcId="{3E8DA6BF-DA99-4883-A090-AA897EB1A20D}" destId="{05A75C7A-702C-4A14-813D-02EA8077F832}" srcOrd="0" destOrd="0" presId="urn:microsoft.com/office/officeart/2005/8/layout/orgChart1"/>
    <dgm:cxn modelId="{18C939D5-5B84-4AA0-A99E-1A1468EC6F6F}" type="presParOf" srcId="{3E8DA6BF-DA99-4883-A090-AA897EB1A20D}" destId="{713F693D-3398-4067-BDA7-19ADC361172D}" srcOrd="1" destOrd="0" presId="urn:microsoft.com/office/officeart/2005/8/layout/orgChart1"/>
    <dgm:cxn modelId="{B2526432-D1CA-4159-9F55-257FB65CBCD9}" type="presParOf" srcId="{34EC8DBE-E252-4CDF-98B6-9D6C2AE1B173}" destId="{042FE825-DD33-4BB3-B238-B9478452EA34}" srcOrd="1" destOrd="0" presId="urn:microsoft.com/office/officeart/2005/8/layout/orgChart1"/>
    <dgm:cxn modelId="{ACA32ED1-C17D-497F-BEF6-F6D7DFB08E62}" type="presParOf" srcId="{34EC8DBE-E252-4CDF-98B6-9D6C2AE1B173}" destId="{85A03133-9043-4111-8CD3-40414114530C}" srcOrd="2" destOrd="0" presId="urn:microsoft.com/office/officeart/2005/8/layout/orgChart1"/>
    <dgm:cxn modelId="{20DAA535-68E4-4C5D-8608-B57C46B90A9C}" type="presParOf" srcId="{8C4F6429-CDF6-45A2-91CE-8A2D71DA81D4}" destId="{F2EB9F9F-5A4D-4B9D-A75C-C56A7C4FBDA4}" srcOrd="14" destOrd="0" presId="urn:microsoft.com/office/officeart/2005/8/layout/orgChart1"/>
    <dgm:cxn modelId="{E6EAE8C3-A868-458D-B849-B0C8396B8B5B}" type="presParOf" srcId="{8C4F6429-CDF6-45A2-91CE-8A2D71DA81D4}" destId="{72CB383E-9A9C-4AF3-8D57-04E8EDD5B79F}" srcOrd="15" destOrd="0" presId="urn:microsoft.com/office/officeart/2005/8/layout/orgChart1"/>
    <dgm:cxn modelId="{A4C17037-23DA-4871-BFA8-8E640E8FF721}" type="presParOf" srcId="{72CB383E-9A9C-4AF3-8D57-04E8EDD5B79F}" destId="{8D0D5823-33EB-4692-9527-D710CFFC35A4}" srcOrd="0" destOrd="0" presId="urn:microsoft.com/office/officeart/2005/8/layout/orgChart1"/>
    <dgm:cxn modelId="{F663C09E-1648-4258-9793-8A207CEB1541}" type="presParOf" srcId="{8D0D5823-33EB-4692-9527-D710CFFC35A4}" destId="{F1412E9B-F701-4B78-94CC-3087D00BD3A2}" srcOrd="0" destOrd="0" presId="urn:microsoft.com/office/officeart/2005/8/layout/orgChart1"/>
    <dgm:cxn modelId="{ED591D38-ABF7-49A7-B553-32ADE5ECE500}" type="presParOf" srcId="{8D0D5823-33EB-4692-9527-D710CFFC35A4}" destId="{11F99019-93CE-4A4B-95DF-4D689BA9A57A}" srcOrd="1" destOrd="0" presId="urn:microsoft.com/office/officeart/2005/8/layout/orgChart1"/>
    <dgm:cxn modelId="{4F7928A3-6971-4CB8-B44F-FDAF92E3C8D2}" type="presParOf" srcId="{72CB383E-9A9C-4AF3-8D57-04E8EDD5B79F}" destId="{BDB9F924-E37E-449C-BA75-57DE0A6713E4}" srcOrd="1" destOrd="0" presId="urn:microsoft.com/office/officeart/2005/8/layout/orgChart1"/>
    <dgm:cxn modelId="{B58F712E-B6DE-482B-91BE-C438151CE31D}" type="presParOf" srcId="{72CB383E-9A9C-4AF3-8D57-04E8EDD5B79F}" destId="{C23D1F10-3DFE-48F3-B98F-BE14AC02705F}" srcOrd="2" destOrd="0" presId="urn:microsoft.com/office/officeart/2005/8/layout/orgChart1"/>
    <dgm:cxn modelId="{2C40B8BA-A4F6-43D7-928C-64921C176446}" type="presParOf" srcId="{8C4F6429-CDF6-45A2-91CE-8A2D71DA81D4}" destId="{7C2225B1-2B4F-4EE2-9A90-9917130958B4}" srcOrd="16" destOrd="0" presId="urn:microsoft.com/office/officeart/2005/8/layout/orgChart1"/>
    <dgm:cxn modelId="{CCFCF34E-93B5-4895-ADCE-BCEA31261A9E}" type="presParOf" srcId="{8C4F6429-CDF6-45A2-91CE-8A2D71DA81D4}" destId="{55CA7611-0F09-4579-9BCE-E1C8939B3F68}" srcOrd="17" destOrd="0" presId="urn:microsoft.com/office/officeart/2005/8/layout/orgChart1"/>
    <dgm:cxn modelId="{A2EB2382-CD76-410B-90C2-AA292BA95FE4}" type="presParOf" srcId="{55CA7611-0F09-4579-9BCE-E1C8939B3F68}" destId="{6349655F-0AE6-43AF-8E9A-2DF6DE45FAC5}" srcOrd="0" destOrd="0" presId="urn:microsoft.com/office/officeart/2005/8/layout/orgChart1"/>
    <dgm:cxn modelId="{C43EFCE4-E611-467B-94AF-9A6CACDFDC9C}" type="presParOf" srcId="{6349655F-0AE6-43AF-8E9A-2DF6DE45FAC5}" destId="{83B9FB37-B089-4126-95D5-80F12E737A64}" srcOrd="0" destOrd="0" presId="urn:microsoft.com/office/officeart/2005/8/layout/orgChart1"/>
    <dgm:cxn modelId="{DF0E6794-0163-48D6-AD48-C23B6F39B696}" type="presParOf" srcId="{6349655F-0AE6-43AF-8E9A-2DF6DE45FAC5}" destId="{8AFF5650-B96C-4468-8FF1-19A3E2DB5E43}" srcOrd="1" destOrd="0" presId="urn:microsoft.com/office/officeart/2005/8/layout/orgChart1"/>
    <dgm:cxn modelId="{30E7F7AF-79C4-49CD-A476-6B5F9F444E8C}" type="presParOf" srcId="{55CA7611-0F09-4579-9BCE-E1C8939B3F68}" destId="{4ACCC0F6-37B4-46EE-BD19-DD5B18908156}" srcOrd="1" destOrd="0" presId="urn:microsoft.com/office/officeart/2005/8/layout/orgChart1"/>
    <dgm:cxn modelId="{147760F2-6A29-4787-BEDA-2B5E6F2BB0BE}" type="presParOf" srcId="{55CA7611-0F09-4579-9BCE-E1C8939B3F68}" destId="{2DAA85CC-C1CC-4669-98DD-4D5E63F44AFB}" srcOrd="2" destOrd="0" presId="urn:microsoft.com/office/officeart/2005/8/layout/orgChart1"/>
    <dgm:cxn modelId="{AD5AE107-FCDA-4A08-9965-074CAD78706D}" type="presParOf" srcId="{0FB1F9CF-22C1-4262-8532-F30B4B4F5FA5}" destId="{2054D17E-0DDB-408D-84D8-2B444BC69E76}" srcOrd="2" destOrd="0" presId="urn:microsoft.com/office/officeart/2005/8/layout/orgChart1"/>
    <dgm:cxn modelId="{A2C409BC-117E-46B0-BB87-87B9AF17B3C7}" type="presParOf" srcId="{BE0C05F8-83DE-4455-B49F-61FF9D40EABE}" destId="{5BFB3F59-2090-4C21-B9C9-441202993DF4}" srcOrd="3" destOrd="0" presId="urn:microsoft.com/office/officeart/2005/8/layout/orgChart1"/>
    <dgm:cxn modelId="{C042E55C-F9DB-424B-AB77-E4229FA12BCE}" type="presParOf" srcId="{5BFB3F59-2090-4C21-B9C9-441202993DF4}" destId="{D1512081-DB5E-44BA-9024-4377684D35F1}" srcOrd="0" destOrd="0" presId="urn:microsoft.com/office/officeart/2005/8/layout/orgChart1"/>
    <dgm:cxn modelId="{FE6B1882-E144-4613-ABA8-C7D19E11D9D4}" type="presParOf" srcId="{D1512081-DB5E-44BA-9024-4377684D35F1}" destId="{5E7F7DD5-08C1-4E93-B74C-EA56FEE67842}" srcOrd="0" destOrd="0" presId="urn:microsoft.com/office/officeart/2005/8/layout/orgChart1"/>
    <dgm:cxn modelId="{92BB7E91-F8AC-4A1F-9199-77219F501CA3}" type="presParOf" srcId="{D1512081-DB5E-44BA-9024-4377684D35F1}" destId="{326B0734-1F29-49FA-B94E-AAD88C70D5D8}" srcOrd="1" destOrd="0" presId="urn:microsoft.com/office/officeart/2005/8/layout/orgChart1"/>
    <dgm:cxn modelId="{926AAB26-914C-4B8E-9703-C64114AB0552}" type="presParOf" srcId="{5BFB3F59-2090-4C21-B9C9-441202993DF4}" destId="{FF54B4FD-DD71-4CE7-BB8A-82F2BFE7447B}" srcOrd="1" destOrd="0" presId="urn:microsoft.com/office/officeart/2005/8/layout/orgChart1"/>
    <dgm:cxn modelId="{22073E06-1690-4B68-AC7E-CB68DDF217DA}" type="presParOf" srcId="{FF54B4FD-DD71-4CE7-BB8A-82F2BFE7447B}" destId="{7E60D001-D31D-4F25-A48F-03D8E1FA704C}" srcOrd="0" destOrd="0" presId="urn:microsoft.com/office/officeart/2005/8/layout/orgChart1"/>
    <dgm:cxn modelId="{625779A1-34DD-4107-A7CB-D034E4280A6D}" type="presParOf" srcId="{FF54B4FD-DD71-4CE7-BB8A-82F2BFE7447B}" destId="{8512D545-CACE-497C-B485-BE69F44260CE}" srcOrd="1" destOrd="0" presId="urn:microsoft.com/office/officeart/2005/8/layout/orgChart1"/>
    <dgm:cxn modelId="{7CB7D0FA-84D4-457E-A380-5715FD73005D}" type="presParOf" srcId="{8512D545-CACE-497C-B485-BE69F44260CE}" destId="{0E10EDB9-B647-4DDA-AD3B-F8A885E4AA59}" srcOrd="0" destOrd="0" presId="urn:microsoft.com/office/officeart/2005/8/layout/orgChart1"/>
    <dgm:cxn modelId="{6FC0963D-A8D5-4530-85D2-17ACB866D713}" type="presParOf" srcId="{0E10EDB9-B647-4DDA-AD3B-F8A885E4AA59}" destId="{680A63A5-B7E6-470E-8950-5CA6BD904F4B}" srcOrd="0" destOrd="0" presId="urn:microsoft.com/office/officeart/2005/8/layout/orgChart1"/>
    <dgm:cxn modelId="{96D5EDD2-41D8-4963-A00A-C9E0B79AA112}" type="presParOf" srcId="{0E10EDB9-B647-4DDA-AD3B-F8A885E4AA59}" destId="{AEFE612A-ABBA-4699-91DD-75EC58BCAF42}" srcOrd="1" destOrd="0" presId="urn:microsoft.com/office/officeart/2005/8/layout/orgChart1"/>
    <dgm:cxn modelId="{A197E221-A7A3-4EF8-92E8-F2757590B659}" type="presParOf" srcId="{8512D545-CACE-497C-B485-BE69F44260CE}" destId="{6C12ACE5-1633-4015-9778-E67459E56A4F}" srcOrd="1" destOrd="0" presId="urn:microsoft.com/office/officeart/2005/8/layout/orgChart1"/>
    <dgm:cxn modelId="{37BB8D9E-F887-4A16-B5D5-0CF7A1F03D5C}" type="presParOf" srcId="{8512D545-CACE-497C-B485-BE69F44260CE}" destId="{E024A5A2-F995-4E34-B48B-9CC2CCBA7394}" srcOrd="2" destOrd="0" presId="urn:microsoft.com/office/officeart/2005/8/layout/orgChart1"/>
    <dgm:cxn modelId="{1BE4A422-0852-474E-853E-CB8A015FD796}" type="presParOf" srcId="{FF54B4FD-DD71-4CE7-BB8A-82F2BFE7447B}" destId="{4BEE5DAB-AFFF-4FF4-B0D6-F6BE5577856C}" srcOrd="2" destOrd="0" presId="urn:microsoft.com/office/officeart/2005/8/layout/orgChart1"/>
    <dgm:cxn modelId="{CB64A45D-E69E-4C47-B88B-67CCF2E65D19}" type="presParOf" srcId="{FF54B4FD-DD71-4CE7-BB8A-82F2BFE7447B}" destId="{9D1F85A7-BC52-4C39-85F9-C5B318880588}" srcOrd="3" destOrd="0" presId="urn:microsoft.com/office/officeart/2005/8/layout/orgChart1"/>
    <dgm:cxn modelId="{9F09AFD4-6275-4584-A9D2-EE455ABEB538}" type="presParOf" srcId="{9D1F85A7-BC52-4C39-85F9-C5B318880588}" destId="{23DF95C3-10C3-4128-9EA1-E03BE641FAD5}" srcOrd="0" destOrd="0" presId="urn:microsoft.com/office/officeart/2005/8/layout/orgChart1"/>
    <dgm:cxn modelId="{DC731692-5EA2-4867-BB22-01D14395A24A}" type="presParOf" srcId="{23DF95C3-10C3-4128-9EA1-E03BE641FAD5}" destId="{FB5BE68E-0F19-41CF-A35E-FB5D510B946B}" srcOrd="0" destOrd="0" presId="urn:microsoft.com/office/officeart/2005/8/layout/orgChart1"/>
    <dgm:cxn modelId="{E995674F-8C1D-4EBE-AC01-6C3DE78D8124}" type="presParOf" srcId="{23DF95C3-10C3-4128-9EA1-E03BE641FAD5}" destId="{261B729C-F891-4F67-841F-B2E7E76BE090}" srcOrd="1" destOrd="0" presId="urn:microsoft.com/office/officeart/2005/8/layout/orgChart1"/>
    <dgm:cxn modelId="{BAD67001-F3BD-4330-A328-0A400C078EF0}" type="presParOf" srcId="{9D1F85A7-BC52-4C39-85F9-C5B318880588}" destId="{2CF1C5BA-796F-4652-962A-308A2FC603FB}" srcOrd="1" destOrd="0" presId="urn:microsoft.com/office/officeart/2005/8/layout/orgChart1"/>
    <dgm:cxn modelId="{1D2785D8-FF02-4646-93C1-07FA895B467E}" type="presParOf" srcId="{9D1F85A7-BC52-4C39-85F9-C5B318880588}" destId="{52B7F6E8-63A7-4378-9053-E2398D4C2C07}" srcOrd="2" destOrd="0" presId="urn:microsoft.com/office/officeart/2005/8/layout/orgChart1"/>
    <dgm:cxn modelId="{03CF6F3A-3159-49EF-A49F-A9DF77BCB441}" type="presParOf" srcId="{FF54B4FD-DD71-4CE7-BB8A-82F2BFE7447B}" destId="{49C78B46-B593-41CA-8D29-362A2927BCEE}" srcOrd="4" destOrd="0" presId="urn:microsoft.com/office/officeart/2005/8/layout/orgChart1"/>
    <dgm:cxn modelId="{7127E9A0-4EF2-4853-8C9D-EB69AA5725E4}" type="presParOf" srcId="{FF54B4FD-DD71-4CE7-BB8A-82F2BFE7447B}" destId="{A86D82D5-75C3-4DDA-87FB-BA28B7C2D117}" srcOrd="5" destOrd="0" presId="urn:microsoft.com/office/officeart/2005/8/layout/orgChart1"/>
    <dgm:cxn modelId="{E9F1BC3F-7050-49F3-BCE1-29E4AD42AC2D}" type="presParOf" srcId="{A86D82D5-75C3-4DDA-87FB-BA28B7C2D117}" destId="{98AF655F-5084-48F0-B417-C980BCB5EE00}" srcOrd="0" destOrd="0" presId="urn:microsoft.com/office/officeart/2005/8/layout/orgChart1"/>
    <dgm:cxn modelId="{DB5EADD0-C0D5-4564-BF63-7542448F6E8B}" type="presParOf" srcId="{98AF655F-5084-48F0-B417-C980BCB5EE00}" destId="{CC86974C-56F8-46FD-8E56-3FF93D965923}" srcOrd="0" destOrd="0" presId="urn:microsoft.com/office/officeart/2005/8/layout/orgChart1"/>
    <dgm:cxn modelId="{2E08C9B7-EB39-4539-8CE3-0EFECE2562A5}" type="presParOf" srcId="{98AF655F-5084-48F0-B417-C980BCB5EE00}" destId="{374FB272-2CC4-46F3-8414-17911697DBBF}" srcOrd="1" destOrd="0" presId="urn:microsoft.com/office/officeart/2005/8/layout/orgChart1"/>
    <dgm:cxn modelId="{290C48E5-ACBF-47DD-A8B6-DCFC46BCB82F}" type="presParOf" srcId="{A86D82D5-75C3-4DDA-87FB-BA28B7C2D117}" destId="{54100BDC-3B08-4945-AE4F-0DB37794F6CE}" srcOrd="1" destOrd="0" presId="urn:microsoft.com/office/officeart/2005/8/layout/orgChart1"/>
    <dgm:cxn modelId="{35E35C18-F426-451C-B1BB-2874EB60A1CF}" type="presParOf" srcId="{A86D82D5-75C3-4DDA-87FB-BA28B7C2D117}" destId="{443B7DFA-114F-4EAF-BF49-86936737F1A2}" srcOrd="2" destOrd="0" presId="urn:microsoft.com/office/officeart/2005/8/layout/orgChart1"/>
    <dgm:cxn modelId="{18BC2324-F4C4-4078-A98A-32523CB53DCA}" type="presParOf" srcId="{FF54B4FD-DD71-4CE7-BB8A-82F2BFE7447B}" destId="{039CF73D-2F4D-4D3B-B678-9EC32DEEB5F5}" srcOrd="6" destOrd="0" presId="urn:microsoft.com/office/officeart/2005/8/layout/orgChart1"/>
    <dgm:cxn modelId="{AFFC1C3D-BFFE-4F0A-B130-F3BBB6E730B4}" type="presParOf" srcId="{FF54B4FD-DD71-4CE7-BB8A-82F2BFE7447B}" destId="{252548E6-6D23-4DD4-9B8A-5619BD6A20EF}" srcOrd="7" destOrd="0" presId="urn:microsoft.com/office/officeart/2005/8/layout/orgChart1"/>
    <dgm:cxn modelId="{0B47BB9A-6806-4B83-9188-BB69BB40D08F}" type="presParOf" srcId="{252548E6-6D23-4DD4-9B8A-5619BD6A20EF}" destId="{E66A21BD-0D7C-4B47-A7E6-4E77A6779601}" srcOrd="0" destOrd="0" presId="urn:microsoft.com/office/officeart/2005/8/layout/orgChart1"/>
    <dgm:cxn modelId="{330DBCEF-A096-44B6-B5C8-698DFF12EC29}" type="presParOf" srcId="{E66A21BD-0D7C-4B47-A7E6-4E77A6779601}" destId="{D5BE29AC-8756-42AE-91A9-2240C3C7BB05}" srcOrd="0" destOrd="0" presId="urn:microsoft.com/office/officeart/2005/8/layout/orgChart1"/>
    <dgm:cxn modelId="{1487AA5B-5966-49AC-872F-0A79B0CAA473}" type="presParOf" srcId="{E66A21BD-0D7C-4B47-A7E6-4E77A6779601}" destId="{8F40BD9D-6E54-4009-9E5E-B2AD7C05C2E7}" srcOrd="1" destOrd="0" presId="urn:microsoft.com/office/officeart/2005/8/layout/orgChart1"/>
    <dgm:cxn modelId="{23361B10-7BB1-440E-8440-66AD5EAC90AE}" type="presParOf" srcId="{252548E6-6D23-4DD4-9B8A-5619BD6A20EF}" destId="{D76A4C05-9C91-42E0-8B5E-92D8719807B9}" srcOrd="1" destOrd="0" presId="urn:microsoft.com/office/officeart/2005/8/layout/orgChart1"/>
    <dgm:cxn modelId="{E39B7A30-E04F-4212-BA6A-759196DB0F33}" type="presParOf" srcId="{252548E6-6D23-4DD4-9B8A-5619BD6A20EF}" destId="{B7CF00BB-A801-475F-9FC2-17B5923C1751}" srcOrd="2" destOrd="0" presId="urn:microsoft.com/office/officeart/2005/8/layout/orgChart1"/>
    <dgm:cxn modelId="{A897612F-FE15-4E24-A8BF-53F206280722}" type="presParOf" srcId="{FF54B4FD-DD71-4CE7-BB8A-82F2BFE7447B}" destId="{E7046D18-2296-4F21-8DB3-B04D84BEA2D5}" srcOrd="8" destOrd="0" presId="urn:microsoft.com/office/officeart/2005/8/layout/orgChart1"/>
    <dgm:cxn modelId="{30406082-BB91-4D42-98EC-5028C336038F}" type="presParOf" srcId="{FF54B4FD-DD71-4CE7-BB8A-82F2BFE7447B}" destId="{72CCBB02-DB79-4956-8587-EC748E9609E7}" srcOrd="9" destOrd="0" presId="urn:microsoft.com/office/officeart/2005/8/layout/orgChart1"/>
    <dgm:cxn modelId="{6A8C4115-129B-430F-97AD-5C587551D526}" type="presParOf" srcId="{72CCBB02-DB79-4956-8587-EC748E9609E7}" destId="{9C8712DF-CBDE-4A84-81FF-597D4DAB68FB}" srcOrd="0" destOrd="0" presId="urn:microsoft.com/office/officeart/2005/8/layout/orgChart1"/>
    <dgm:cxn modelId="{E5D26DC4-33C3-4872-93B9-B11418C516AD}" type="presParOf" srcId="{9C8712DF-CBDE-4A84-81FF-597D4DAB68FB}" destId="{7A637E60-AE1C-479C-90C8-AF446EB7B691}" srcOrd="0" destOrd="0" presId="urn:microsoft.com/office/officeart/2005/8/layout/orgChart1"/>
    <dgm:cxn modelId="{B8E2C738-AC38-45F6-A6C6-99CD3C33AC4F}" type="presParOf" srcId="{9C8712DF-CBDE-4A84-81FF-597D4DAB68FB}" destId="{2B7938A0-592C-4446-A48C-AEB9CB038B64}" srcOrd="1" destOrd="0" presId="urn:microsoft.com/office/officeart/2005/8/layout/orgChart1"/>
    <dgm:cxn modelId="{839257AF-DA53-4B59-8B8E-F7BFCBBA97EE}" type="presParOf" srcId="{72CCBB02-DB79-4956-8587-EC748E9609E7}" destId="{769F3B34-89FD-40BE-BC3C-1D9FABF2E58E}" srcOrd="1" destOrd="0" presId="urn:microsoft.com/office/officeart/2005/8/layout/orgChart1"/>
    <dgm:cxn modelId="{E606F627-0759-46E6-B10D-FB5352F5BD0E}" type="presParOf" srcId="{769F3B34-89FD-40BE-BC3C-1D9FABF2E58E}" destId="{1C42BB9C-0D16-4DD6-B337-7F590520FFDD}" srcOrd="0" destOrd="0" presId="urn:microsoft.com/office/officeart/2005/8/layout/orgChart1"/>
    <dgm:cxn modelId="{20FD9FDC-BAC7-4186-A9A3-35E52B6DD897}" type="presParOf" srcId="{769F3B34-89FD-40BE-BC3C-1D9FABF2E58E}" destId="{B34069D6-4DA1-4631-A06B-C3823B02728E}" srcOrd="1" destOrd="0" presId="urn:microsoft.com/office/officeart/2005/8/layout/orgChart1"/>
    <dgm:cxn modelId="{6543CF8F-C2D1-4D32-AABE-66BE15FE9852}" type="presParOf" srcId="{B34069D6-4DA1-4631-A06B-C3823B02728E}" destId="{E192750F-4AC2-4F58-B05C-26617721ED28}" srcOrd="0" destOrd="0" presId="urn:microsoft.com/office/officeart/2005/8/layout/orgChart1"/>
    <dgm:cxn modelId="{325B0987-37B8-4EFD-AC74-D8A8C1D22EFE}" type="presParOf" srcId="{E192750F-4AC2-4F58-B05C-26617721ED28}" destId="{2E139394-7D23-44BD-B5D4-41B7327FFCB8}" srcOrd="0" destOrd="0" presId="urn:microsoft.com/office/officeart/2005/8/layout/orgChart1"/>
    <dgm:cxn modelId="{84DF1046-770F-4E6F-A72E-34B5B7C6E3CB}" type="presParOf" srcId="{E192750F-4AC2-4F58-B05C-26617721ED28}" destId="{3468D140-92D4-4C75-BCAE-FFA4A6CEDA5C}" srcOrd="1" destOrd="0" presId="urn:microsoft.com/office/officeart/2005/8/layout/orgChart1"/>
    <dgm:cxn modelId="{E10BD53B-4B46-40F5-AA03-DA342A78F485}" type="presParOf" srcId="{B34069D6-4DA1-4631-A06B-C3823B02728E}" destId="{0A2A3459-A3FA-40BD-ACE4-EAC9610B9655}" srcOrd="1" destOrd="0" presId="urn:microsoft.com/office/officeart/2005/8/layout/orgChart1"/>
    <dgm:cxn modelId="{48142468-2ED0-4B25-97CE-D4B8C8C0137F}" type="presParOf" srcId="{B34069D6-4DA1-4631-A06B-C3823B02728E}" destId="{5DD4DBDC-3EC1-4993-A6A6-75A408194B25}" srcOrd="2" destOrd="0" presId="urn:microsoft.com/office/officeart/2005/8/layout/orgChart1"/>
    <dgm:cxn modelId="{9119AE9A-4C47-4977-BD28-E1CEC63663B9}" type="presParOf" srcId="{769F3B34-89FD-40BE-BC3C-1D9FABF2E58E}" destId="{B399A077-CDF1-4650-9020-465042A04731}" srcOrd="2" destOrd="0" presId="urn:microsoft.com/office/officeart/2005/8/layout/orgChart1"/>
    <dgm:cxn modelId="{76A9478E-3788-4D19-B999-E8EFF0FF39DE}" type="presParOf" srcId="{769F3B34-89FD-40BE-BC3C-1D9FABF2E58E}" destId="{205E4014-C73E-4130-9774-AE06360F3B12}" srcOrd="3" destOrd="0" presId="urn:microsoft.com/office/officeart/2005/8/layout/orgChart1"/>
    <dgm:cxn modelId="{B85F7CEA-489E-4E02-9989-D85A1B7FA579}" type="presParOf" srcId="{205E4014-C73E-4130-9774-AE06360F3B12}" destId="{1EE312BE-62A3-4655-B6CD-66302A0F2140}" srcOrd="0" destOrd="0" presId="urn:microsoft.com/office/officeart/2005/8/layout/orgChart1"/>
    <dgm:cxn modelId="{78DE69A1-00C8-4B93-B5A4-57797FBFA763}" type="presParOf" srcId="{1EE312BE-62A3-4655-B6CD-66302A0F2140}" destId="{1021FFFA-29F3-406A-AEA6-4E1007645BF4}" srcOrd="0" destOrd="0" presId="urn:microsoft.com/office/officeart/2005/8/layout/orgChart1"/>
    <dgm:cxn modelId="{0C3241C0-0B9B-4EB0-93FF-D5325694FE9A}" type="presParOf" srcId="{1EE312BE-62A3-4655-B6CD-66302A0F2140}" destId="{B17A1BB2-1D69-4DB5-985B-9A7B09E7A83B}" srcOrd="1" destOrd="0" presId="urn:microsoft.com/office/officeart/2005/8/layout/orgChart1"/>
    <dgm:cxn modelId="{5B86394F-9DAA-403F-BB5C-FA92B7A1A9A8}" type="presParOf" srcId="{205E4014-C73E-4130-9774-AE06360F3B12}" destId="{7AD4AC48-E79C-4D53-A199-6FFCB4016012}" srcOrd="1" destOrd="0" presId="urn:microsoft.com/office/officeart/2005/8/layout/orgChart1"/>
    <dgm:cxn modelId="{D599920C-8FC9-4CE6-B641-424EA90A0C5E}" type="presParOf" srcId="{205E4014-C73E-4130-9774-AE06360F3B12}" destId="{C1417A8F-B202-4573-ADA6-37D4CC91A8CE}" srcOrd="2" destOrd="0" presId="urn:microsoft.com/office/officeart/2005/8/layout/orgChart1"/>
    <dgm:cxn modelId="{EA70096B-1DF7-4B35-85C3-1504A73828D0}" type="presParOf" srcId="{769F3B34-89FD-40BE-BC3C-1D9FABF2E58E}" destId="{B441BCE1-37BB-45A1-B4C2-39D623E5D8AC}" srcOrd="4" destOrd="0" presId="urn:microsoft.com/office/officeart/2005/8/layout/orgChart1"/>
    <dgm:cxn modelId="{7BD6728E-D42A-4E35-98A0-65BE849416B2}" type="presParOf" srcId="{769F3B34-89FD-40BE-BC3C-1D9FABF2E58E}" destId="{BACE45C9-A551-47AA-B97D-016205AF45CC}" srcOrd="5" destOrd="0" presId="urn:microsoft.com/office/officeart/2005/8/layout/orgChart1"/>
    <dgm:cxn modelId="{339FFC4E-8C79-47D2-8EE5-34890DA22DE4}" type="presParOf" srcId="{BACE45C9-A551-47AA-B97D-016205AF45CC}" destId="{4ABE8209-5CA4-499B-AB44-EB0D0FECFAB9}" srcOrd="0" destOrd="0" presId="urn:microsoft.com/office/officeart/2005/8/layout/orgChart1"/>
    <dgm:cxn modelId="{815B5E34-DE2D-4E3A-85B8-B5E2424AB00C}" type="presParOf" srcId="{4ABE8209-5CA4-499B-AB44-EB0D0FECFAB9}" destId="{24D1A9E2-DB64-4515-945A-AF675ADD3CD6}" srcOrd="0" destOrd="0" presId="urn:microsoft.com/office/officeart/2005/8/layout/orgChart1"/>
    <dgm:cxn modelId="{0B9720CE-0076-448A-88C0-1C20781B863E}" type="presParOf" srcId="{4ABE8209-5CA4-499B-AB44-EB0D0FECFAB9}" destId="{58E289E5-19E9-48AD-8F25-5022CF36BC74}" srcOrd="1" destOrd="0" presId="urn:microsoft.com/office/officeart/2005/8/layout/orgChart1"/>
    <dgm:cxn modelId="{000F320F-6B7C-4903-BFBD-648ED60B1A59}" type="presParOf" srcId="{BACE45C9-A551-47AA-B97D-016205AF45CC}" destId="{2D0AF85B-54DC-4BA7-9821-9CA7824AD702}" srcOrd="1" destOrd="0" presId="urn:microsoft.com/office/officeart/2005/8/layout/orgChart1"/>
    <dgm:cxn modelId="{6C1F58B2-1F0B-4818-80BC-1BD2D3BE653F}" type="presParOf" srcId="{BACE45C9-A551-47AA-B97D-016205AF45CC}" destId="{CE86161F-B162-4CE7-8F42-86DE22289009}" srcOrd="2" destOrd="0" presId="urn:microsoft.com/office/officeart/2005/8/layout/orgChart1"/>
    <dgm:cxn modelId="{65267A4C-8DE2-4F77-9AAD-BC5EE1F1EA81}" type="presParOf" srcId="{72CCBB02-DB79-4956-8587-EC748E9609E7}" destId="{2C126FFD-5798-4E26-80F7-A17C654F83AD}" srcOrd="2" destOrd="0" presId="urn:microsoft.com/office/officeart/2005/8/layout/orgChart1"/>
    <dgm:cxn modelId="{A6639839-A657-4D89-9F6A-F1721B78E743}" type="presParOf" srcId="{5BFB3F59-2090-4C21-B9C9-441202993DF4}" destId="{D12C527F-B1BF-4B6D-8220-F72816E9F6E1}" srcOrd="2" destOrd="0" presId="urn:microsoft.com/office/officeart/2005/8/layout/orgChart1"/>
    <dgm:cxn modelId="{11224680-E106-4FF7-9D32-52D93C62D549}" type="presParOf" srcId="{BE0C05F8-83DE-4455-B49F-61FF9D40EABE}" destId="{F950F828-398E-457C-AC16-6BDA901682BB}" srcOrd="4" destOrd="0" presId="urn:microsoft.com/office/officeart/2005/8/layout/orgChart1"/>
    <dgm:cxn modelId="{76A7BB34-6037-4BEC-9179-C21632A55DF5}" type="presParOf" srcId="{F950F828-398E-457C-AC16-6BDA901682BB}" destId="{06049818-1BF4-4320-A282-C2A1506B5064}" srcOrd="0" destOrd="0" presId="urn:microsoft.com/office/officeart/2005/8/layout/orgChart1"/>
    <dgm:cxn modelId="{515AFD4A-9170-4191-94C7-7BF192A99767}" type="presParOf" srcId="{06049818-1BF4-4320-A282-C2A1506B5064}" destId="{F3CD1C3F-4A33-4203-897A-1D80AA331DBD}" srcOrd="0" destOrd="0" presId="urn:microsoft.com/office/officeart/2005/8/layout/orgChart1"/>
    <dgm:cxn modelId="{DDE54CCE-746E-4F8E-BA88-400189D29DB1}" type="presParOf" srcId="{06049818-1BF4-4320-A282-C2A1506B5064}" destId="{5EF7208B-C532-49B6-922F-FBB44A7CE0AD}" srcOrd="1" destOrd="0" presId="urn:microsoft.com/office/officeart/2005/8/layout/orgChart1"/>
    <dgm:cxn modelId="{DC21BD9F-FBC1-4D25-BE10-39811F16A066}" type="presParOf" srcId="{F950F828-398E-457C-AC16-6BDA901682BB}" destId="{6BD8B2BF-B034-45EC-858F-2D0F5D3AE479}" srcOrd="1" destOrd="0" presId="urn:microsoft.com/office/officeart/2005/8/layout/orgChart1"/>
    <dgm:cxn modelId="{E9679FA8-46EF-432E-B7F1-5F7BEB217D79}" type="presParOf" srcId="{6BD8B2BF-B034-45EC-858F-2D0F5D3AE479}" destId="{4049AF2E-5C9D-4A69-92AB-4A42FFC53146}" srcOrd="0" destOrd="0" presId="urn:microsoft.com/office/officeart/2005/8/layout/orgChart1"/>
    <dgm:cxn modelId="{C5446E66-4817-4347-B26E-1F3A58C1062D}" type="presParOf" srcId="{6BD8B2BF-B034-45EC-858F-2D0F5D3AE479}" destId="{3E5989C2-4E3D-40D6-9BD0-C36551A63876}" srcOrd="1" destOrd="0" presId="urn:microsoft.com/office/officeart/2005/8/layout/orgChart1"/>
    <dgm:cxn modelId="{D6ED454B-F338-45D3-9689-4D68E866896F}" type="presParOf" srcId="{3E5989C2-4E3D-40D6-9BD0-C36551A63876}" destId="{82EAFDE0-A7BB-4C68-BA3D-D21488D68E87}" srcOrd="0" destOrd="0" presId="urn:microsoft.com/office/officeart/2005/8/layout/orgChart1"/>
    <dgm:cxn modelId="{5F65600F-18B7-4066-8A96-D0720E01267E}" type="presParOf" srcId="{82EAFDE0-A7BB-4C68-BA3D-D21488D68E87}" destId="{BFCE26D3-AC01-42CB-AA0A-D7BF5495FC16}" srcOrd="0" destOrd="0" presId="urn:microsoft.com/office/officeart/2005/8/layout/orgChart1"/>
    <dgm:cxn modelId="{530B11B1-3129-4325-A49E-BFD4FC6271E4}" type="presParOf" srcId="{82EAFDE0-A7BB-4C68-BA3D-D21488D68E87}" destId="{8F37F074-DADE-4255-ADCA-9F6BD91CF36B}" srcOrd="1" destOrd="0" presId="urn:microsoft.com/office/officeart/2005/8/layout/orgChart1"/>
    <dgm:cxn modelId="{9592FAE5-F1AB-4CD6-B730-3E5803013346}" type="presParOf" srcId="{3E5989C2-4E3D-40D6-9BD0-C36551A63876}" destId="{B939F0FD-698F-4911-B707-4F989E0DC95B}" srcOrd="1" destOrd="0" presId="urn:microsoft.com/office/officeart/2005/8/layout/orgChart1"/>
    <dgm:cxn modelId="{B822A515-AB17-468E-9F51-2F5973F14424}" type="presParOf" srcId="{3E5989C2-4E3D-40D6-9BD0-C36551A63876}" destId="{909F2EF5-1200-4582-A8D7-AF7DB7EDFC8A}" srcOrd="2" destOrd="0" presId="urn:microsoft.com/office/officeart/2005/8/layout/orgChart1"/>
    <dgm:cxn modelId="{16A28B2B-0BCF-4F29-A2A0-D378FE112F70}" type="presParOf" srcId="{F950F828-398E-457C-AC16-6BDA901682BB}" destId="{DBC08217-BC8E-480A-B288-4FB823D191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9F475-5F15-41DA-9194-95B08A862A0E}">
      <dsp:nvSpPr>
        <dsp:cNvPr id="0" name=""/>
        <dsp:cNvSpPr/>
      </dsp:nvSpPr>
      <dsp:spPr>
        <a:xfrm>
          <a:off x="8644065" y="759680"/>
          <a:ext cx="222008" cy="3833352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3833352"/>
              </a:lnTo>
              <a:lnTo>
                <a:pt x="0" y="3833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0F019-C382-49A7-BACB-24BEAA6D8565}">
      <dsp:nvSpPr>
        <dsp:cNvPr id="0" name=""/>
        <dsp:cNvSpPr/>
      </dsp:nvSpPr>
      <dsp:spPr>
        <a:xfrm>
          <a:off x="8644065" y="759680"/>
          <a:ext cx="222008" cy="2782510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2782510"/>
              </a:lnTo>
              <a:lnTo>
                <a:pt x="0" y="27825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5FC9B-ED11-4808-8C9C-B47781DC4A1C}">
      <dsp:nvSpPr>
        <dsp:cNvPr id="0" name=""/>
        <dsp:cNvSpPr/>
      </dsp:nvSpPr>
      <dsp:spPr>
        <a:xfrm>
          <a:off x="8644065" y="759680"/>
          <a:ext cx="222008" cy="1731668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1731668"/>
              </a:lnTo>
              <a:lnTo>
                <a:pt x="0" y="1731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90096-E8E2-46C4-BA83-747F772184B6}">
      <dsp:nvSpPr>
        <dsp:cNvPr id="0" name=""/>
        <dsp:cNvSpPr/>
      </dsp:nvSpPr>
      <dsp:spPr>
        <a:xfrm>
          <a:off x="8644065" y="759680"/>
          <a:ext cx="222008" cy="680827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680827"/>
              </a:lnTo>
              <a:lnTo>
                <a:pt x="0" y="680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B21FE-0531-4991-81C4-1A59A9C82132}">
      <dsp:nvSpPr>
        <dsp:cNvPr id="0" name=""/>
        <dsp:cNvSpPr/>
      </dsp:nvSpPr>
      <dsp:spPr>
        <a:xfrm>
          <a:off x="6853194" y="759680"/>
          <a:ext cx="222008" cy="2782510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2782510"/>
              </a:lnTo>
              <a:lnTo>
                <a:pt x="0" y="27825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149C6-0D2E-4119-A95C-F8B9DAF42886}">
      <dsp:nvSpPr>
        <dsp:cNvPr id="0" name=""/>
        <dsp:cNvSpPr/>
      </dsp:nvSpPr>
      <dsp:spPr>
        <a:xfrm>
          <a:off x="6853194" y="759680"/>
          <a:ext cx="222008" cy="1731668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1731668"/>
              </a:lnTo>
              <a:lnTo>
                <a:pt x="0" y="1731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E9A7B-DB68-42C9-A206-921012F3DB76}">
      <dsp:nvSpPr>
        <dsp:cNvPr id="0" name=""/>
        <dsp:cNvSpPr/>
      </dsp:nvSpPr>
      <dsp:spPr>
        <a:xfrm>
          <a:off x="6853194" y="759680"/>
          <a:ext cx="222008" cy="680827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680827"/>
              </a:lnTo>
              <a:lnTo>
                <a:pt x="0" y="680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BB17D-0CDD-4524-B2FF-39AC0D192262}">
      <dsp:nvSpPr>
        <dsp:cNvPr id="0" name=""/>
        <dsp:cNvSpPr/>
      </dsp:nvSpPr>
      <dsp:spPr>
        <a:xfrm>
          <a:off x="5062323" y="759680"/>
          <a:ext cx="222008" cy="4884193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4884193"/>
              </a:lnTo>
              <a:lnTo>
                <a:pt x="0" y="4884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02B94-D3AB-4864-ADE6-7355BB79F9F5}">
      <dsp:nvSpPr>
        <dsp:cNvPr id="0" name=""/>
        <dsp:cNvSpPr/>
      </dsp:nvSpPr>
      <dsp:spPr>
        <a:xfrm>
          <a:off x="5062323" y="759680"/>
          <a:ext cx="222008" cy="3833352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3833352"/>
              </a:lnTo>
              <a:lnTo>
                <a:pt x="0" y="3833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3709-EB9F-4DF2-86EB-724C93FB2D23}">
      <dsp:nvSpPr>
        <dsp:cNvPr id="0" name=""/>
        <dsp:cNvSpPr/>
      </dsp:nvSpPr>
      <dsp:spPr>
        <a:xfrm>
          <a:off x="5062323" y="759680"/>
          <a:ext cx="222008" cy="2782510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2782510"/>
              </a:lnTo>
              <a:lnTo>
                <a:pt x="0" y="27825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5D056-6CA6-4EE8-820F-104A0E5630AA}">
      <dsp:nvSpPr>
        <dsp:cNvPr id="0" name=""/>
        <dsp:cNvSpPr/>
      </dsp:nvSpPr>
      <dsp:spPr>
        <a:xfrm>
          <a:off x="5062323" y="759680"/>
          <a:ext cx="222008" cy="1731668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1731668"/>
              </a:lnTo>
              <a:lnTo>
                <a:pt x="0" y="1731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821CF-4AAE-45B4-B848-441F78D9449A}">
      <dsp:nvSpPr>
        <dsp:cNvPr id="0" name=""/>
        <dsp:cNvSpPr/>
      </dsp:nvSpPr>
      <dsp:spPr>
        <a:xfrm>
          <a:off x="5062323" y="759680"/>
          <a:ext cx="222008" cy="680827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680827"/>
              </a:lnTo>
              <a:lnTo>
                <a:pt x="0" y="680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6E6E-AA78-4331-B02E-5FD6F863A365}">
      <dsp:nvSpPr>
        <dsp:cNvPr id="0" name=""/>
        <dsp:cNvSpPr/>
      </dsp:nvSpPr>
      <dsp:spPr>
        <a:xfrm>
          <a:off x="3271452" y="759680"/>
          <a:ext cx="222008" cy="4884193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4884193"/>
              </a:lnTo>
              <a:lnTo>
                <a:pt x="0" y="4884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A234C-41D3-43C8-AB9C-39DC56D24BB8}">
      <dsp:nvSpPr>
        <dsp:cNvPr id="0" name=""/>
        <dsp:cNvSpPr/>
      </dsp:nvSpPr>
      <dsp:spPr>
        <a:xfrm>
          <a:off x="3271452" y="759680"/>
          <a:ext cx="222008" cy="3833352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3833352"/>
              </a:lnTo>
              <a:lnTo>
                <a:pt x="0" y="3833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1C0AA-AB68-4954-B3C0-A62F5E56F431}">
      <dsp:nvSpPr>
        <dsp:cNvPr id="0" name=""/>
        <dsp:cNvSpPr/>
      </dsp:nvSpPr>
      <dsp:spPr>
        <a:xfrm>
          <a:off x="3271452" y="759680"/>
          <a:ext cx="222008" cy="2782510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2782510"/>
              </a:lnTo>
              <a:lnTo>
                <a:pt x="0" y="27825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E186E-5324-4FBA-957F-F5A032EEF706}">
      <dsp:nvSpPr>
        <dsp:cNvPr id="0" name=""/>
        <dsp:cNvSpPr/>
      </dsp:nvSpPr>
      <dsp:spPr>
        <a:xfrm>
          <a:off x="3271452" y="759680"/>
          <a:ext cx="222008" cy="1731668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1731668"/>
              </a:lnTo>
              <a:lnTo>
                <a:pt x="0" y="1731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A14BC-911D-4854-B798-43C7A3655B39}">
      <dsp:nvSpPr>
        <dsp:cNvPr id="0" name=""/>
        <dsp:cNvSpPr/>
      </dsp:nvSpPr>
      <dsp:spPr>
        <a:xfrm>
          <a:off x="3271452" y="759680"/>
          <a:ext cx="222008" cy="680827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680827"/>
              </a:lnTo>
              <a:lnTo>
                <a:pt x="0" y="680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F83A2-186A-4334-A60B-787D09D0F771}">
      <dsp:nvSpPr>
        <dsp:cNvPr id="0" name=""/>
        <dsp:cNvSpPr/>
      </dsp:nvSpPr>
      <dsp:spPr>
        <a:xfrm>
          <a:off x="1480581" y="759680"/>
          <a:ext cx="222008" cy="2782510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2782510"/>
              </a:lnTo>
              <a:lnTo>
                <a:pt x="0" y="27825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D2355-B487-4E3D-8038-865A1816D020}">
      <dsp:nvSpPr>
        <dsp:cNvPr id="0" name=""/>
        <dsp:cNvSpPr/>
      </dsp:nvSpPr>
      <dsp:spPr>
        <a:xfrm>
          <a:off x="1480581" y="759680"/>
          <a:ext cx="222008" cy="1731668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1731668"/>
              </a:lnTo>
              <a:lnTo>
                <a:pt x="0" y="1731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78BFE-1E9C-4D05-A29A-7EC8E9C60A5F}">
      <dsp:nvSpPr>
        <dsp:cNvPr id="0" name=""/>
        <dsp:cNvSpPr/>
      </dsp:nvSpPr>
      <dsp:spPr>
        <a:xfrm>
          <a:off x="1480581" y="759680"/>
          <a:ext cx="222008" cy="680827"/>
        </a:xfrm>
        <a:custGeom>
          <a:avLst/>
          <a:gdLst/>
          <a:ahLst/>
          <a:cxnLst/>
          <a:rect l="0" t="0" r="0" b="0"/>
          <a:pathLst>
            <a:path>
              <a:moveTo>
                <a:pt x="222008" y="0"/>
              </a:moveTo>
              <a:lnTo>
                <a:pt x="222008" y="680827"/>
              </a:lnTo>
              <a:lnTo>
                <a:pt x="0" y="680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F6310-B7E7-44C9-9E74-E13CECA33370}">
      <dsp:nvSpPr>
        <dsp:cNvPr id="0" name=""/>
        <dsp:cNvSpPr/>
      </dsp:nvSpPr>
      <dsp:spPr>
        <a:xfrm>
          <a:off x="370537" y="19651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Data Management</a:t>
          </a:r>
          <a:endParaRPr lang="ko-KR" altLang="en-US" sz="1800" kern="1200" dirty="0"/>
        </a:p>
      </dsp:txBody>
      <dsp:txXfrm>
        <a:off x="370537" y="19651"/>
        <a:ext cx="1480058" cy="740029"/>
      </dsp:txXfrm>
    </dsp:sp>
    <dsp:sp modelId="{7F6872FE-1C35-4B34-B146-6E052A84106C}">
      <dsp:nvSpPr>
        <dsp:cNvPr id="0" name=""/>
        <dsp:cNvSpPr/>
      </dsp:nvSpPr>
      <dsp:spPr>
        <a:xfrm>
          <a:off x="522" y="1070492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Data refinery: Excel VBA</a:t>
          </a:r>
          <a:endParaRPr lang="ko-KR" altLang="en-US" sz="1800" kern="1200" dirty="0"/>
        </a:p>
      </dsp:txBody>
      <dsp:txXfrm>
        <a:off x="522" y="1070492"/>
        <a:ext cx="1480058" cy="740029"/>
      </dsp:txXfrm>
    </dsp:sp>
    <dsp:sp modelId="{B75E96D1-9052-4839-B04F-320F0266337B}">
      <dsp:nvSpPr>
        <dsp:cNvPr id="0" name=""/>
        <dsp:cNvSpPr/>
      </dsp:nvSpPr>
      <dsp:spPr>
        <a:xfrm>
          <a:off x="522" y="2121334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BI: Tableau</a:t>
          </a:r>
          <a:endParaRPr lang="ko-KR" altLang="en-US" sz="1800" kern="1200" dirty="0"/>
        </a:p>
      </dsp:txBody>
      <dsp:txXfrm>
        <a:off x="522" y="2121334"/>
        <a:ext cx="1480058" cy="740029"/>
      </dsp:txXfrm>
    </dsp:sp>
    <dsp:sp modelId="{00B07559-E81D-4B2B-9DEF-8B6178F77A85}">
      <dsp:nvSpPr>
        <dsp:cNvPr id="0" name=""/>
        <dsp:cNvSpPr/>
      </dsp:nvSpPr>
      <dsp:spPr>
        <a:xfrm>
          <a:off x="522" y="3172176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mtClean="0"/>
            <a:t>Database: Oracle, MSSQL</a:t>
          </a:r>
          <a:endParaRPr lang="ko-KR" altLang="en-US" sz="1800" kern="1200" dirty="0"/>
        </a:p>
      </dsp:txBody>
      <dsp:txXfrm>
        <a:off x="522" y="3172176"/>
        <a:ext cx="1480058" cy="740029"/>
      </dsp:txXfrm>
    </dsp:sp>
    <dsp:sp modelId="{AF0B4CDF-5E44-4216-93FF-261C69B5BF87}">
      <dsp:nvSpPr>
        <dsp:cNvPr id="0" name=""/>
        <dsp:cNvSpPr/>
      </dsp:nvSpPr>
      <dsp:spPr>
        <a:xfrm>
          <a:off x="2161408" y="19651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Technical Support</a:t>
          </a:r>
          <a:endParaRPr lang="ko-KR" altLang="en-US" sz="1800" kern="1200" dirty="0"/>
        </a:p>
      </dsp:txBody>
      <dsp:txXfrm>
        <a:off x="2161408" y="19651"/>
        <a:ext cx="1480058" cy="740029"/>
      </dsp:txXfrm>
    </dsp:sp>
    <dsp:sp modelId="{9EB10F8B-B782-45B3-AB60-ABAEF84A20EC}">
      <dsp:nvSpPr>
        <dsp:cNvPr id="0" name=""/>
        <dsp:cNvSpPr/>
      </dsp:nvSpPr>
      <dsp:spPr>
        <a:xfrm>
          <a:off x="1791393" y="1070492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Troubleshoot</a:t>
          </a:r>
          <a:endParaRPr lang="ko-KR" altLang="en-US" sz="1800" kern="1200" dirty="0"/>
        </a:p>
      </dsp:txBody>
      <dsp:txXfrm>
        <a:off x="1791393" y="1070492"/>
        <a:ext cx="1480058" cy="740029"/>
      </dsp:txXfrm>
    </dsp:sp>
    <dsp:sp modelId="{3B7BD01B-328E-4DFB-90AD-A98D682D4955}">
      <dsp:nvSpPr>
        <dsp:cNvPr id="0" name=""/>
        <dsp:cNvSpPr/>
      </dsp:nvSpPr>
      <dsp:spPr>
        <a:xfrm>
          <a:off x="1791393" y="2121334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Email blast (</a:t>
          </a:r>
          <a:r>
            <a:rPr lang="en-US" altLang="ko-KR" sz="1800" kern="1200" dirty="0" err="1" smtClean="0"/>
            <a:t>SendBlast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</dsp:txBody>
      <dsp:txXfrm>
        <a:off x="1791393" y="2121334"/>
        <a:ext cx="1480058" cy="740029"/>
      </dsp:txXfrm>
    </dsp:sp>
    <dsp:sp modelId="{076A2392-80FC-49A5-B744-13125D6C59D5}">
      <dsp:nvSpPr>
        <dsp:cNvPr id="0" name=""/>
        <dsp:cNvSpPr/>
      </dsp:nvSpPr>
      <dsp:spPr>
        <a:xfrm>
          <a:off x="1791393" y="3172176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Media production</a:t>
          </a:r>
          <a:endParaRPr lang="ko-KR" altLang="en-US" sz="1800" kern="1200" dirty="0"/>
        </a:p>
      </dsp:txBody>
      <dsp:txXfrm>
        <a:off x="1791393" y="3172176"/>
        <a:ext cx="1480058" cy="740029"/>
      </dsp:txXfrm>
    </dsp:sp>
    <dsp:sp modelId="{2625DA76-AC9D-4CF8-B69C-66D179B2A802}">
      <dsp:nvSpPr>
        <dsp:cNvPr id="0" name=""/>
        <dsp:cNvSpPr/>
      </dsp:nvSpPr>
      <dsp:spPr>
        <a:xfrm>
          <a:off x="1791393" y="4223017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Security: Digital Signature</a:t>
          </a:r>
          <a:endParaRPr lang="ko-KR" altLang="en-US" sz="1800" kern="1200" dirty="0"/>
        </a:p>
      </dsp:txBody>
      <dsp:txXfrm>
        <a:off x="1791393" y="4223017"/>
        <a:ext cx="1480058" cy="740029"/>
      </dsp:txXfrm>
    </dsp:sp>
    <dsp:sp modelId="{E055F098-64B9-43EC-9923-13DA07A0B9EC}">
      <dsp:nvSpPr>
        <dsp:cNvPr id="0" name=""/>
        <dsp:cNvSpPr/>
      </dsp:nvSpPr>
      <dsp:spPr>
        <a:xfrm>
          <a:off x="1791393" y="5273859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Version Control: </a:t>
          </a:r>
          <a:r>
            <a:rPr lang="en-US" altLang="ko-KR" sz="1800" kern="1200" dirty="0" err="1" smtClean="0"/>
            <a:t>Git</a:t>
          </a:r>
          <a:endParaRPr lang="ko-KR" altLang="en-US" sz="1800" kern="1200" dirty="0"/>
        </a:p>
      </dsp:txBody>
      <dsp:txXfrm>
        <a:off x="1791393" y="5273859"/>
        <a:ext cx="1480058" cy="740029"/>
      </dsp:txXfrm>
    </dsp:sp>
    <dsp:sp modelId="{9F494F35-1182-4175-849D-77F1C662835E}">
      <dsp:nvSpPr>
        <dsp:cNvPr id="0" name=""/>
        <dsp:cNvSpPr/>
      </dsp:nvSpPr>
      <dsp:spPr>
        <a:xfrm>
          <a:off x="3952279" y="19651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Web Dev</a:t>
          </a:r>
          <a:endParaRPr lang="ko-KR" altLang="en-US" sz="1800" kern="1200" dirty="0"/>
        </a:p>
      </dsp:txBody>
      <dsp:txXfrm>
        <a:off x="3952279" y="19651"/>
        <a:ext cx="1480058" cy="740029"/>
      </dsp:txXfrm>
    </dsp:sp>
    <dsp:sp modelId="{687B1BED-07B9-4524-886D-5739F06869E3}">
      <dsp:nvSpPr>
        <dsp:cNvPr id="0" name=""/>
        <dsp:cNvSpPr/>
      </dsp:nvSpPr>
      <dsp:spPr>
        <a:xfrm>
          <a:off x="3582264" y="1070492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HTML/CSS</a:t>
          </a:r>
          <a:endParaRPr lang="ko-KR" altLang="en-US" sz="1800" kern="1200" dirty="0"/>
        </a:p>
      </dsp:txBody>
      <dsp:txXfrm>
        <a:off x="3582264" y="1070492"/>
        <a:ext cx="1480058" cy="740029"/>
      </dsp:txXfrm>
    </dsp:sp>
    <dsp:sp modelId="{3189C8B5-7A7F-4689-822B-A69B13A4BED3}">
      <dsp:nvSpPr>
        <dsp:cNvPr id="0" name=""/>
        <dsp:cNvSpPr/>
      </dsp:nvSpPr>
      <dsp:spPr>
        <a:xfrm>
          <a:off x="3582264" y="2121334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WordPress, Drupal 8</a:t>
          </a:r>
          <a:endParaRPr lang="ko-KR" altLang="en-US" sz="1800" kern="1200" dirty="0"/>
        </a:p>
      </dsp:txBody>
      <dsp:txXfrm>
        <a:off x="3582264" y="2121334"/>
        <a:ext cx="1480058" cy="740029"/>
      </dsp:txXfrm>
    </dsp:sp>
    <dsp:sp modelId="{9EBCE179-B5A1-458D-9A23-A0B78AE22F9C}">
      <dsp:nvSpPr>
        <dsp:cNvPr id="0" name=""/>
        <dsp:cNvSpPr/>
      </dsp:nvSpPr>
      <dsp:spPr>
        <a:xfrm>
          <a:off x="3582264" y="3172176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Search Engine Optimization</a:t>
          </a:r>
          <a:endParaRPr lang="ko-KR" altLang="en-US" sz="1800" kern="1200" dirty="0"/>
        </a:p>
      </dsp:txBody>
      <dsp:txXfrm>
        <a:off x="3582264" y="3172176"/>
        <a:ext cx="1480058" cy="740029"/>
      </dsp:txXfrm>
    </dsp:sp>
    <dsp:sp modelId="{E00A0EF5-ECFB-4523-B3BF-E822E6DF05EE}">
      <dsp:nvSpPr>
        <dsp:cNvPr id="0" name=""/>
        <dsp:cNvSpPr/>
      </dsp:nvSpPr>
      <dsp:spPr>
        <a:xfrm>
          <a:off x="3582264" y="4223017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JavaScript</a:t>
          </a:r>
          <a:endParaRPr lang="ko-KR" altLang="en-US" sz="1800" kern="1200" dirty="0"/>
        </a:p>
      </dsp:txBody>
      <dsp:txXfrm>
        <a:off x="3582264" y="4223017"/>
        <a:ext cx="1480058" cy="740029"/>
      </dsp:txXfrm>
    </dsp:sp>
    <dsp:sp modelId="{890713BA-1399-41DC-BF1A-7AF9FA382863}">
      <dsp:nvSpPr>
        <dsp:cNvPr id="0" name=""/>
        <dsp:cNvSpPr/>
      </dsp:nvSpPr>
      <dsp:spPr>
        <a:xfrm>
          <a:off x="3582264" y="5273859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PHP</a:t>
          </a:r>
          <a:endParaRPr lang="ko-KR" altLang="en-US" sz="1800" kern="1200" dirty="0"/>
        </a:p>
      </dsp:txBody>
      <dsp:txXfrm>
        <a:off x="3582264" y="5273859"/>
        <a:ext cx="1480058" cy="740029"/>
      </dsp:txXfrm>
    </dsp:sp>
    <dsp:sp modelId="{22704506-CD29-450E-9C6C-064B38458939}">
      <dsp:nvSpPr>
        <dsp:cNvPr id="0" name=""/>
        <dsp:cNvSpPr/>
      </dsp:nvSpPr>
      <dsp:spPr>
        <a:xfrm>
          <a:off x="5743150" y="19651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Business</a:t>
          </a:r>
          <a:endParaRPr lang="ko-KR" altLang="en-US" sz="1800" kern="1200" dirty="0"/>
        </a:p>
      </dsp:txBody>
      <dsp:txXfrm>
        <a:off x="5743150" y="19651"/>
        <a:ext cx="1480058" cy="740029"/>
      </dsp:txXfrm>
    </dsp:sp>
    <dsp:sp modelId="{16FF15CD-4A31-4B12-BC41-4A910DB1823A}">
      <dsp:nvSpPr>
        <dsp:cNvPr id="0" name=""/>
        <dsp:cNvSpPr/>
      </dsp:nvSpPr>
      <dsp:spPr>
        <a:xfrm>
          <a:off x="5373135" y="1070492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Office Admin</a:t>
          </a:r>
          <a:endParaRPr lang="ko-KR" altLang="en-US" sz="1800" kern="1200" dirty="0"/>
        </a:p>
      </dsp:txBody>
      <dsp:txXfrm>
        <a:off x="5373135" y="1070492"/>
        <a:ext cx="1480058" cy="740029"/>
      </dsp:txXfrm>
    </dsp:sp>
    <dsp:sp modelId="{184EE9AB-BFA0-4A3D-A557-EA888FA47B63}">
      <dsp:nvSpPr>
        <dsp:cNvPr id="0" name=""/>
        <dsp:cNvSpPr/>
      </dsp:nvSpPr>
      <dsp:spPr>
        <a:xfrm>
          <a:off x="5373135" y="2121334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SNS Marketing</a:t>
          </a:r>
          <a:endParaRPr lang="ko-KR" altLang="en-US" sz="1800" kern="1200" dirty="0"/>
        </a:p>
      </dsp:txBody>
      <dsp:txXfrm>
        <a:off x="5373135" y="2121334"/>
        <a:ext cx="1480058" cy="740029"/>
      </dsp:txXfrm>
    </dsp:sp>
    <dsp:sp modelId="{467166AD-26C3-4D08-B2AF-A349AA5532BB}">
      <dsp:nvSpPr>
        <dsp:cNvPr id="0" name=""/>
        <dsp:cNvSpPr/>
      </dsp:nvSpPr>
      <dsp:spPr>
        <a:xfrm>
          <a:off x="5373135" y="3172176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mtClean="0"/>
            <a:t>Project Mgmt</a:t>
          </a:r>
          <a:endParaRPr lang="ko-KR" altLang="en-US" sz="1800" kern="1200" dirty="0"/>
        </a:p>
      </dsp:txBody>
      <dsp:txXfrm>
        <a:off x="5373135" y="3172176"/>
        <a:ext cx="1480058" cy="740029"/>
      </dsp:txXfrm>
    </dsp:sp>
    <dsp:sp modelId="{1C8C08EE-D2B7-4737-B3E0-8FD520BFB944}">
      <dsp:nvSpPr>
        <dsp:cNvPr id="0" name=""/>
        <dsp:cNvSpPr/>
      </dsp:nvSpPr>
      <dsp:spPr>
        <a:xfrm>
          <a:off x="7534021" y="19651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Interests</a:t>
          </a:r>
          <a:endParaRPr lang="ko-KR" altLang="en-US" sz="1800" kern="1200" dirty="0"/>
        </a:p>
      </dsp:txBody>
      <dsp:txXfrm>
        <a:off x="7534021" y="19651"/>
        <a:ext cx="1480058" cy="740029"/>
      </dsp:txXfrm>
    </dsp:sp>
    <dsp:sp modelId="{F31929EA-BC63-49FF-83DE-5D92BD3EF39B}">
      <dsp:nvSpPr>
        <dsp:cNvPr id="0" name=""/>
        <dsp:cNvSpPr/>
      </dsp:nvSpPr>
      <dsp:spPr>
        <a:xfrm>
          <a:off x="7164006" y="1070492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Radio hosting</a:t>
          </a:r>
          <a:endParaRPr lang="ko-KR" altLang="en-US" sz="1800" kern="1200" dirty="0"/>
        </a:p>
      </dsp:txBody>
      <dsp:txXfrm>
        <a:off x="7164006" y="1070492"/>
        <a:ext cx="1480058" cy="740029"/>
      </dsp:txXfrm>
    </dsp:sp>
    <dsp:sp modelId="{6A149146-EDE9-4A88-A385-0104DDC7D62D}">
      <dsp:nvSpPr>
        <dsp:cNvPr id="0" name=""/>
        <dsp:cNvSpPr/>
      </dsp:nvSpPr>
      <dsp:spPr>
        <a:xfrm>
          <a:off x="7164006" y="2121334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Language</a:t>
          </a:r>
          <a:endParaRPr lang="ko-KR" altLang="en-US" sz="1800" kern="1200" dirty="0"/>
        </a:p>
      </dsp:txBody>
      <dsp:txXfrm>
        <a:off x="7164006" y="2121334"/>
        <a:ext cx="1480058" cy="740029"/>
      </dsp:txXfrm>
    </dsp:sp>
    <dsp:sp modelId="{FF887335-6853-4A7F-A3EE-502821422A88}">
      <dsp:nvSpPr>
        <dsp:cNvPr id="0" name=""/>
        <dsp:cNvSpPr/>
      </dsp:nvSpPr>
      <dsp:spPr>
        <a:xfrm>
          <a:off x="7164006" y="3172176"/>
          <a:ext cx="1480058" cy="740029"/>
        </a:xfrm>
        <a:prstGeom prst="rect">
          <a:avLst/>
        </a:prstGeom>
        <a:solidFill>
          <a:srgbClr val="00A2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Health</a:t>
          </a:r>
          <a:endParaRPr lang="ko-KR" altLang="en-US" sz="1800" kern="1200" dirty="0"/>
        </a:p>
      </dsp:txBody>
      <dsp:txXfrm>
        <a:off x="7164006" y="3172176"/>
        <a:ext cx="1480058" cy="740029"/>
      </dsp:txXfrm>
    </dsp:sp>
    <dsp:sp modelId="{5F38487F-2440-4536-8EF0-901E3D293BDE}">
      <dsp:nvSpPr>
        <dsp:cNvPr id="0" name=""/>
        <dsp:cNvSpPr/>
      </dsp:nvSpPr>
      <dsp:spPr>
        <a:xfrm>
          <a:off x="7164006" y="4223017"/>
          <a:ext cx="1480058" cy="740029"/>
        </a:xfrm>
        <a:prstGeom prst="rect">
          <a:avLst/>
        </a:prstGeom>
        <a:solidFill>
          <a:srgbClr val="2528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Photography</a:t>
          </a:r>
          <a:endParaRPr lang="ko-KR" altLang="en-US" sz="1800" kern="1200" dirty="0"/>
        </a:p>
      </dsp:txBody>
      <dsp:txXfrm>
        <a:off x="7164006" y="4223017"/>
        <a:ext cx="1480058" cy="7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1F485-385B-4258-81ED-09E39BC3B6D2}">
      <dsp:nvSpPr>
        <dsp:cNvPr id="0" name=""/>
        <dsp:cNvSpPr/>
      </dsp:nvSpPr>
      <dsp:spPr>
        <a:xfrm>
          <a:off x="94412" y="16"/>
          <a:ext cx="1531126" cy="78007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Specialty</a:t>
          </a:r>
          <a:endParaRPr lang="en-US" sz="1800" kern="1200" dirty="0"/>
        </a:p>
      </dsp:txBody>
      <dsp:txXfrm>
        <a:off x="94412" y="16"/>
        <a:ext cx="1531126" cy="780077"/>
      </dsp:txXfrm>
    </dsp:sp>
    <dsp:sp modelId="{03D78F3D-37AD-44F2-8215-2A5C963FD7F7}">
      <dsp:nvSpPr>
        <dsp:cNvPr id="0" name=""/>
        <dsp:cNvSpPr/>
      </dsp:nvSpPr>
      <dsp:spPr>
        <a:xfrm>
          <a:off x="94412" y="905731"/>
          <a:ext cx="1531126" cy="780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Still learning</a:t>
          </a:r>
          <a:endParaRPr lang="en-US" sz="1800" kern="1200" dirty="0"/>
        </a:p>
      </dsp:txBody>
      <dsp:txXfrm>
        <a:off x="94412" y="905731"/>
        <a:ext cx="1531126" cy="780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8B19A-79AE-43CF-9ECC-676F9739FBFD}">
      <dsp:nvSpPr>
        <dsp:cNvPr id="0" name=""/>
        <dsp:cNvSpPr/>
      </dsp:nvSpPr>
      <dsp:spPr>
        <a:xfrm>
          <a:off x="10096937" y="1608232"/>
          <a:ext cx="181467" cy="2022071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2022071"/>
              </a:lnTo>
              <a:lnTo>
                <a:pt x="0" y="2022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B0229-B9A6-4E38-BFF8-D2D1D4170727}">
      <dsp:nvSpPr>
        <dsp:cNvPr id="0" name=""/>
        <dsp:cNvSpPr/>
      </dsp:nvSpPr>
      <dsp:spPr>
        <a:xfrm>
          <a:off x="10278405" y="1608232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002"/>
              </a:lnTo>
              <a:lnTo>
                <a:pt x="181467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7A567-7B59-4B3E-A366-7DDFAA187F42}">
      <dsp:nvSpPr>
        <dsp:cNvPr id="0" name=""/>
        <dsp:cNvSpPr/>
      </dsp:nvSpPr>
      <dsp:spPr>
        <a:xfrm>
          <a:off x="10096937" y="1608232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795002"/>
              </a:lnTo>
              <a:lnTo>
                <a:pt x="0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543A2-F3A2-41C2-80A8-058C1B6FEA3A}">
      <dsp:nvSpPr>
        <dsp:cNvPr id="0" name=""/>
        <dsp:cNvSpPr/>
      </dsp:nvSpPr>
      <dsp:spPr>
        <a:xfrm>
          <a:off x="5914532" y="1608232"/>
          <a:ext cx="181467" cy="2022071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2022071"/>
              </a:lnTo>
              <a:lnTo>
                <a:pt x="0" y="2022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987A7-6F09-46C4-8315-F84A219797AA}">
      <dsp:nvSpPr>
        <dsp:cNvPr id="0" name=""/>
        <dsp:cNvSpPr/>
      </dsp:nvSpPr>
      <dsp:spPr>
        <a:xfrm>
          <a:off x="6095999" y="1608232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002"/>
              </a:lnTo>
              <a:lnTo>
                <a:pt x="181467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DB755-B56A-4800-9B74-6BF0B4170DE0}">
      <dsp:nvSpPr>
        <dsp:cNvPr id="0" name=""/>
        <dsp:cNvSpPr/>
      </dsp:nvSpPr>
      <dsp:spPr>
        <a:xfrm>
          <a:off x="5914532" y="1608232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795002"/>
              </a:lnTo>
              <a:lnTo>
                <a:pt x="0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735DF-C201-4D2D-823F-9FD08B79AD25}">
      <dsp:nvSpPr>
        <dsp:cNvPr id="0" name=""/>
        <dsp:cNvSpPr/>
      </dsp:nvSpPr>
      <dsp:spPr>
        <a:xfrm>
          <a:off x="1732126" y="1608232"/>
          <a:ext cx="181467" cy="3249141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3249141"/>
              </a:lnTo>
              <a:lnTo>
                <a:pt x="0" y="3249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3B3DE-EF06-4316-B7CE-547B5C396529}">
      <dsp:nvSpPr>
        <dsp:cNvPr id="0" name=""/>
        <dsp:cNvSpPr/>
      </dsp:nvSpPr>
      <dsp:spPr>
        <a:xfrm>
          <a:off x="1913594" y="1608232"/>
          <a:ext cx="181467" cy="2022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071"/>
              </a:lnTo>
              <a:lnTo>
                <a:pt x="181467" y="2022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04DB3-D20A-4F73-AAD3-195925BDEC48}">
      <dsp:nvSpPr>
        <dsp:cNvPr id="0" name=""/>
        <dsp:cNvSpPr/>
      </dsp:nvSpPr>
      <dsp:spPr>
        <a:xfrm>
          <a:off x="1732126" y="1608232"/>
          <a:ext cx="181467" cy="2022071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2022071"/>
              </a:lnTo>
              <a:lnTo>
                <a:pt x="0" y="2022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24E6C-B946-48B6-8C07-6BABF17A2976}">
      <dsp:nvSpPr>
        <dsp:cNvPr id="0" name=""/>
        <dsp:cNvSpPr/>
      </dsp:nvSpPr>
      <dsp:spPr>
        <a:xfrm>
          <a:off x="1913594" y="1608232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002"/>
              </a:lnTo>
              <a:lnTo>
                <a:pt x="181467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B2DE9-7A63-4C54-9B05-3A2F1AD954E0}">
      <dsp:nvSpPr>
        <dsp:cNvPr id="0" name=""/>
        <dsp:cNvSpPr/>
      </dsp:nvSpPr>
      <dsp:spPr>
        <a:xfrm>
          <a:off x="1732126" y="1608232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795002"/>
              </a:lnTo>
              <a:lnTo>
                <a:pt x="0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18BEE-F13B-4022-BE44-2347F8AE1136}">
      <dsp:nvSpPr>
        <dsp:cNvPr id="0" name=""/>
        <dsp:cNvSpPr/>
      </dsp:nvSpPr>
      <dsp:spPr>
        <a:xfrm>
          <a:off x="1049461" y="744099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I.T.</a:t>
          </a:r>
          <a:endParaRPr lang="ko-KR" altLang="en-US" sz="2400" kern="1200" dirty="0"/>
        </a:p>
      </dsp:txBody>
      <dsp:txXfrm>
        <a:off x="1049461" y="744099"/>
        <a:ext cx="1728266" cy="864133"/>
      </dsp:txXfrm>
    </dsp:sp>
    <dsp:sp modelId="{D5956048-BFD5-460D-8487-43EA25C03150}">
      <dsp:nvSpPr>
        <dsp:cNvPr id="0" name=""/>
        <dsp:cNvSpPr/>
      </dsp:nvSpPr>
      <dsp:spPr>
        <a:xfrm>
          <a:off x="3860" y="1971168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Database</a:t>
          </a:r>
          <a:endParaRPr lang="ko-KR" altLang="en-US" sz="2400" kern="1200" dirty="0"/>
        </a:p>
      </dsp:txBody>
      <dsp:txXfrm>
        <a:off x="3860" y="1971168"/>
        <a:ext cx="1728266" cy="864133"/>
      </dsp:txXfrm>
    </dsp:sp>
    <dsp:sp modelId="{D20B1A6B-CCD1-48CC-AFA5-2AB2546B987A}">
      <dsp:nvSpPr>
        <dsp:cNvPr id="0" name=""/>
        <dsp:cNvSpPr/>
      </dsp:nvSpPr>
      <dsp:spPr>
        <a:xfrm>
          <a:off x="2095062" y="1971168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Programming</a:t>
          </a:r>
          <a:endParaRPr lang="ko-KR" altLang="en-US" sz="2400" kern="1200" dirty="0"/>
        </a:p>
      </dsp:txBody>
      <dsp:txXfrm>
        <a:off x="2095062" y="1971168"/>
        <a:ext cx="1728266" cy="864133"/>
      </dsp:txXfrm>
    </dsp:sp>
    <dsp:sp modelId="{BF881064-DB25-4911-A831-431093E52793}">
      <dsp:nvSpPr>
        <dsp:cNvPr id="0" name=""/>
        <dsp:cNvSpPr/>
      </dsp:nvSpPr>
      <dsp:spPr>
        <a:xfrm>
          <a:off x="3860" y="3198237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Image</a:t>
          </a:r>
          <a:endParaRPr lang="ko-KR" altLang="en-US" sz="2400" kern="1200" dirty="0"/>
        </a:p>
      </dsp:txBody>
      <dsp:txXfrm>
        <a:off x="3860" y="3198237"/>
        <a:ext cx="1728266" cy="864133"/>
      </dsp:txXfrm>
    </dsp:sp>
    <dsp:sp modelId="{8A7E641D-4C23-4B71-BDC0-20574E561D54}">
      <dsp:nvSpPr>
        <dsp:cNvPr id="0" name=""/>
        <dsp:cNvSpPr/>
      </dsp:nvSpPr>
      <dsp:spPr>
        <a:xfrm>
          <a:off x="2095062" y="3198237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Audio</a:t>
          </a:r>
          <a:endParaRPr lang="ko-KR" altLang="en-US" sz="2400" kern="1200" dirty="0"/>
        </a:p>
      </dsp:txBody>
      <dsp:txXfrm>
        <a:off x="2095062" y="3198237"/>
        <a:ext cx="1728266" cy="864133"/>
      </dsp:txXfrm>
    </dsp:sp>
    <dsp:sp modelId="{B23E50A5-5A4B-4271-BECB-9E1E36EC8D57}">
      <dsp:nvSpPr>
        <dsp:cNvPr id="0" name=""/>
        <dsp:cNvSpPr/>
      </dsp:nvSpPr>
      <dsp:spPr>
        <a:xfrm>
          <a:off x="3860" y="4425307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Technician</a:t>
          </a:r>
          <a:endParaRPr lang="ko-KR" altLang="en-US" sz="2400" kern="1200" dirty="0"/>
        </a:p>
      </dsp:txBody>
      <dsp:txXfrm>
        <a:off x="3860" y="4425307"/>
        <a:ext cx="1728266" cy="864133"/>
      </dsp:txXfrm>
    </dsp:sp>
    <dsp:sp modelId="{F3E921E3-211B-4208-AED1-1480A823D0B8}">
      <dsp:nvSpPr>
        <dsp:cNvPr id="0" name=""/>
        <dsp:cNvSpPr/>
      </dsp:nvSpPr>
      <dsp:spPr>
        <a:xfrm>
          <a:off x="5231866" y="744099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Business</a:t>
          </a:r>
          <a:endParaRPr lang="ko-KR" altLang="en-US" sz="2400" kern="1200" dirty="0"/>
        </a:p>
      </dsp:txBody>
      <dsp:txXfrm>
        <a:off x="5231866" y="744099"/>
        <a:ext cx="1728266" cy="864133"/>
      </dsp:txXfrm>
    </dsp:sp>
    <dsp:sp modelId="{97CF2421-C072-493F-898A-1BA099D5777C}">
      <dsp:nvSpPr>
        <dsp:cNvPr id="0" name=""/>
        <dsp:cNvSpPr/>
      </dsp:nvSpPr>
      <dsp:spPr>
        <a:xfrm>
          <a:off x="4186265" y="1971168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Management</a:t>
          </a:r>
          <a:endParaRPr lang="ko-KR" altLang="en-US" sz="2400" kern="1200" dirty="0"/>
        </a:p>
      </dsp:txBody>
      <dsp:txXfrm>
        <a:off x="4186265" y="1971168"/>
        <a:ext cx="1728266" cy="864133"/>
      </dsp:txXfrm>
    </dsp:sp>
    <dsp:sp modelId="{16FF15CD-4A31-4B12-BC41-4A910DB1823A}">
      <dsp:nvSpPr>
        <dsp:cNvPr id="0" name=""/>
        <dsp:cNvSpPr/>
      </dsp:nvSpPr>
      <dsp:spPr>
        <a:xfrm>
          <a:off x="6277467" y="1971168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Office Admin</a:t>
          </a:r>
          <a:endParaRPr lang="ko-KR" altLang="en-US" sz="2400" kern="1200" dirty="0"/>
        </a:p>
      </dsp:txBody>
      <dsp:txXfrm>
        <a:off x="6277467" y="1971168"/>
        <a:ext cx="1728266" cy="864133"/>
      </dsp:txXfrm>
    </dsp:sp>
    <dsp:sp modelId="{7DB2FC98-BC90-41E9-A96E-4377C6F1D5AE}">
      <dsp:nvSpPr>
        <dsp:cNvPr id="0" name=""/>
        <dsp:cNvSpPr/>
      </dsp:nvSpPr>
      <dsp:spPr>
        <a:xfrm>
          <a:off x="4186265" y="3198237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People</a:t>
          </a:r>
          <a:endParaRPr lang="ko-KR" altLang="en-US" sz="2400" kern="1200" dirty="0"/>
        </a:p>
      </dsp:txBody>
      <dsp:txXfrm>
        <a:off x="4186265" y="3198237"/>
        <a:ext cx="1728266" cy="864133"/>
      </dsp:txXfrm>
    </dsp:sp>
    <dsp:sp modelId="{1C8C08EE-D2B7-4737-B3E0-8FD520BFB944}">
      <dsp:nvSpPr>
        <dsp:cNvPr id="0" name=""/>
        <dsp:cNvSpPr/>
      </dsp:nvSpPr>
      <dsp:spPr>
        <a:xfrm>
          <a:off x="9414271" y="744099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Personal</a:t>
          </a:r>
          <a:endParaRPr lang="ko-KR" altLang="en-US" sz="2400" kern="1200" dirty="0"/>
        </a:p>
      </dsp:txBody>
      <dsp:txXfrm>
        <a:off x="9414271" y="744099"/>
        <a:ext cx="1728266" cy="864133"/>
      </dsp:txXfrm>
    </dsp:sp>
    <dsp:sp modelId="{42A14226-B10E-4792-8806-F6A285C1F74C}">
      <dsp:nvSpPr>
        <dsp:cNvPr id="0" name=""/>
        <dsp:cNvSpPr/>
      </dsp:nvSpPr>
      <dsp:spPr>
        <a:xfrm>
          <a:off x="8368670" y="1971168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Hobby</a:t>
          </a:r>
          <a:endParaRPr lang="ko-KR" altLang="en-US" sz="2400" kern="1200" dirty="0"/>
        </a:p>
      </dsp:txBody>
      <dsp:txXfrm>
        <a:off x="8368670" y="1971168"/>
        <a:ext cx="1728266" cy="864133"/>
      </dsp:txXfrm>
    </dsp:sp>
    <dsp:sp modelId="{6A149146-EDE9-4A88-A385-0104DDC7D62D}">
      <dsp:nvSpPr>
        <dsp:cNvPr id="0" name=""/>
        <dsp:cNvSpPr/>
      </dsp:nvSpPr>
      <dsp:spPr>
        <a:xfrm>
          <a:off x="10459873" y="1971168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Language</a:t>
          </a:r>
          <a:endParaRPr lang="ko-KR" altLang="en-US" sz="2400" kern="1200" dirty="0"/>
        </a:p>
      </dsp:txBody>
      <dsp:txXfrm>
        <a:off x="10459873" y="1971168"/>
        <a:ext cx="1728266" cy="864133"/>
      </dsp:txXfrm>
    </dsp:sp>
    <dsp:sp modelId="{FF887335-6853-4A7F-A3EE-502821422A88}">
      <dsp:nvSpPr>
        <dsp:cNvPr id="0" name=""/>
        <dsp:cNvSpPr/>
      </dsp:nvSpPr>
      <dsp:spPr>
        <a:xfrm>
          <a:off x="8368670" y="3198237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Health</a:t>
          </a:r>
          <a:endParaRPr lang="ko-KR" altLang="en-US" sz="2400" kern="1200" dirty="0"/>
        </a:p>
      </dsp:txBody>
      <dsp:txXfrm>
        <a:off x="8368670" y="3198237"/>
        <a:ext cx="1728266" cy="864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EF754-C502-4F53-894E-988ECC8378A5}">
      <dsp:nvSpPr>
        <dsp:cNvPr id="0" name=""/>
        <dsp:cNvSpPr/>
      </dsp:nvSpPr>
      <dsp:spPr>
        <a:xfrm>
          <a:off x="10255746" y="747141"/>
          <a:ext cx="223242" cy="174128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1741289"/>
              </a:lnTo>
              <a:lnTo>
                <a:pt x="0" y="174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A7839-E4D6-4A18-A3A6-631A851BED36}">
      <dsp:nvSpPr>
        <dsp:cNvPr id="0" name=""/>
        <dsp:cNvSpPr/>
      </dsp:nvSpPr>
      <dsp:spPr>
        <a:xfrm>
          <a:off x="10255746" y="747141"/>
          <a:ext cx="223242" cy="68460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684609"/>
              </a:lnTo>
              <a:lnTo>
                <a:pt x="0" y="68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720AB-E96F-4CB3-B0AB-53D6C1141842}">
      <dsp:nvSpPr>
        <dsp:cNvPr id="0" name=""/>
        <dsp:cNvSpPr/>
      </dsp:nvSpPr>
      <dsp:spPr>
        <a:xfrm>
          <a:off x="8454925" y="747141"/>
          <a:ext cx="223242" cy="4911328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4911328"/>
              </a:lnTo>
              <a:lnTo>
                <a:pt x="0" y="4911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AF30E-F7D4-446D-A491-D8572F2EAB9A}">
      <dsp:nvSpPr>
        <dsp:cNvPr id="0" name=""/>
        <dsp:cNvSpPr/>
      </dsp:nvSpPr>
      <dsp:spPr>
        <a:xfrm>
          <a:off x="8454925" y="747141"/>
          <a:ext cx="223242" cy="3854648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3854648"/>
              </a:lnTo>
              <a:lnTo>
                <a:pt x="0" y="3854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3356E-074B-46A2-BF98-CC81E4C88DD2}">
      <dsp:nvSpPr>
        <dsp:cNvPr id="0" name=""/>
        <dsp:cNvSpPr/>
      </dsp:nvSpPr>
      <dsp:spPr>
        <a:xfrm>
          <a:off x="8454925" y="747141"/>
          <a:ext cx="223242" cy="2797968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2797968"/>
              </a:lnTo>
              <a:lnTo>
                <a:pt x="0" y="2797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9A34C-DFC0-4C0C-B443-D8C837F9B5D7}">
      <dsp:nvSpPr>
        <dsp:cNvPr id="0" name=""/>
        <dsp:cNvSpPr/>
      </dsp:nvSpPr>
      <dsp:spPr>
        <a:xfrm>
          <a:off x="8454925" y="747141"/>
          <a:ext cx="223242" cy="174128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1741289"/>
              </a:lnTo>
              <a:lnTo>
                <a:pt x="0" y="174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AB6DA-98E3-4FE6-B333-C6EDAFA040E3}">
      <dsp:nvSpPr>
        <dsp:cNvPr id="0" name=""/>
        <dsp:cNvSpPr/>
      </dsp:nvSpPr>
      <dsp:spPr>
        <a:xfrm>
          <a:off x="8454925" y="747141"/>
          <a:ext cx="223242" cy="68460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684609"/>
              </a:lnTo>
              <a:lnTo>
                <a:pt x="0" y="68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3F40F-B91E-4273-A892-CFAAED2D49A9}">
      <dsp:nvSpPr>
        <dsp:cNvPr id="0" name=""/>
        <dsp:cNvSpPr/>
      </dsp:nvSpPr>
      <dsp:spPr>
        <a:xfrm>
          <a:off x="6654105" y="747141"/>
          <a:ext cx="223242" cy="2797968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2797968"/>
              </a:lnTo>
              <a:lnTo>
                <a:pt x="0" y="2797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AC83F-6C75-40B2-BF85-C238929CDA9E}">
      <dsp:nvSpPr>
        <dsp:cNvPr id="0" name=""/>
        <dsp:cNvSpPr/>
      </dsp:nvSpPr>
      <dsp:spPr>
        <a:xfrm>
          <a:off x="6654105" y="747141"/>
          <a:ext cx="223242" cy="174128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1741289"/>
              </a:lnTo>
              <a:lnTo>
                <a:pt x="0" y="174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74E31-5DF1-47E0-973D-492B33CD915E}">
      <dsp:nvSpPr>
        <dsp:cNvPr id="0" name=""/>
        <dsp:cNvSpPr/>
      </dsp:nvSpPr>
      <dsp:spPr>
        <a:xfrm>
          <a:off x="6654105" y="747141"/>
          <a:ext cx="223242" cy="68460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684609"/>
              </a:lnTo>
              <a:lnTo>
                <a:pt x="0" y="68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24F3A-93EE-4A00-9004-FF03D9A8254C}">
      <dsp:nvSpPr>
        <dsp:cNvPr id="0" name=""/>
        <dsp:cNvSpPr/>
      </dsp:nvSpPr>
      <dsp:spPr>
        <a:xfrm>
          <a:off x="4853285" y="747141"/>
          <a:ext cx="223242" cy="174128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1741289"/>
              </a:lnTo>
              <a:lnTo>
                <a:pt x="0" y="174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E9E4A-4357-4B90-B633-97E650C508E0}">
      <dsp:nvSpPr>
        <dsp:cNvPr id="0" name=""/>
        <dsp:cNvSpPr/>
      </dsp:nvSpPr>
      <dsp:spPr>
        <a:xfrm>
          <a:off x="4853285" y="747141"/>
          <a:ext cx="223242" cy="68460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684609"/>
              </a:lnTo>
              <a:lnTo>
                <a:pt x="0" y="68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162EA-2925-42F7-8CD3-44AE85E43E65}">
      <dsp:nvSpPr>
        <dsp:cNvPr id="0" name=""/>
        <dsp:cNvSpPr/>
      </dsp:nvSpPr>
      <dsp:spPr>
        <a:xfrm>
          <a:off x="3052464" y="747141"/>
          <a:ext cx="223242" cy="2797968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2797968"/>
              </a:lnTo>
              <a:lnTo>
                <a:pt x="0" y="2797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6B088-1BDC-4CC9-82FC-FCE9E30F0A2C}">
      <dsp:nvSpPr>
        <dsp:cNvPr id="0" name=""/>
        <dsp:cNvSpPr/>
      </dsp:nvSpPr>
      <dsp:spPr>
        <a:xfrm>
          <a:off x="3052464" y="747141"/>
          <a:ext cx="223242" cy="174128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1741289"/>
              </a:lnTo>
              <a:lnTo>
                <a:pt x="0" y="174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D60D9-6D78-45AA-9561-8EC64F3D53E7}">
      <dsp:nvSpPr>
        <dsp:cNvPr id="0" name=""/>
        <dsp:cNvSpPr/>
      </dsp:nvSpPr>
      <dsp:spPr>
        <a:xfrm>
          <a:off x="3052464" y="747141"/>
          <a:ext cx="223242" cy="684609"/>
        </a:xfrm>
        <a:custGeom>
          <a:avLst/>
          <a:gdLst/>
          <a:ahLst/>
          <a:cxnLst/>
          <a:rect l="0" t="0" r="0" b="0"/>
          <a:pathLst>
            <a:path>
              <a:moveTo>
                <a:pt x="223242" y="0"/>
              </a:moveTo>
              <a:lnTo>
                <a:pt x="223242" y="684609"/>
              </a:lnTo>
              <a:lnTo>
                <a:pt x="0" y="68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8B580-42B8-4373-BEDE-2CFD42B247F1}">
      <dsp:nvSpPr>
        <dsp:cNvPr id="0" name=""/>
        <dsp:cNvSpPr/>
      </dsp:nvSpPr>
      <dsp:spPr>
        <a:xfrm>
          <a:off x="1936253" y="300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smtClean="0"/>
            <a:t>Database</a:t>
          </a:r>
          <a:endParaRPr lang="ko-KR" altLang="en-US" sz="2100" kern="1200" dirty="0"/>
        </a:p>
      </dsp:txBody>
      <dsp:txXfrm>
        <a:off x="1936253" y="3000"/>
        <a:ext cx="1488281" cy="744140"/>
      </dsp:txXfrm>
    </dsp:sp>
    <dsp:sp modelId="{DC36C2EC-372E-44E7-A22F-FBE7438DC536}">
      <dsp:nvSpPr>
        <dsp:cNvPr id="0" name=""/>
        <dsp:cNvSpPr/>
      </dsp:nvSpPr>
      <dsp:spPr>
        <a:xfrm>
          <a:off x="1564183" y="105968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Spreadsheet</a:t>
          </a:r>
          <a:endParaRPr lang="ko-KR" altLang="en-US" sz="2100" kern="1200" dirty="0"/>
        </a:p>
      </dsp:txBody>
      <dsp:txXfrm>
        <a:off x="1564183" y="1059680"/>
        <a:ext cx="1488281" cy="744140"/>
      </dsp:txXfrm>
    </dsp:sp>
    <dsp:sp modelId="{DD6ABE52-FEEA-401D-90E1-B002D27C9AE4}">
      <dsp:nvSpPr>
        <dsp:cNvPr id="0" name=""/>
        <dsp:cNvSpPr/>
      </dsp:nvSpPr>
      <dsp:spPr>
        <a:xfrm>
          <a:off x="1564183" y="211635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Analyzer</a:t>
          </a:r>
          <a:endParaRPr lang="ko-KR" altLang="en-US" sz="2100" kern="1200" dirty="0"/>
        </a:p>
      </dsp:txBody>
      <dsp:txXfrm>
        <a:off x="1564183" y="2116359"/>
        <a:ext cx="1488281" cy="744140"/>
      </dsp:txXfrm>
    </dsp:sp>
    <dsp:sp modelId="{7A47F1E0-261A-40A4-8DED-FF47A3905F78}">
      <dsp:nvSpPr>
        <dsp:cNvPr id="0" name=""/>
        <dsp:cNvSpPr/>
      </dsp:nvSpPr>
      <dsp:spPr>
        <a:xfrm>
          <a:off x="1564183" y="317303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Database</a:t>
          </a:r>
          <a:endParaRPr lang="ko-KR" altLang="en-US" sz="2100" kern="1200" dirty="0"/>
        </a:p>
      </dsp:txBody>
      <dsp:txXfrm>
        <a:off x="1564183" y="3173039"/>
        <a:ext cx="1488281" cy="744140"/>
      </dsp:txXfrm>
    </dsp:sp>
    <dsp:sp modelId="{5C1E1BAF-6101-443A-84FD-84A9F407803D}">
      <dsp:nvSpPr>
        <dsp:cNvPr id="0" name=""/>
        <dsp:cNvSpPr/>
      </dsp:nvSpPr>
      <dsp:spPr>
        <a:xfrm>
          <a:off x="3737074" y="300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Programming</a:t>
          </a:r>
          <a:endParaRPr lang="ko-KR" altLang="en-US" sz="2100" kern="1200" dirty="0"/>
        </a:p>
      </dsp:txBody>
      <dsp:txXfrm>
        <a:off x="3737074" y="3000"/>
        <a:ext cx="1488281" cy="744140"/>
      </dsp:txXfrm>
    </dsp:sp>
    <dsp:sp modelId="{960D790C-803D-4289-83B5-B098589E287E}">
      <dsp:nvSpPr>
        <dsp:cNvPr id="0" name=""/>
        <dsp:cNvSpPr/>
      </dsp:nvSpPr>
      <dsp:spPr>
        <a:xfrm>
          <a:off x="3365003" y="105968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Web</a:t>
          </a:r>
          <a:endParaRPr lang="ko-KR" altLang="en-US" sz="2100" kern="1200" dirty="0"/>
        </a:p>
      </dsp:txBody>
      <dsp:txXfrm>
        <a:off x="3365003" y="1059680"/>
        <a:ext cx="1488281" cy="744140"/>
      </dsp:txXfrm>
    </dsp:sp>
    <dsp:sp modelId="{C27F5783-A6B6-4162-A165-FCDE7E794B98}">
      <dsp:nvSpPr>
        <dsp:cNvPr id="0" name=""/>
        <dsp:cNvSpPr/>
      </dsp:nvSpPr>
      <dsp:spPr>
        <a:xfrm>
          <a:off x="3365003" y="211635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Software</a:t>
          </a:r>
          <a:endParaRPr lang="ko-KR" altLang="en-US" sz="2100" kern="1200" dirty="0"/>
        </a:p>
      </dsp:txBody>
      <dsp:txXfrm>
        <a:off x="3365003" y="2116359"/>
        <a:ext cx="1488281" cy="744140"/>
      </dsp:txXfrm>
    </dsp:sp>
    <dsp:sp modelId="{6DE0EBB5-9414-4E50-99BC-9975D3588AB5}">
      <dsp:nvSpPr>
        <dsp:cNvPr id="0" name=""/>
        <dsp:cNvSpPr/>
      </dsp:nvSpPr>
      <dsp:spPr>
        <a:xfrm>
          <a:off x="5537894" y="300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Technician</a:t>
          </a:r>
          <a:endParaRPr lang="ko-KR" altLang="en-US" sz="2100" kern="1200" dirty="0"/>
        </a:p>
      </dsp:txBody>
      <dsp:txXfrm>
        <a:off x="5537894" y="3000"/>
        <a:ext cx="1488281" cy="744140"/>
      </dsp:txXfrm>
    </dsp:sp>
    <dsp:sp modelId="{6D058922-1C3C-4F09-A3E4-501D1BEDE662}">
      <dsp:nvSpPr>
        <dsp:cNvPr id="0" name=""/>
        <dsp:cNvSpPr/>
      </dsp:nvSpPr>
      <dsp:spPr>
        <a:xfrm>
          <a:off x="5165824" y="105968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I.T. Support</a:t>
          </a:r>
          <a:endParaRPr lang="ko-KR" altLang="en-US" sz="2100" kern="1200" dirty="0"/>
        </a:p>
      </dsp:txBody>
      <dsp:txXfrm>
        <a:off x="5165824" y="1059680"/>
        <a:ext cx="1488281" cy="744140"/>
      </dsp:txXfrm>
    </dsp:sp>
    <dsp:sp modelId="{0923CBE5-E78F-4EFD-87F3-4BD561B561EC}">
      <dsp:nvSpPr>
        <dsp:cNvPr id="0" name=""/>
        <dsp:cNvSpPr/>
      </dsp:nvSpPr>
      <dsp:spPr>
        <a:xfrm>
          <a:off x="5165824" y="211635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Mass email</a:t>
          </a:r>
          <a:endParaRPr lang="ko-KR" altLang="en-US" sz="2100" kern="1200" dirty="0"/>
        </a:p>
      </dsp:txBody>
      <dsp:txXfrm>
        <a:off x="5165824" y="2116359"/>
        <a:ext cx="1488281" cy="744140"/>
      </dsp:txXfrm>
    </dsp:sp>
    <dsp:sp modelId="{A02C1F12-D1BD-4F28-8C68-EDCBC1B268F3}">
      <dsp:nvSpPr>
        <dsp:cNvPr id="0" name=""/>
        <dsp:cNvSpPr/>
      </dsp:nvSpPr>
      <dsp:spPr>
        <a:xfrm>
          <a:off x="5165824" y="317303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Security</a:t>
          </a:r>
          <a:endParaRPr lang="ko-KR" altLang="en-US" sz="2100" kern="1200" dirty="0"/>
        </a:p>
      </dsp:txBody>
      <dsp:txXfrm>
        <a:off x="5165824" y="3173039"/>
        <a:ext cx="1488281" cy="744140"/>
      </dsp:txXfrm>
    </dsp:sp>
    <dsp:sp modelId="{BB8BFE0B-10F6-41D0-A838-01F8BEE0157B}">
      <dsp:nvSpPr>
        <dsp:cNvPr id="0" name=""/>
        <dsp:cNvSpPr/>
      </dsp:nvSpPr>
      <dsp:spPr>
        <a:xfrm>
          <a:off x="7338714" y="300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Image</a:t>
          </a:r>
          <a:endParaRPr lang="ko-KR" altLang="en-US" sz="2100" kern="1200" dirty="0"/>
        </a:p>
      </dsp:txBody>
      <dsp:txXfrm>
        <a:off x="7338714" y="3000"/>
        <a:ext cx="1488281" cy="744140"/>
      </dsp:txXfrm>
    </dsp:sp>
    <dsp:sp modelId="{FCB0A72C-B371-4263-A508-BE19F3256A93}">
      <dsp:nvSpPr>
        <dsp:cNvPr id="0" name=""/>
        <dsp:cNvSpPr/>
      </dsp:nvSpPr>
      <dsp:spPr>
        <a:xfrm>
          <a:off x="6966644" y="105968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Photography</a:t>
          </a:r>
          <a:endParaRPr lang="ko-KR" altLang="en-US" sz="2100" kern="1200" dirty="0"/>
        </a:p>
      </dsp:txBody>
      <dsp:txXfrm>
        <a:off x="6966644" y="1059680"/>
        <a:ext cx="1488281" cy="744140"/>
      </dsp:txXfrm>
    </dsp:sp>
    <dsp:sp modelId="{00FA1736-85B5-4944-A667-0826FDFA7D5C}">
      <dsp:nvSpPr>
        <dsp:cNvPr id="0" name=""/>
        <dsp:cNvSpPr/>
      </dsp:nvSpPr>
      <dsp:spPr>
        <a:xfrm>
          <a:off x="6966644" y="211635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Photo edit</a:t>
          </a:r>
          <a:endParaRPr lang="ko-KR" altLang="en-US" sz="2100" kern="1200" dirty="0"/>
        </a:p>
      </dsp:txBody>
      <dsp:txXfrm>
        <a:off x="6966644" y="2116359"/>
        <a:ext cx="1488281" cy="744140"/>
      </dsp:txXfrm>
    </dsp:sp>
    <dsp:sp modelId="{DD2865A0-F451-4CA6-A9A1-3DFC1B42BCE3}">
      <dsp:nvSpPr>
        <dsp:cNvPr id="0" name=""/>
        <dsp:cNvSpPr/>
      </dsp:nvSpPr>
      <dsp:spPr>
        <a:xfrm>
          <a:off x="6966644" y="317303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Graphic Design</a:t>
          </a:r>
          <a:endParaRPr lang="ko-KR" altLang="en-US" sz="2100" kern="1200" dirty="0"/>
        </a:p>
      </dsp:txBody>
      <dsp:txXfrm>
        <a:off x="6966644" y="3173039"/>
        <a:ext cx="1488281" cy="744140"/>
      </dsp:txXfrm>
    </dsp:sp>
    <dsp:sp modelId="{AAC8217B-AB50-4026-9F93-CE5DF67CB6B0}">
      <dsp:nvSpPr>
        <dsp:cNvPr id="0" name=""/>
        <dsp:cNvSpPr/>
      </dsp:nvSpPr>
      <dsp:spPr>
        <a:xfrm>
          <a:off x="6966644" y="422971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Video edit</a:t>
          </a:r>
          <a:endParaRPr lang="ko-KR" altLang="en-US" sz="2100" kern="1200" dirty="0"/>
        </a:p>
      </dsp:txBody>
      <dsp:txXfrm>
        <a:off x="6966644" y="4229719"/>
        <a:ext cx="1488281" cy="744140"/>
      </dsp:txXfrm>
    </dsp:sp>
    <dsp:sp modelId="{B4C25D85-7732-416F-AB58-9B8E01E3BD54}">
      <dsp:nvSpPr>
        <dsp:cNvPr id="0" name=""/>
        <dsp:cNvSpPr/>
      </dsp:nvSpPr>
      <dsp:spPr>
        <a:xfrm>
          <a:off x="6966644" y="5286398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3D Design</a:t>
          </a:r>
          <a:endParaRPr lang="ko-KR" altLang="en-US" sz="2100" kern="1200" dirty="0"/>
        </a:p>
      </dsp:txBody>
      <dsp:txXfrm>
        <a:off x="6966644" y="5286398"/>
        <a:ext cx="1488281" cy="744140"/>
      </dsp:txXfrm>
    </dsp:sp>
    <dsp:sp modelId="{0EFB6B4E-34E6-4B79-9901-91D0568A5084}">
      <dsp:nvSpPr>
        <dsp:cNvPr id="0" name=""/>
        <dsp:cNvSpPr/>
      </dsp:nvSpPr>
      <dsp:spPr>
        <a:xfrm>
          <a:off x="9139535" y="300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Audio</a:t>
          </a:r>
          <a:endParaRPr lang="ko-KR" altLang="en-US" sz="2100" kern="1200" dirty="0"/>
        </a:p>
      </dsp:txBody>
      <dsp:txXfrm>
        <a:off x="9139535" y="3000"/>
        <a:ext cx="1488281" cy="744140"/>
      </dsp:txXfrm>
    </dsp:sp>
    <dsp:sp modelId="{5E8859B3-1647-4BB3-986F-9E8F5F363FEC}">
      <dsp:nvSpPr>
        <dsp:cNvPr id="0" name=""/>
        <dsp:cNvSpPr/>
      </dsp:nvSpPr>
      <dsp:spPr>
        <a:xfrm>
          <a:off x="8767464" y="1059680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Radio Host</a:t>
          </a:r>
          <a:endParaRPr lang="ko-KR" altLang="en-US" sz="2100" kern="1200" dirty="0"/>
        </a:p>
      </dsp:txBody>
      <dsp:txXfrm>
        <a:off x="8767464" y="1059680"/>
        <a:ext cx="1488281" cy="744140"/>
      </dsp:txXfrm>
    </dsp:sp>
    <dsp:sp modelId="{13D2A9E7-B5F7-468B-B7D9-F11003EF6D84}">
      <dsp:nvSpPr>
        <dsp:cNvPr id="0" name=""/>
        <dsp:cNvSpPr/>
      </dsp:nvSpPr>
      <dsp:spPr>
        <a:xfrm>
          <a:off x="8767464" y="2116359"/>
          <a:ext cx="1488281" cy="7441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Edit</a:t>
          </a:r>
          <a:endParaRPr lang="ko-KR" altLang="en-US" sz="2100" kern="1200" dirty="0"/>
        </a:p>
      </dsp:txBody>
      <dsp:txXfrm>
        <a:off x="8767464" y="2116359"/>
        <a:ext cx="1488281" cy="7441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506D8-DC0C-461E-A62C-E47D613ACF1D}">
      <dsp:nvSpPr>
        <dsp:cNvPr id="0" name=""/>
        <dsp:cNvSpPr/>
      </dsp:nvSpPr>
      <dsp:spPr>
        <a:xfrm>
          <a:off x="9728745" y="1148828"/>
          <a:ext cx="343792" cy="4308871"/>
        </a:xfrm>
        <a:custGeom>
          <a:avLst/>
          <a:gdLst/>
          <a:ahLst/>
          <a:cxnLst/>
          <a:rect l="0" t="0" r="0" b="0"/>
          <a:pathLst>
            <a:path>
              <a:moveTo>
                <a:pt x="343792" y="0"/>
              </a:moveTo>
              <a:lnTo>
                <a:pt x="343792" y="4308871"/>
              </a:lnTo>
              <a:lnTo>
                <a:pt x="0" y="4308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B259-D824-4107-85D6-F768B160EC60}">
      <dsp:nvSpPr>
        <dsp:cNvPr id="0" name=""/>
        <dsp:cNvSpPr/>
      </dsp:nvSpPr>
      <dsp:spPr>
        <a:xfrm>
          <a:off x="9728745" y="1148828"/>
          <a:ext cx="343792" cy="2681585"/>
        </a:xfrm>
        <a:custGeom>
          <a:avLst/>
          <a:gdLst/>
          <a:ahLst/>
          <a:cxnLst/>
          <a:rect l="0" t="0" r="0" b="0"/>
          <a:pathLst>
            <a:path>
              <a:moveTo>
                <a:pt x="343792" y="0"/>
              </a:moveTo>
              <a:lnTo>
                <a:pt x="343792" y="2681585"/>
              </a:lnTo>
              <a:lnTo>
                <a:pt x="0" y="26815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41993-CB6B-4574-AAFB-2FFA61ECA901}">
      <dsp:nvSpPr>
        <dsp:cNvPr id="0" name=""/>
        <dsp:cNvSpPr/>
      </dsp:nvSpPr>
      <dsp:spPr>
        <a:xfrm>
          <a:off x="9728745" y="1148828"/>
          <a:ext cx="343792" cy="1054298"/>
        </a:xfrm>
        <a:custGeom>
          <a:avLst/>
          <a:gdLst/>
          <a:ahLst/>
          <a:cxnLst/>
          <a:rect l="0" t="0" r="0" b="0"/>
          <a:pathLst>
            <a:path>
              <a:moveTo>
                <a:pt x="343792" y="0"/>
              </a:moveTo>
              <a:lnTo>
                <a:pt x="343792" y="1054298"/>
              </a:lnTo>
              <a:lnTo>
                <a:pt x="0" y="10542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62E25-1149-4B1E-BA88-B0C8603F4AD2}">
      <dsp:nvSpPr>
        <dsp:cNvPr id="0" name=""/>
        <dsp:cNvSpPr/>
      </dsp:nvSpPr>
      <dsp:spPr>
        <a:xfrm>
          <a:off x="6955482" y="1148828"/>
          <a:ext cx="343792" cy="4308871"/>
        </a:xfrm>
        <a:custGeom>
          <a:avLst/>
          <a:gdLst/>
          <a:ahLst/>
          <a:cxnLst/>
          <a:rect l="0" t="0" r="0" b="0"/>
          <a:pathLst>
            <a:path>
              <a:moveTo>
                <a:pt x="343792" y="0"/>
              </a:moveTo>
              <a:lnTo>
                <a:pt x="343792" y="4308871"/>
              </a:lnTo>
              <a:lnTo>
                <a:pt x="0" y="4308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2497D-5F43-4500-BC32-5FB8D6972776}">
      <dsp:nvSpPr>
        <dsp:cNvPr id="0" name=""/>
        <dsp:cNvSpPr/>
      </dsp:nvSpPr>
      <dsp:spPr>
        <a:xfrm>
          <a:off x="6955482" y="1148828"/>
          <a:ext cx="343792" cy="2681585"/>
        </a:xfrm>
        <a:custGeom>
          <a:avLst/>
          <a:gdLst/>
          <a:ahLst/>
          <a:cxnLst/>
          <a:rect l="0" t="0" r="0" b="0"/>
          <a:pathLst>
            <a:path>
              <a:moveTo>
                <a:pt x="343792" y="0"/>
              </a:moveTo>
              <a:lnTo>
                <a:pt x="343792" y="2681585"/>
              </a:lnTo>
              <a:lnTo>
                <a:pt x="0" y="26815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23DE9-1D9C-4B08-81BA-2139EAF7D472}">
      <dsp:nvSpPr>
        <dsp:cNvPr id="0" name=""/>
        <dsp:cNvSpPr/>
      </dsp:nvSpPr>
      <dsp:spPr>
        <a:xfrm>
          <a:off x="6955482" y="1148828"/>
          <a:ext cx="343792" cy="1054298"/>
        </a:xfrm>
        <a:custGeom>
          <a:avLst/>
          <a:gdLst/>
          <a:ahLst/>
          <a:cxnLst/>
          <a:rect l="0" t="0" r="0" b="0"/>
          <a:pathLst>
            <a:path>
              <a:moveTo>
                <a:pt x="343792" y="0"/>
              </a:moveTo>
              <a:lnTo>
                <a:pt x="343792" y="1054298"/>
              </a:lnTo>
              <a:lnTo>
                <a:pt x="0" y="10542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45C2E-5261-40DA-A843-539B12B94DBB}">
      <dsp:nvSpPr>
        <dsp:cNvPr id="0" name=""/>
        <dsp:cNvSpPr/>
      </dsp:nvSpPr>
      <dsp:spPr>
        <a:xfrm>
          <a:off x="4182219" y="1148828"/>
          <a:ext cx="343792" cy="2681585"/>
        </a:xfrm>
        <a:custGeom>
          <a:avLst/>
          <a:gdLst/>
          <a:ahLst/>
          <a:cxnLst/>
          <a:rect l="0" t="0" r="0" b="0"/>
          <a:pathLst>
            <a:path>
              <a:moveTo>
                <a:pt x="343792" y="0"/>
              </a:moveTo>
              <a:lnTo>
                <a:pt x="343792" y="2681585"/>
              </a:lnTo>
              <a:lnTo>
                <a:pt x="0" y="26815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02DEA-CE28-4156-8AFF-DB84A66FF578}">
      <dsp:nvSpPr>
        <dsp:cNvPr id="0" name=""/>
        <dsp:cNvSpPr/>
      </dsp:nvSpPr>
      <dsp:spPr>
        <a:xfrm>
          <a:off x="4182219" y="1148828"/>
          <a:ext cx="343792" cy="1054298"/>
        </a:xfrm>
        <a:custGeom>
          <a:avLst/>
          <a:gdLst/>
          <a:ahLst/>
          <a:cxnLst/>
          <a:rect l="0" t="0" r="0" b="0"/>
          <a:pathLst>
            <a:path>
              <a:moveTo>
                <a:pt x="343792" y="0"/>
              </a:moveTo>
              <a:lnTo>
                <a:pt x="343792" y="1054298"/>
              </a:lnTo>
              <a:lnTo>
                <a:pt x="0" y="10542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1695B-20F6-4BAF-AEA5-E50BFA232AF8}">
      <dsp:nvSpPr>
        <dsp:cNvPr id="0" name=""/>
        <dsp:cNvSpPr/>
      </dsp:nvSpPr>
      <dsp:spPr>
        <a:xfrm>
          <a:off x="2463254" y="2851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People</a:t>
          </a:r>
          <a:endParaRPr lang="ko-KR" altLang="en-US" sz="2700" kern="1200" dirty="0"/>
        </a:p>
      </dsp:txBody>
      <dsp:txXfrm>
        <a:off x="2463254" y="2851"/>
        <a:ext cx="2291953" cy="1145976"/>
      </dsp:txXfrm>
    </dsp:sp>
    <dsp:sp modelId="{B73C1590-FA18-4660-BDAB-9590A1254888}">
      <dsp:nvSpPr>
        <dsp:cNvPr id="0" name=""/>
        <dsp:cNvSpPr/>
      </dsp:nvSpPr>
      <dsp:spPr>
        <a:xfrm>
          <a:off x="1890266" y="1630138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Networking</a:t>
          </a:r>
          <a:endParaRPr lang="ko-KR" altLang="en-US" sz="2700" kern="1200" dirty="0"/>
        </a:p>
      </dsp:txBody>
      <dsp:txXfrm>
        <a:off x="1890266" y="1630138"/>
        <a:ext cx="2291953" cy="1145976"/>
      </dsp:txXfrm>
    </dsp:sp>
    <dsp:sp modelId="{2DF76572-1D06-485E-8697-4BE0C9BBB9AF}">
      <dsp:nvSpPr>
        <dsp:cNvPr id="0" name=""/>
        <dsp:cNvSpPr/>
      </dsp:nvSpPr>
      <dsp:spPr>
        <a:xfrm>
          <a:off x="1890266" y="3257425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Communication</a:t>
          </a:r>
          <a:endParaRPr lang="ko-KR" altLang="en-US" sz="2700" kern="1200" dirty="0"/>
        </a:p>
      </dsp:txBody>
      <dsp:txXfrm>
        <a:off x="1890266" y="3257425"/>
        <a:ext cx="2291953" cy="1145976"/>
      </dsp:txXfrm>
    </dsp:sp>
    <dsp:sp modelId="{AF3EF1B5-0674-4B6D-B549-3024DDC46371}">
      <dsp:nvSpPr>
        <dsp:cNvPr id="0" name=""/>
        <dsp:cNvSpPr/>
      </dsp:nvSpPr>
      <dsp:spPr>
        <a:xfrm>
          <a:off x="5236517" y="2851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Management</a:t>
          </a:r>
          <a:endParaRPr lang="ko-KR" altLang="en-US" sz="2700" kern="1200" dirty="0"/>
        </a:p>
      </dsp:txBody>
      <dsp:txXfrm>
        <a:off x="5236517" y="2851"/>
        <a:ext cx="2291953" cy="1145976"/>
      </dsp:txXfrm>
    </dsp:sp>
    <dsp:sp modelId="{5DA646D2-7EA1-4440-BB14-725748DC0EED}">
      <dsp:nvSpPr>
        <dsp:cNvPr id="0" name=""/>
        <dsp:cNvSpPr/>
      </dsp:nvSpPr>
      <dsp:spPr>
        <a:xfrm>
          <a:off x="4663529" y="1630138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Project</a:t>
          </a:r>
          <a:endParaRPr lang="ko-KR" altLang="en-US" sz="2700" kern="1200" dirty="0"/>
        </a:p>
      </dsp:txBody>
      <dsp:txXfrm>
        <a:off x="4663529" y="1630138"/>
        <a:ext cx="2291953" cy="1145976"/>
      </dsp:txXfrm>
    </dsp:sp>
    <dsp:sp modelId="{C2F31186-1170-4606-8531-0DB0899D0C80}">
      <dsp:nvSpPr>
        <dsp:cNvPr id="0" name=""/>
        <dsp:cNvSpPr/>
      </dsp:nvSpPr>
      <dsp:spPr>
        <a:xfrm>
          <a:off x="4663529" y="3257425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Time</a:t>
          </a:r>
          <a:endParaRPr lang="ko-KR" altLang="en-US" sz="2700" kern="1200" dirty="0"/>
        </a:p>
      </dsp:txBody>
      <dsp:txXfrm>
        <a:off x="4663529" y="3257425"/>
        <a:ext cx="2291953" cy="1145976"/>
      </dsp:txXfrm>
    </dsp:sp>
    <dsp:sp modelId="{C0F57B82-9AAC-4175-A549-2072B1FF9248}">
      <dsp:nvSpPr>
        <dsp:cNvPr id="0" name=""/>
        <dsp:cNvSpPr/>
      </dsp:nvSpPr>
      <dsp:spPr>
        <a:xfrm>
          <a:off x="4663529" y="4884711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Marketing</a:t>
          </a:r>
          <a:endParaRPr lang="ko-KR" altLang="en-US" sz="2700" kern="1200" dirty="0"/>
        </a:p>
      </dsp:txBody>
      <dsp:txXfrm>
        <a:off x="4663529" y="4884711"/>
        <a:ext cx="2291953" cy="1145976"/>
      </dsp:txXfrm>
    </dsp:sp>
    <dsp:sp modelId="{757A41FD-EF8E-4879-940A-411490189463}">
      <dsp:nvSpPr>
        <dsp:cNvPr id="0" name=""/>
        <dsp:cNvSpPr/>
      </dsp:nvSpPr>
      <dsp:spPr>
        <a:xfrm>
          <a:off x="8009780" y="2851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Office Admin</a:t>
          </a:r>
          <a:endParaRPr lang="ko-KR" altLang="en-US" sz="2700" kern="1200" dirty="0"/>
        </a:p>
      </dsp:txBody>
      <dsp:txXfrm>
        <a:off x="8009780" y="2851"/>
        <a:ext cx="2291953" cy="1145976"/>
      </dsp:txXfrm>
    </dsp:sp>
    <dsp:sp modelId="{56C1453A-6E50-40C7-AA3A-0AB0D3B2B4D3}">
      <dsp:nvSpPr>
        <dsp:cNvPr id="0" name=""/>
        <dsp:cNvSpPr/>
      </dsp:nvSpPr>
      <dsp:spPr>
        <a:xfrm>
          <a:off x="7436792" y="1630138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Presentation</a:t>
          </a:r>
          <a:endParaRPr lang="ko-KR" altLang="en-US" sz="2700" kern="1200" dirty="0"/>
        </a:p>
      </dsp:txBody>
      <dsp:txXfrm>
        <a:off x="7436792" y="1630138"/>
        <a:ext cx="2291953" cy="1145976"/>
      </dsp:txXfrm>
    </dsp:sp>
    <dsp:sp modelId="{C24D16EC-EDAD-4CEB-8BD4-532EBED1B853}">
      <dsp:nvSpPr>
        <dsp:cNvPr id="0" name=""/>
        <dsp:cNvSpPr/>
      </dsp:nvSpPr>
      <dsp:spPr>
        <a:xfrm>
          <a:off x="7436792" y="3257425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Outlook</a:t>
          </a:r>
          <a:endParaRPr lang="ko-KR" altLang="en-US" sz="2700" kern="1200" dirty="0"/>
        </a:p>
      </dsp:txBody>
      <dsp:txXfrm>
        <a:off x="7436792" y="3257425"/>
        <a:ext cx="2291953" cy="1145976"/>
      </dsp:txXfrm>
    </dsp:sp>
    <dsp:sp modelId="{140DAA92-13E3-47C8-A487-6A9756707917}">
      <dsp:nvSpPr>
        <dsp:cNvPr id="0" name=""/>
        <dsp:cNvSpPr/>
      </dsp:nvSpPr>
      <dsp:spPr>
        <a:xfrm>
          <a:off x="7436792" y="4884711"/>
          <a:ext cx="2291953" cy="1145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Excel</a:t>
          </a:r>
          <a:endParaRPr lang="ko-KR" altLang="en-US" sz="2700" kern="1200" dirty="0"/>
        </a:p>
      </dsp:txBody>
      <dsp:txXfrm>
        <a:off x="7436792" y="4884711"/>
        <a:ext cx="2291953" cy="11459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D345-EC56-44C2-A00D-4A781F79951E}">
      <dsp:nvSpPr>
        <dsp:cNvPr id="0" name=""/>
        <dsp:cNvSpPr/>
      </dsp:nvSpPr>
      <dsp:spPr>
        <a:xfrm>
          <a:off x="10278405" y="1694496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002"/>
              </a:lnTo>
              <a:lnTo>
                <a:pt x="181467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5E136-595B-4A8B-8B46-EF1CD2BDA623}">
      <dsp:nvSpPr>
        <dsp:cNvPr id="0" name=""/>
        <dsp:cNvSpPr/>
      </dsp:nvSpPr>
      <dsp:spPr>
        <a:xfrm>
          <a:off x="10096937" y="1694496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795002"/>
              </a:lnTo>
              <a:lnTo>
                <a:pt x="0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7230D-E57D-4807-83E0-81A471F50208}">
      <dsp:nvSpPr>
        <dsp:cNvPr id="0" name=""/>
        <dsp:cNvSpPr/>
      </dsp:nvSpPr>
      <dsp:spPr>
        <a:xfrm>
          <a:off x="5914532" y="1694496"/>
          <a:ext cx="181467" cy="2022071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2022071"/>
              </a:lnTo>
              <a:lnTo>
                <a:pt x="0" y="2022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8BA5E-DF0E-453C-8FD8-B3B4D6505551}">
      <dsp:nvSpPr>
        <dsp:cNvPr id="0" name=""/>
        <dsp:cNvSpPr/>
      </dsp:nvSpPr>
      <dsp:spPr>
        <a:xfrm>
          <a:off x="6095999" y="1694496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002"/>
              </a:lnTo>
              <a:lnTo>
                <a:pt x="181467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7B06F-7B5F-463F-8FE9-1A9A6BF3184D}">
      <dsp:nvSpPr>
        <dsp:cNvPr id="0" name=""/>
        <dsp:cNvSpPr/>
      </dsp:nvSpPr>
      <dsp:spPr>
        <a:xfrm>
          <a:off x="5914532" y="1694496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795002"/>
              </a:lnTo>
              <a:lnTo>
                <a:pt x="0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1E23-4D51-4147-8BE6-9609BE786AE2}">
      <dsp:nvSpPr>
        <dsp:cNvPr id="0" name=""/>
        <dsp:cNvSpPr/>
      </dsp:nvSpPr>
      <dsp:spPr>
        <a:xfrm>
          <a:off x="1913594" y="1694496"/>
          <a:ext cx="181467" cy="3249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9141"/>
              </a:lnTo>
              <a:lnTo>
                <a:pt x="181467" y="3249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3055A-5BC2-460C-8B0C-AE6ECEF2AD73}">
      <dsp:nvSpPr>
        <dsp:cNvPr id="0" name=""/>
        <dsp:cNvSpPr/>
      </dsp:nvSpPr>
      <dsp:spPr>
        <a:xfrm>
          <a:off x="1732126" y="1694496"/>
          <a:ext cx="181467" cy="3249141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3249141"/>
              </a:lnTo>
              <a:lnTo>
                <a:pt x="0" y="3249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7F2A4-C4EB-4BD9-A070-42876E4AF931}">
      <dsp:nvSpPr>
        <dsp:cNvPr id="0" name=""/>
        <dsp:cNvSpPr/>
      </dsp:nvSpPr>
      <dsp:spPr>
        <a:xfrm>
          <a:off x="1913594" y="1694496"/>
          <a:ext cx="181467" cy="2022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071"/>
              </a:lnTo>
              <a:lnTo>
                <a:pt x="181467" y="2022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A6F05-1358-4705-8E88-63CCBE3C1EAC}">
      <dsp:nvSpPr>
        <dsp:cNvPr id="0" name=""/>
        <dsp:cNvSpPr/>
      </dsp:nvSpPr>
      <dsp:spPr>
        <a:xfrm>
          <a:off x="1732126" y="1694496"/>
          <a:ext cx="181467" cy="2022071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2022071"/>
              </a:lnTo>
              <a:lnTo>
                <a:pt x="0" y="2022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4C0CD-EC0A-4B0A-9E10-A53BE2159F36}">
      <dsp:nvSpPr>
        <dsp:cNvPr id="0" name=""/>
        <dsp:cNvSpPr/>
      </dsp:nvSpPr>
      <dsp:spPr>
        <a:xfrm>
          <a:off x="1913594" y="1694496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002"/>
              </a:lnTo>
              <a:lnTo>
                <a:pt x="181467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C8EB8-2B8B-4E9D-9740-106CAEDB4B03}">
      <dsp:nvSpPr>
        <dsp:cNvPr id="0" name=""/>
        <dsp:cNvSpPr/>
      </dsp:nvSpPr>
      <dsp:spPr>
        <a:xfrm>
          <a:off x="1732126" y="1694496"/>
          <a:ext cx="181467" cy="795002"/>
        </a:xfrm>
        <a:custGeom>
          <a:avLst/>
          <a:gdLst/>
          <a:ahLst/>
          <a:cxnLst/>
          <a:rect l="0" t="0" r="0" b="0"/>
          <a:pathLst>
            <a:path>
              <a:moveTo>
                <a:pt x="181467" y="0"/>
              </a:moveTo>
              <a:lnTo>
                <a:pt x="181467" y="795002"/>
              </a:lnTo>
              <a:lnTo>
                <a:pt x="0" y="795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3656A-2642-4B3E-9C5A-9D5D4ECA6D60}">
      <dsp:nvSpPr>
        <dsp:cNvPr id="0" name=""/>
        <dsp:cNvSpPr/>
      </dsp:nvSpPr>
      <dsp:spPr>
        <a:xfrm>
          <a:off x="1049461" y="830363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mtClean="0"/>
            <a:t>Hobby</a:t>
          </a:r>
          <a:endParaRPr lang="ko-KR" altLang="en-US" sz="1800" kern="1200" dirty="0"/>
        </a:p>
      </dsp:txBody>
      <dsp:txXfrm>
        <a:off x="1049461" y="830363"/>
        <a:ext cx="1728266" cy="864133"/>
      </dsp:txXfrm>
    </dsp:sp>
    <dsp:sp modelId="{BEC0A27A-19DD-44B4-89FB-49BC7413438B}">
      <dsp:nvSpPr>
        <dsp:cNvPr id="0" name=""/>
        <dsp:cNvSpPr/>
      </dsp:nvSpPr>
      <dsp:spPr>
        <a:xfrm>
          <a:off x="3860" y="2057432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Game</a:t>
          </a:r>
          <a:endParaRPr lang="ko-KR" altLang="en-US" sz="1800" kern="1200" dirty="0"/>
        </a:p>
      </dsp:txBody>
      <dsp:txXfrm>
        <a:off x="3860" y="2057432"/>
        <a:ext cx="1728266" cy="864133"/>
      </dsp:txXfrm>
    </dsp:sp>
    <dsp:sp modelId="{1EA3ECF3-315E-4A37-8E64-872E165570F9}">
      <dsp:nvSpPr>
        <dsp:cNvPr id="0" name=""/>
        <dsp:cNvSpPr/>
      </dsp:nvSpPr>
      <dsp:spPr>
        <a:xfrm>
          <a:off x="2095062" y="2057432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Anime / Comic</a:t>
          </a:r>
          <a:endParaRPr lang="ko-KR" altLang="en-US" sz="1800" kern="1200" dirty="0"/>
        </a:p>
      </dsp:txBody>
      <dsp:txXfrm>
        <a:off x="2095062" y="2057432"/>
        <a:ext cx="1728266" cy="864133"/>
      </dsp:txXfrm>
    </dsp:sp>
    <dsp:sp modelId="{83AEC8E9-4155-4C69-A396-388006BDA85F}">
      <dsp:nvSpPr>
        <dsp:cNvPr id="0" name=""/>
        <dsp:cNvSpPr/>
      </dsp:nvSpPr>
      <dsp:spPr>
        <a:xfrm>
          <a:off x="3860" y="3284501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Movie</a:t>
          </a:r>
          <a:endParaRPr lang="ko-KR" altLang="en-US" sz="1800" kern="1200" dirty="0"/>
        </a:p>
      </dsp:txBody>
      <dsp:txXfrm>
        <a:off x="3860" y="3284501"/>
        <a:ext cx="1728266" cy="864133"/>
      </dsp:txXfrm>
    </dsp:sp>
    <dsp:sp modelId="{4FAD1F70-8317-4973-9171-E10D7DB37BBC}">
      <dsp:nvSpPr>
        <dsp:cNvPr id="0" name=""/>
        <dsp:cNvSpPr/>
      </dsp:nvSpPr>
      <dsp:spPr>
        <a:xfrm>
          <a:off x="2095062" y="3284501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Book</a:t>
          </a:r>
          <a:endParaRPr lang="ko-KR" altLang="en-US" sz="1800" kern="1200" dirty="0"/>
        </a:p>
      </dsp:txBody>
      <dsp:txXfrm>
        <a:off x="2095062" y="3284501"/>
        <a:ext cx="1728266" cy="864133"/>
      </dsp:txXfrm>
    </dsp:sp>
    <dsp:sp modelId="{1F30D7C5-7AE7-4DFF-B51E-FCA01D059120}">
      <dsp:nvSpPr>
        <dsp:cNvPr id="0" name=""/>
        <dsp:cNvSpPr/>
      </dsp:nvSpPr>
      <dsp:spPr>
        <a:xfrm>
          <a:off x="3860" y="4511571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Music</a:t>
          </a:r>
          <a:endParaRPr lang="ko-KR" altLang="en-US" sz="1800" kern="1200" dirty="0"/>
        </a:p>
      </dsp:txBody>
      <dsp:txXfrm>
        <a:off x="3860" y="4511571"/>
        <a:ext cx="1728266" cy="864133"/>
      </dsp:txXfrm>
    </dsp:sp>
    <dsp:sp modelId="{4D14F888-9D61-4C90-90F8-A7BE1DBC9481}">
      <dsp:nvSpPr>
        <dsp:cNvPr id="0" name=""/>
        <dsp:cNvSpPr/>
      </dsp:nvSpPr>
      <dsp:spPr>
        <a:xfrm>
          <a:off x="2095062" y="4511571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Money Tech</a:t>
          </a:r>
          <a:endParaRPr lang="ko-KR" altLang="en-US" sz="1800" kern="1200" dirty="0"/>
        </a:p>
      </dsp:txBody>
      <dsp:txXfrm>
        <a:off x="2095062" y="4511571"/>
        <a:ext cx="1728266" cy="864133"/>
      </dsp:txXfrm>
    </dsp:sp>
    <dsp:sp modelId="{3766A8AD-0B0F-4197-9364-33710806392A}">
      <dsp:nvSpPr>
        <dsp:cNvPr id="0" name=""/>
        <dsp:cNvSpPr/>
      </dsp:nvSpPr>
      <dsp:spPr>
        <a:xfrm>
          <a:off x="5231866" y="830363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Language</a:t>
          </a:r>
          <a:endParaRPr lang="ko-KR" altLang="en-US" sz="1800" kern="1200" dirty="0"/>
        </a:p>
      </dsp:txBody>
      <dsp:txXfrm>
        <a:off x="5231866" y="830363"/>
        <a:ext cx="1728266" cy="864133"/>
      </dsp:txXfrm>
    </dsp:sp>
    <dsp:sp modelId="{53B801DE-7796-4FA8-A218-4DAF450B2285}">
      <dsp:nvSpPr>
        <dsp:cNvPr id="0" name=""/>
        <dsp:cNvSpPr/>
      </dsp:nvSpPr>
      <dsp:spPr>
        <a:xfrm>
          <a:off x="4186265" y="2057432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Korean</a:t>
          </a:r>
          <a:endParaRPr lang="ko-KR" altLang="en-US" sz="1800" kern="1200" dirty="0"/>
        </a:p>
      </dsp:txBody>
      <dsp:txXfrm>
        <a:off x="4186265" y="2057432"/>
        <a:ext cx="1728266" cy="864133"/>
      </dsp:txXfrm>
    </dsp:sp>
    <dsp:sp modelId="{691C2396-186B-48A6-952D-53159CA67633}">
      <dsp:nvSpPr>
        <dsp:cNvPr id="0" name=""/>
        <dsp:cNvSpPr/>
      </dsp:nvSpPr>
      <dsp:spPr>
        <a:xfrm>
          <a:off x="6277467" y="2057432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English</a:t>
          </a:r>
          <a:endParaRPr lang="ko-KR" altLang="en-US" sz="1800" kern="1200" dirty="0"/>
        </a:p>
      </dsp:txBody>
      <dsp:txXfrm>
        <a:off x="6277467" y="2057432"/>
        <a:ext cx="1728266" cy="864133"/>
      </dsp:txXfrm>
    </dsp:sp>
    <dsp:sp modelId="{49CFEF01-36EE-4CFE-8063-9D0545666AF9}">
      <dsp:nvSpPr>
        <dsp:cNvPr id="0" name=""/>
        <dsp:cNvSpPr/>
      </dsp:nvSpPr>
      <dsp:spPr>
        <a:xfrm>
          <a:off x="4186265" y="3284501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Japanese, Spanish, Mandarin, French</a:t>
          </a:r>
          <a:endParaRPr lang="ko-KR" altLang="en-US" sz="1800" kern="1200" dirty="0"/>
        </a:p>
      </dsp:txBody>
      <dsp:txXfrm>
        <a:off x="4186265" y="3284501"/>
        <a:ext cx="1728266" cy="864133"/>
      </dsp:txXfrm>
    </dsp:sp>
    <dsp:sp modelId="{2BAB7F3D-1476-4044-8EA0-888DE02F8550}">
      <dsp:nvSpPr>
        <dsp:cNvPr id="0" name=""/>
        <dsp:cNvSpPr/>
      </dsp:nvSpPr>
      <dsp:spPr>
        <a:xfrm>
          <a:off x="9414271" y="830363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Health</a:t>
          </a:r>
          <a:endParaRPr lang="en-US" sz="1800" kern="1200" dirty="0"/>
        </a:p>
      </dsp:txBody>
      <dsp:txXfrm>
        <a:off x="9414271" y="830363"/>
        <a:ext cx="1728266" cy="864133"/>
      </dsp:txXfrm>
    </dsp:sp>
    <dsp:sp modelId="{0126E64A-74C1-4212-B2E8-E568E399D4C0}">
      <dsp:nvSpPr>
        <dsp:cNvPr id="0" name=""/>
        <dsp:cNvSpPr/>
      </dsp:nvSpPr>
      <dsp:spPr>
        <a:xfrm>
          <a:off x="8368670" y="2057432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Diet</a:t>
          </a:r>
          <a:endParaRPr lang="en-US" sz="1800" kern="1200" dirty="0"/>
        </a:p>
      </dsp:txBody>
      <dsp:txXfrm>
        <a:off x="8368670" y="2057432"/>
        <a:ext cx="1728266" cy="864133"/>
      </dsp:txXfrm>
    </dsp:sp>
    <dsp:sp modelId="{2E4DE80F-1264-4337-B1FD-985A6F787CF6}">
      <dsp:nvSpPr>
        <dsp:cNvPr id="0" name=""/>
        <dsp:cNvSpPr/>
      </dsp:nvSpPr>
      <dsp:spPr>
        <a:xfrm>
          <a:off x="10459873" y="2057432"/>
          <a:ext cx="1728266" cy="8641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Fitness</a:t>
          </a:r>
          <a:endParaRPr lang="en-US" sz="1800" kern="1200" dirty="0"/>
        </a:p>
      </dsp:txBody>
      <dsp:txXfrm>
        <a:off x="10459873" y="2057432"/>
        <a:ext cx="1728266" cy="8641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98886-F3B9-4B09-9225-F32DDB8BAB2E}">
      <dsp:nvSpPr>
        <dsp:cNvPr id="0" name=""/>
        <dsp:cNvSpPr/>
      </dsp:nvSpPr>
      <dsp:spPr>
        <a:xfrm>
          <a:off x="11263498" y="736214"/>
          <a:ext cx="153925" cy="674340"/>
        </a:xfrm>
        <a:custGeom>
          <a:avLst/>
          <a:gdLst/>
          <a:ahLst/>
          <a:cxnLst/>
          <a:rect l="0" t="0" r="0" b="0"/>
          <a:pathLst>
            <a:path>
              <a:moveTo>
                <a:pt x="153925" y="0"/>
              </a:moveTo>
              <a:lnTo>
                <a:pt x="153925" y="674340"/>
              </a:lnTo>
              <a:lnTo>
                <a:pt x="0" y="674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2B190-EB26-4014-99A4-4DB0ADC7612B}">
      <dsp:nvSpPr>
        <dsp:cNvPr id="0" name=""/>
        <dsp:cNvSpPr/>
      </dsp:nvSpPr>
      <dsp:spPr>
        <a:xfrm>
          <a:off x="11371704" y="736214"/>
          <a:ext cx="91440" cy="1348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8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4E291-9D90-4243-9D2C-E72FF0035758}">
      <dsp:nvSpPr>
        <dsp:cNvPr id="0" name=""/>
        <dsp:cNvSpPr/>
      </dsp:nvSpPr>
      <dsp:spPr>
        <a:xfrm>
          <a:off x="6828978" y="736214"/>
          <a:ext cx="153925" cy="674340"/>
        </a:xfrm>
        <a:custGeom>
          <a:avLst/>
          <a:gdLst/>
          <a:ahLst/>
          <a:cxnLst/>
          <a:rect l="0" t="0" r="0" b="0"/>
          <a:pathLst>
            <a:path>
              <a:moveTo>
                <a:pt x="153925" y="0"/>
              </a:moveTo>
              <a:lnTo>
                <a:pt x="153925" y="674340"/>
              </a:lnTo>
              <a:lnTo>
                <a:pt x="0" y="674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D5C1-F423-4E3A-BBF2-989DAFE186AD}">
      <dsp:nvSpPr>
        <dsp:cNvPr id="0" name=""/>
        <dsp:cNvSpPr/>
      </dsp:nvSpPr>
      <dsp:spPr>
        <a:xfrm>
          <a:off x="9057233" y="2817873"/>
          <a:ext cx="219893" cy="1715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169"/>
              </a:lnTo>
              <a:lnTo>
                <a:pt x="219893" y="1715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436EA-B7D3-4A84-8B68-89178CDE05CD}">
      <dsp:nvSpPr>
        <dsp:cNvPr id="0" name=""/>
        <dsp:cNvSpPr/>
      </dsp:nvSpPr>
      <dsp:spPr>
        <a:xfrm>
          <a:off x="9057233" y="2817873"/>
          <a:ext cx="219893" cy="674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340"/>
              </a:lnTo>
              <a:lnTo>
                <a:pt x="219893" y="674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04C57-3A64-4C2F-AD4E-56B7E5F50487}">
      <dsp:nvSpPr>
        <dsp:cNvPr id="0" name=""/>
        <dsp:cNvSpPr/>
      </dsp:nvSpPr>
      <dsp:spPr>
        <a:xfrm>
          <a:off x="6982904" y="736214"/>
          <a:ext cx="2660712" cy="1348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54"/>
              </a:lnTo>
              <a:lnTo>
                <a:pt x="2660712" y="1194754"/>
              </a:lnTo>
              <a:lnTo>
                <a:pt x="2660712" y="1348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F01FC-5F9B-480B-A79B-5912F3231EBF}">
      <dsp:nvSpPr>
        <dsp:cNvPr id="0" name=""/>
        <dsp:cNvSpPr/>
      </dsp:nvSpPr>
      <dsp:spPr>
        <a:xfrm>
          <a:off x="7283425" y="2817873"/>
          <a:ext cx="219893" cy="2755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999"/>
              </a:lnTo>
              <a:lnTo>
                <a:pt x="219893" y="2755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2EDD6-1E76-4934-9CAF-3427EFDBAA7A}">
      <dsp:nvSpPr>
        <dsp:cNvPr id="0" name=""/>
        <dsp:cNvSpPr/>
      </dsp:nvSpPr>
      <dsp:spPr>
        <a:xfrm>
          <a:off x="7283425" y="2817873"/>
          <a:ext cx="219893" cy="1715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169"/>
              </a:lnTo>
              <a:lnTo>
                <a:pt x="219893" y="1715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94F24-EA9E-4DC0-8376-2A0E407EC3C9}">
      <dsp:nvSpPr>
        <dsp:cNvPr id="0" name=""/>
        <dsp:cNvSpPr/>
      </dsp:nvSpPr>
      <dsp:spPr>
        <a:xfrm>
          <a:off x="7283425" y="2817873"/>
          <a:ext cx="219893" cy="674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340"/>
              </a:lnTo>
              <a:lnTo>
                <a:pt x="219893" y="674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C5C82-016E-4B75-A831-E45273858903}">
      <dsp:nvSpPr>
        <dsp:cNvPr id="0" name=""/>
        <dsp:cNvSpPr/>
      </dsp:nvSpPr>
      <dsp:spPr>
        <a:xfrm>
          <a:off x="6982904" y="736214"/>
          <a:ext cx="886904" cy="1348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54"/>
              </a:lnTo>
              <a:lnTo>
                <a:pt x="886904" y="1194754"/>
              </a:lnTo>
              <a:lnTo>
                <a:pt x="886904" y="1348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D290C-1CE0-49C2-9778-CC5B449B61A1}">
      <dsp:nvSpPr>
        <dsp:cNvPr id="0" name=""/>
        <dsp:cNvSpPr/>
      </dsp:nvSpPr>
      <dsp:spPr>
        <a:xfrm>
          <a:off x="5509617" y="2817873"/>
          <a:ext cx="219893" cy="2755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999"/>
              </a:lnTo>
              <a:lnTo>
                <a:pt x="219893" y="2755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9689D-D7B9-435D-AE50-000229BA8A98}">
      <dsp:nvSpPr>
        <dsp:cNvPr id="0" name=""/>
        <dsp:cNvSpPr/>
      </dsp:nvSpPr>
      <dsp:spPr>
        <a:xfrm>
          <a:off x="5509617" y="2817873"/>
          <a:ext cx="219893" cy="1715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169"/>
              </a:lnTo>
              <a:lnTo>
                <a:pt x="219893" y="1715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5EB8A-620D-48E6-901D-D64A6E0EE2B9}">
      <dsp:nvSpPr>
        <dsp:cNvPr id="0" name=""/>
        <dsp:cNvSpPr/>
      </dsp:nvSpPr>
      <dsp:spPr>
        <a:xfrm>
          <a:off x="5509617" y="2817873"/>
          <a:ext cx="219893" cy="674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340"/>
              </a:lnTo>
              <a:lnTo>
                <a:pt x="219893" y="674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31ACD-D976-46D2-900F-672333A7299A}">
      <dsp:nvSpPr>
        <dsp:cNvPr id="0" name=""/>
        <dsp:cNvSpPr/>
      </dsp:nvSpPr>
      <dsp:spPr>
        <a:xfrm>
          <a:off x="6096000" y="736214"/>
          <a:ext cx="886904" cy="1348680"/>
        </a:xfrm>
        <a:custGeom>
          <a:avLst/>
          <a:gdLst/>
          <a:ahLst/>
          <a:cxnLst/>
          <a:rect l="0" t="0" r="0" b="0"/>
          <a:pathLst>
            <a:path>
              <a:moveTo>
                <a:pt x="886904" y="0"/>
              </a:moveTo>
              <a:lnTo>
                <a:pt x="886904" y="1194754"/>
              </a:lnTo>
              <a:lnTo>
                <a:pt x="0" y="1194754"/>
              </a:lnTo>
              <a:lnTo>
                <a:pt x="0" y="1348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3E58-6816-4068-A420-CED8847747A8}">
      <dsp:nvSpPr>
        <dsp:cNvPr id="0" name=""/>
        <dsp:cNvSpPr/>
      </dsp:nvSpPr>
      <dsp:spPr>
        <a:xfrm>
          <a:off x="3735809" y="2817873"/>
          <a:ext cx="219893" cy="1715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169"/>
              </a:lnTo>
              <a:lnTo>
                <a:pt x="219893" y="1715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69393-DE02-4368-BDE0-EF4549037778}">
      <dsp:nvSpPr>
        <dsp:cNvPr id="0" name=""/>
        <dsp:cNvSpPr/>
      </dsp:nvSpPr>
      <dsp:spPr>
        <a:xfrm>
          <a:off x="3735809" y="2817873"/>
          <a:ext cx="219893" cy="674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340"/>
              </a:lnTo>
              <a:lnTo>
                <a:pt x="219893" y="674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8C294-979E-429C-AF5D-3CEB6F824C27}">
      <dsp:nvSpPr>
        <dsp:cNvPr id="0" name=""/>
        <dsp:cNvSpPr/>
      </dsp:nvSpPr>
      <dsp:spPr>
        <a:xfrm>
          <a:off x="4322191" y="736214"/>
          <a:ext cx="2660712" cy="1348680"/>
        </a:xfrm>
        <a:custGeom>
          <a:avLst/>
          <a:gdLst/>
          <a:ahLst/>
          <a:cxnLst/>
          <a:rect l="0" t="0" r="0" b="0"/>
          <a:pathLst>
            <a:path>
              <a:moveTo>
                <a:pt x="2660712" y="0"/>
              </a:moveTo>
              <a:lnTo>
                <a:pt x="2660712" y="1194754"/>
              </a:lnTo>
              <a:lnTo>
                <a:pt x="0" y="1194754"/>
              </a:lnTo>
              <a:lnTo>
                <a:pt x="0" y="1348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5AA1F-6910-4973-8A68-0CEF64BD4A59}">
      <dsp:nvSpPr>
        <dsp:cNvPr id="0" name=""/>
        <dsp:cNvSpPr/>
      </dsp:nvSpPr>
      <dsp:spPr>
        <a:xfrm>
          <a:off x="1507554" y="736214"/>
          <a:ext cx="153925" cy="674340"/>
        </a:xfrm>
        <a:custGeom>
          <a:avLst/>
          <a:gdLst/>
          <a:ahLst/>
          <a:cxnLst/>
          <a:rect l="0" t="0" r="0" b="0"/>
          <a:pathLst>
            <a:path>
              <a:moveTo>
                <a:pt x="153925" y="0"/>
              </a:moveTo>
              <a:lnTo>
                <a:pt x="153925" y="674340"/>
              </a:lnTo>
              <a:lnTo>
                <a:pt x="0" y="674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936B3-EFED-4785-A008-18725D9FC7B3}">
      <dsp:nvSpPr>
        <dsp:cNvPr id="0" name=""/>
        <dsp:cNvSpPr/>
      </dsp:nvSpPr>
      <dsp:spPr>
        <a:xfrm>
          <a:off x="1661479" y="736214"/>
          <a:ext cx="886904" cy="1348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754"/>
              </a:lnTo>
              <a:lnTo>
                <a:pt x="886904" y="1194754"/>
              </a:lnTo>
              <a:lnTo>
                <a:pt x="886904" y="1348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D91C-7CED-493C-8E49-E2F579D42A8C}">
      <dsp:nvSpPr>
        <dsp:cNvPr id="0" name=""/>
        <dsp:cNvSpPr/>
      </dsp:nvSpPr>
      <dsp:spPr>
        <a:xfrm>
          <a:off x="188193" y="2817873"/>
          <a:ext cx="219893" cy="674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340"/>
              </a:lnTo>
              <a:lnTo>
                <a:pt x="219893" y="674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4677C-6A4D-4DF0-AE32-E5A151868282}">
      <dsp:nvSpPr>
        <dsp:cNvPr id="0" name=""/>
        <dsp:cNvSpPr/>
      </dsp:nvSpPr>
      <dsp:spPr>
        <a:xfrm>
          <a:off x="774575" y="736214"/>
          <a:ext cx="886904" cy="1348680"/>
        </a:xfrm>
        <a:custGeom>
          <a:avLst/>
          <a:gdLst/>
          <a:ahLst/>
          <a:cxnLst/>
          <a:rect l="0" t="0" r="0" b="0"/>
          <a:pathLst>
            <a:path>
              <a:moveTo>
                <a:pt x="886904" y="0"/>
              </a:moveTo>
              <a:lnTo>
                <a:pt x="886904" y="1194754"/>
              </a:lnTo>
              <a:lnTo>
                <a:pt x="0" y="1194754"/>
              </a:lnTo>
              <a:lnTo>
                <a:pt x="0" y="1348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E2471-0D0E-4B5D-981A-BC23C87B0D1C}">
      <dsp:nvSpPr>
        <dsp:cNvPr id="0" name=""/>
        <dsp:cNvSpPr/>
      </dsp:nvSpPr>
      <dsp:spPr>
        <a:xfrm>
          <a:off x="928501" y="3236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16S Android</a:t>
          </a:r>
          <a:endParaRPr lang="ko-KR" altLang="en-US" sz="1700" kern="1200" dirty="0"/>
        </a:p>
      </dsp:txBody>
      <dsp:txXfrm>
        <a:off x="928501" y="3236"/>
        <a:ext cx="1465957" cy="732978"/>
      </dsp:txXfrm>
    </dsp:sp>
    <dsp:sp modelId="{174CA994-82D4-4D02-8D96-61677DD043BE}">
      <dsp:nvSpPr>
        <dsp:cNvPr id="0" name=""/>
        <dsp:cNvSpPr/>
      </dsp:nvSpPr>
      <dsp:spPr>
        <a:xfrm>
          <a:off x="41597" y="208489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Android Studio</a:t>
          </a:r>
          <a:endParaRPr lang="ko-KR" altLang="en-US" sz="1700" kern="1200" dirty="0"/>
        </a:p>
      </dsp:txBody>
      <dsp:txXfrm>
        <a:off x="41597" y="2084894"/>
        <a:ext cx="1465957" cy="732978"/>
      </dsp:txXfrm>
    </dsp:sp>
    <dsp:sp modelId="{41EB0EDB-7437-4198-A39B-75F2042E9E4B}">
      <dsp:nvSpPr>
        <dsp:cNvPr id="0" name=""/>
        <dsp:cNvSpPr/>
      </dsp:nvSpPr>
      <dsp:spPr>
        <a:xfrm>
          <a:off x="408086" y="312572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Java</a:t>
          </a:r>
          <a:endParaRPr lang="ko-KR" altLang="en-US" sz="1700" kern="1200" dirty="0"/>
        </a:p>
      </dsp:txBody>
      <dsp:txXfrm>
        <a:off x="408086" y="3125724"/>
        <a:ext cx="1465957" cy="732978"/>
      </dsp:txXfrm>
    </dsp:sp>
    <dsp:sp modelId="{5A8D23BD-9F0F-4496-9748-7F65B04167D4}">
      <dsp:nvSpPr>
        <dsp:cNvPr id="0" name=""/>
        <dsp:cNvSpPr/>
      </dsp:nvSpPr>
      <dsp:spPr>
        <a:xfrm>
          <a:off x="1815405" y="208489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Photoshop</a:t>
          </a:r>
          <a:endParaRPr lang="ko-KR" altLang="en-US" sz="1700" kern="1200" dirty="0"/>
        </a:p>
      </dsp:txBody>
      <dsp:txXfrm>
        <a:off x="1815405" y="2084894"/>
        <a:ext cx="1465957" cy="732978"/>
      </dsp:txXfrm>
    </dsp:sp>
    <dsp:sp modelId="{FF7CAB20-B525-4D29-832D-D736E0513F03}">
      <dsp:nvSpPr>
        <dsp:cNvPr id="0" name=""/>
        <dsp:cNvSpPr/>
      </dsp:nvSpPr>
      <dsp:spPr>
        <a:xfrm>
          <a:off x="41597" y="1044065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유민경</a:t>
          </a:r>
          <a:r>
            <a:rPr lang="en-US" altLang="ko-KR" sz="1700" kern="1200" smtClean="0"/>
            <a:t>, </a:t>
          </a:r>
          <a:r>
            <a:rPr lang="ko-KR" altLang="en-US" sz="1700" kern="1200" smtClean="0"/>
            <a:t>박민지</a:t>
          </a:r>
          <a:endParaRPr lang="ko-KR" altLang="en-US" sz="1700" kern="1200" dirty="0"/>
        </a:p>
      </dsp:txBody>
      <dsp:txXfrm>
        <a:off x="41597" y="1044065"/>
        <a:ext cx="1465957" cy="732978"/>
      </dsp:txXfrm>
    </dsp:sp>
    <dsp:sp modelId="{A9E3E07D-778D-42AF-A595-2684C456D3C1}">
      <dsp:nvSpPr>
        <dsp:cNvPr id="0" name=""/>
        <dsp:cNvSpPr/>
      </dsp:nvSpPr>
      <dsp:spPr>
        <a:xfrm>
          <a:off x="6249925" y="3236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16F Podcast</a:t>
          </a:r>
          <a:endParaRPr lang="ko-KR" altLang="en-US" sz="1700" kern="1200" dirty="0"/>
        </a:p>
      </dsp:txBody>
      <dsp:txXfrm>
        <a:off x="6249925" y="3236"/>
        <a:ext cx="1465957" cy="732978"/>
      </dsp:txXfrm>
    </dsp:sp>
    <dsp:sp modelId="{F036114A-4293-4E0D-A534-27E6C0860585}">
      <dsp:nvSpPr>
        <dsp:cNvPr id="0" name=""/>
        <dsp:cNvSpPr/>
      </dsp:nvSpPr>
      <dsp:spPr>
        <a:xfrm>
          <a:off x="3589213" y="208489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Record</a:t>
          </a:r>
          <a:endParaRPr lang="ko-KR" altLang="en-US" sz="1700" kern="1200" dirty="0"/>
        </a:p>
      </dsp:txBody>
      <dsp:txXfrm>
        <a:off x="3589213" y="2084894"/>
        <a:ext cx="1465957" cy="732978"/>
      </dsp:txXfrm>
    </dsp:sp>
    <dsp:sp modelId="{5F37B959-C5DC-4022-89D9-DE4AA2CFB0C8}">
      <dsp:nvSpPr>
        <dsp:cNvPr id="0" name=""/>
        <dsp:cNvSpPr/>
      </dsp:nvSpPr>
      <dsp:spPr>
        <a:xfrm>
          <a:off x="3955702" y="312572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Skype</a:t>
          </a:r>
          <a:endParaRPr lang="ko-KR" altLang="en-US" sz="1700" kern="1200" dirty="0"/>
        </a:p>
      </dsp:txBody>
      <dsp:txXfrm>
        <a:off x="3955702" y="3125724"/>
        <a:ext cx="1465957" cy="732978"/>
      </dsp:txXfrm>
    </dsp:sp>
    <dsp:sp modelId="{AE264803-04CB-4521-AD35-8F5F73AEA7EE}">
      <dsp:nvSpPr>
        <dsp:cNvPr id="0" name=""/>
        <dsp:cNvSpPr/>
      </dsp:nvSpPr>
      <dsp:spPr>
        <a:xfrm>
          <a:off x="3955702" y="4166553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Studio (Audacity, Garage Band)</a:t>
          </a:r>
          <a:endParaRPr lang="ko-KR" altLang="en-US" sz="1700" kern="1200" dirty="0"/>
        </a:p>
      </dsp:txBody>
      <dsp:txXfrm>
        <a:off x="3955702" y="4166553"/>
        <a:ext cx="1465957" cy="732978"/>
      </dsp:txXfrm>
    </dsp:sp>
    <dsp:sp modelId="{798FCF32-4655-4592-8AF0-8FAC404DD2A0}">
      <dsp:nvSpPr>
        <dsp:cNvPr id="0" name=""/>
        <dsp:cNvSpPr/>
      </dsp:nvSpPr>
      <dsp:spPr>
        <a:xfrm>
          <a:off x="5363021" y="208489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Edit</a:t>
          </a:r>
          <a:endParaRPr lang="ko-KR" altLang="en-US" sz="1700" kern="1200" dirty="0"/>
        </a:p>
      </dsp:txBody>
      <dsp:txXfrm>
        <a:off x="5363021" y="2084894"/>
        <a:ext cx="1465957" cy="732978"/>
      </dsp:txXfrm>
    </dsp:sp>
    <dsp:sp modelId="{2ED86E67-4D0E-4574-A3BC-EB36D0093115}">
      <dsp:nvSpPr>
        <dsp:cNvPr id="0" name=""/>
        <dsp:cNvSpPr/>
      </dsp:nvSpPr>
      <dsp:spPr>
        <a:xfrm>
          <a:off x="5729510" y="312572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Audacity</a:t>
          </a:r>
          <a:endParaRPr lang="ko-KR" altLang="en-US" sz="1700" kern="1200" dirty="0"/>
        </a:p>
      </dsp:txBody>
      <dsp:txXfrm>
        <a:off x="5729510" y="3125724"/>
        <a:ext cx="1465957" cy="732978"/>
      </dsp:txXfrm>
    </dsp:sp>
    <dsp:sp modelId="{0B6D304E-FE43-4013-B88A-F61C51FA21BA}">
      <dsp:nvSpPr>
        <dsp:cNvPr id="0" name=""/>
        <dsp:cNvSpPr/>
      </dsp:nvSpPr>
      <dsp:spPr>
        <a:xfrm>
          <a:off x="5729510" y="4166553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Premiere</a:t>
          </a:r>
          <a:endParaRPr lang="ko-KR" altLang="en-US" sz="1700" kern="1200" dirty="0"/>
        </a:p>
      </dsp:txBody>
      <dsp:txXfrm>
        <a:off x="5729510" y="4166553"/>
        <a:ext cx="1465957" cy="732978"/>
      </dsp:txXfrm>
    </dsp:sp>
    <dsp:sp modelId="{B82EE7EB-4B04-474A-8C71-3CAF31FB78E2}">
      <dsp:nvSpPr>
        <dsp:cNvPr id="0" name=""/>
        <dsp:cNvSpPr/>
      </dsp:nvSpPr>
      <dsp:spPr>
        <a:xfrm>
          <a:off x="5729510" y="5207383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Final cut</a:t>
          </a:r>
          <a:endParaRPr lang="ko-KR" altLang="en-US" sz="1700" kern="1200" dirty="0"/>
        </a:p>
      </dsp:txBody>
      <dsp:txXfrm>
        <a:off x="5729510" y="5207383"/>
        <a:ext cx="1465957" cy="732978"/>
      </dsp:txXfrm>
    </dsp:sp>
    <dsp:sp modelId="{FD469D19-CF24-46A3-B1DA-B29B0BF57033}">
      <dsp:nvSpPr>
        <dsp:cNvPr id="0" name=""/>
        <dsp:cNvSpPr/>
      </dsp:nvSpPr>
      <dsp:spPr>
        <a:xfrm>
          <a:off x="7136829" y="208489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Publish</a:t>
          </a:r>
          <a:endParaRPr lang="ko-KR" altLang="en-US" sz="1700" kern="1200" dirty="0"/>
        </a:p>
      </dsp:txBody>
      <dsp:txXfrm>
        <a:off x="7136829" y="2084894"/>
        <a:ext cx="1465957" cy="732978"/>
      </dsp:txXfrm>
    </dsp:sp>
    <dsp:sp modelId="{9AC2535E-4E1C-4C72-B325-B5C1380E4BAE}">
      <dsp:nvSpPr>
        <dsp:cNvPr id="0" name=""/>
        <dsp:cNvSpPr/>
      </dsp:nvSpPr>
      <dsp:spPr>
        <a:xfrm>
          <a:off x="7503318" y="312572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err="1" smtClean="0"/>
            <a:t>Youtube</a:t>
          </a:r>
          <a:endParaRPr lang="ko-KR" altLang="en-US" sz="1700" kern="1200" dirty="0"/>
        </a:p>
      </dsp:txBody>
      <dsp:txXfrm>
        <a:off x="7503318" y="3125724"/>
        <a:ext cx="1465957" cy="732978"/>
      </dsp:txXfrm>
    </dsp:sp>
    <dsp:sp modelId="{C15B2F05-BFEC-4008-99E2-4531AD1F776F}">
      <dsp:nvSpPr>
        <dsp:cNvPr id="0" name=""/>
        <dsp:cNvSpPr/>
      </dsp:nvSpPr>
      <dsp:spPr>
        <a:xfrm>
          <a:off x="7503318" y="4166553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iTunes (XML)</a:t>
          </a:r>
          <a:endParaRPr lang="ko-KR" altLang="en-US" sz="1700" kern="1200" dirty="0"/>
        </a:p>
      </dsp:txBody>
      <dsp:txXfrm>
        <a:off x="7503318" y="4166553"/>
        <a:ext cx="1465957" cy="732978"/>
      </dsp:txXfrm>
    </dsp:sp>
    <dsp:sp modelId="{79E1EA23-AC22-40EC-ABBC-10E04BFDA274}">
      <dsp:nvSpPr>
        <dsp:cNvPr id="0" name=""/>
        <dsp:cNvSpPr/>
      </dsp:nvSpPr>
      <dsp:spPr>
        <a:xfrm>
          <a:off x="7503318" y="5207383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err="1" smtClean="0"/>
            <a:t>Podbbang</a:t>
          </a:r>
          <a:endParaRPr lang="ko-KR" altLang="en-US" sz="1700" kern="1200" dirty="0"/>
        </a:p>
      </dsp:txBody>
      <dsp:txXfrm>
        <a:off x="7503318" y="5207383"/>
        <a:ext cx="1465957" cy="732978"/>
      </dsp:txXfrm>
    </dsp:sp>
    <dsp:sp modelId="{C4EAE6E8-48ED-4479-AAAF-C0D01DB2D83E}">
      <dsp:nvSpPr>
        <dsp:cNvPr id="0" name=""/>
        <dsp:cNvSpPr/>
      </dsp:nvSpPr>
      <dsp:spPr>
        <a:xfrm>
          <a:off x="8910637" y="208489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Marketing</a:t>
          </a:r>
          <a:endParaRPr lang="ko-KR" altLang="en-US" sz="1700" kern="1200" dirty="0"/>
        </a:p>
      </dsp:txBody>
      <dsp:txXfrm>
        <a:off x="8910637" y="2084894"/>
        <a:ext cx="1465957" cy="732978"/>
      </dsp:txXfrm>
    </dsp:sp>
    <dsp:sp modelId="{FF8625E9-818B-4F52-8DA7-AE9B1A5DE60F}">
      <dsp:nvSpPr>
        <dsp:cNvPr id="0" name=""/>
        <dsp:cNvSpPr/>
      </dsp:nvSpPr>
      <dsp:spPr>
        <a:xfrm>
          <a:off x="9277126" y="312572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Facebook</a:t>
          </a:r>
          <a:endParaRPr lang="ko-KR" altLang="en-US" sz="1700" kern="1200" dirty="0"/>
        </a:p>
      </dsp:txBody>
      <dsp:txXfrm>
        <a:off x="9277126" y="3125724"/>
        <a:ext cx="1465957" cy="732978"/>
      </dsp:txXfrm>
    </dsp:sp>
    <dsp:sp modelId="{CE1F983A-8C57-4C73-AE8A-24EDD2FCEE08}">
      <dsp:nvSpPr>
        <dsp:cNvPr id="0" name=""/>
        <dsp:cNvSpPr/>
      </dsp:nvSpPr>
      <dsp:spPr>
        <a:xfrm>
          <a:off x="9277126" y="4166553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People</a:t>
          </a:r>
          <a:endParaRPr lang="ko-KR" altLang="en-US" sz="1700" kern="1200" dirty="0"/>
        </a:p>
      </dsp:txBody>
      <dsp:txXfrm>
        <a:off x="9277126" y="4166553"/>
        <a:ext cx="1465957" cy="732978"/>
      </dsp:txXfrm>
    </dsp:sp>
    <dsp:sp modelId="{1297C3A1-2D23-41BF-BF99-1070D4C62710}">
      <dsp:nvSpPr>
        <dsp:cNvPr id="0" name=""/>
        <dsp:cNvSpPr/>
      </dsp:nvSpPr>
      <dsp:spPr>
        <a:xfrm>
          <a:off x="5363021" y="1044065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유민경</a:t>
          </a:r>
          <a:r>
            <a:rPr lang="en-US" altLang="ko-KR" sz="1700" kern="1200" dirty="0" smtClean="0"/>
            <a:t>, </a:t>
          </a:r>
          <a:r>
            <a:rPr lang="ko-KR" altLang="en-US" sz="1700" kern="1200" dirty="0" smtClean="0"/>
            <a:t>박민지</a:t>
          </a:r>
          <a:r>
            <a:rPr lang="en-US" altLang="ko-KR" sz="1700" kern="1200" dirty="0" smtClean="0"/>
            <a:t>, </a:t>
          </a:r>
          <a:r>
            <a:rPr lang="ko-KR" altLang="en-US" sz="1700" kern="1200" dirty="0" smtClean="0"/>
            <a:t>윤석훈</a:t>
          </a:r>
          <a:r>
            <a:rPr lang="en-US" altLang="ko-KR" sz="1700" kern="1200" dirty="0" smtClean="0"/>
            <a:t>, </a:t>
          </a:r>
          <a:r>
            <a:rPr lang="ko-KR" altLang="en-US" sz="1700" kern="1200" dirty="0" smtClean="0"/>
            <a:t>임현치</a:t>
          </a:r>
          <a:endParaRPr lang="ko-KR" altLang="en-US" sz="1700" kern="1200" dirty="0"/>
        </a:p>
      </dsp:txBody>
      <dsp:txXfrm>
        <a:off x="5363021" y="1044065"/>
        <a:ext cx="1465957" cy="732978"/>
      </dsp:txXfrm>
    </dsp:sp>
    <dsp:sp modelId="{6272F2C7-8DC1-4DA5-B579-B78CF5308E73}">
      <dsp:nvSpPr>
        <dsp:cNvPr id="0" name=""/>
        <dsp:cNvSpPr/>
      </dsp:nvSpPr>
      <dsp:spPr>
        <a:xfrm>
          <a:off x="10684445" y="3236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17F Band</a:t>
          </a:r>
          <a:endParaRPr lang="ko-KR" altLang="en-US" sz="1700" kern="1200" dirty="0"/>
        </a:p>
      </dsp:txBody>
      <dsp:txXfrm>
        <a:off x="10684445" y="3236"/>
        <a:ext cx="1465957" cy="732978"/>
      </dsp:txXfrm>
    </dsp:sp>
    <dsp:sp modelId="{65FD4D68-F2B3-41C2-875E-A226CFBEA805}">
      <dsp:nvSpPr>
        <dsp:cNvPr id="0" name=""/>
        <dsp:cNvSpPr/>
      </dsp:nvSpPr>
      <dsp:spPr>
        <a:xfrm>
          <a:off x="10684445" y="2084894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Drum</a:t>
          </a:r>
          <a:endParaRPr lang="ko-KR" altLang="en-US" sz="1700" kern="1200" dirty="0"/>
        </a:p>
      </dsp:txBody>
      <dsp:txXfrm>
        <a:off x="10684445" y="2084894"/>
        <a:ext cx="1465957" cy="732978"/>
      </dsp:txXfrm>
    </dsp:sp>
    <dsp:sp modelId="{6D43EE8F-B381-4CE4-B1B3-38BE44994513}">
      <dsp:nvSpPr>
        <dsp:cNvPr id="0" name=""/>
        <dsp:cNvSpPr/>
      </dsp:nvSpPr>
      <dsp:spPr>
        <a:xfrm>
          <a:off x="9797541" y="1044065"/>
          <a:ext cx="1465957" cy="732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유민경</a:t>
          </a:r>
          <a:r>
            <a:rPr lang="en-US" altLang="ko-KR" sz="1700" kern="1200" dirty="0" smtClean="0"/>
            <a:t>, </a:t>
          </a:r>
          <a:r>
            <a:rPr lang="ko-KR" altLang="en-US" sz="1700" kern="1200" dirty="0" smtClean="0"/>
            <a:t>남정민</a:t>
          </a:r>
          <a:endParaRPr lang="en-US" sz="1700" kern="1200" dirty="0"/>
        </a:p>
      </dsp:txBody>
      <dsp:txXfrm>
        <a:off x="9797541" y="1044065"/>
        <a:ext cx="1465957" cy="7329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E4DDF-C43D-4E36-8CF7-38DDEE50A24C}">
      <dsp:nvSpPr>
        <dsp:cNvPr id="0" name=""/>
        <dsp:cNvSpPr/>
      </dsp:nvSpPr>
      <dsp:spPr>
        <a:xfrm>
          <a:off x="7751108" y="2389023"/>
          <a:ext cx="181663" cy="141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73"/>
              </a:lnTo>
              <a:lnTo>
                <a:pt x="181663" y="1416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9A0EC-D114-4189-B967-CFA30DE83390}">
      <dsp:nvSpPr>
        <dsp:cNvPr id="0" name=""/>
        <dsp:cNvSpPr/>
      </dsp:nvSpPr>
      <dsp:spPr>
        <a:xfrm>
          <a:off x="7751108" y="2389023"/>
          <a:ext cx="181663" cy="55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181663" y="557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D206C-6BBF-4099-ADC4-A127792A4C7E}">
      <dsp:nvSpPr>
        <dsp:cNvPr id="0" name=""/>
        <dsp:cNvSpPr/>
      </dsp:nvSpPr>
      <dsp:spPr>
        <a:xfrm>
          <a:off x="8189823" y="1529150"/>
          <a:ext cx="91440" cy="2543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2C0EA-9078-4030-B2A1-3D8B25FA525F}">
      <dsp:nvSpPr>
        <dsp:cNvPr id="0" name=""/>
        <dsp:cNvSpPr/>
      </dsp:nvSpPr>
      <dsp:spPr>
        <a:xfrm>
          <a:off x="5886031" y="669276"/>
          <a:ext cx="2349512" cy="25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64"/>
              </a:lnTo>
              <a:lnTo>
                <a:pt x="2349512" y="127164"/>
              </a:lnTo>
              <a:lnTo>
                <a:pt x="2349512" y="254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B1154-B438-4CB1-BCD0-FF8AF2DCA20D}">
      <dsp:nvSpPr>
        <dsp:cNvPr id="0" name=""/>
        <dsp:cNvSpPr/>
      </dsp:nvSpPr>
      <dsp:spPr>
        <a:xfrm>
          <a:off x="5982918" y="1529150"/>
          <a:ext cx="181663" cy="227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847"/>
              </a:lnTo>
              <a:lnTo>
                <a:pt x="181663" y="2276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24160-C858-4822-AA54-D28F285FAC49}">
      <dsp:nvSpPr>
        <dsp:cNvPr id="0" name=""/>
        <dsp:cNvSpPr/>
      </dsp:nvSpPr>
      <dsp:spPr>
        <a:xfrm>
          <a:off x="5982918" y="1529150"/>
          <a:ext cx="181663" cy="141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73"/>
              </a:lnTo>
              <a:lnTo>
                <a:pt x="181663" y="1416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45D24-064D-4025-B3C8-FB8D97384C77}">
      <dsp:nvSpPr>
        <dsp:cNvPr id="0" name=""/>
        <dsp:cNvSpPr/>
      </dsp:nvSpPr>
      <dsp:spPr>
        <a:xfrm>
          <a:off x="5982918" y="1529150"/>
          <a:ext cx="181663" cy="55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181663" y="557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360E6-EE2F-4584-BDDF-D6AF0DE73942}">
      <dsp:nvSpPr>
        <dsp:cNvPr id="0" name=""/>
        <dsp:cNvSpPr/>
      </dsp:nvSpPr>
      <dsp:spPr>
        <a:xfrm>
          <a:off x="5886031" y="669276"/>
          <a:ext cx="581322" cy="25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64"/>
              </a:lnTo>
              <a:lnTo>
                <a:pt x="581322" y="127164"/>
              </a:lnTo>
              <a:lnTo>
                <a:pt x="581322" y="254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2F986-77FC-4112-9424-98D0BF1196C1}">
      <dsp:nvSpPr>
        <dsp:cNvPr id="0" name=""/>
        <dsp:cNvSpPr/>
      </dsp:nvSpPr>
      <dsp:spPr>
        <a:xfrm>
          <a:off x="4517501" y="1529150"/>
          <a:ext cx="181663" cy="141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73"/>
              </a:lnTo>
              <a:lnTo>
                <a:pt x="181663" y="1416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EA58A-B8DB-45D9-9FD7-81125C110D8E}">
      <dsp:nvSpPr>
        <dsp:cNvPr id="0" name=""/>
        <dsp:cNvSpPr/>
      </dsp:nvSpPr>
      <dsp:spPr>
        <a:xfrm>
          <a:off x="4517501" y="1529150"/>
          <a:ext cx="181663" cy="55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181663" y="557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5A0EF-17B1-451B-8223-3DF914F5F822}">
      <dsp:nvSpPr>
        <dsp:cNvPr id="0" name=""/>
        <dsp:cNvSpPr/>
      </dsp:nvSpPr>
      <dsp:spPr>
        <a:xfrm>
          <a:off x="5001936" y="669276"/>
          <a:ext cx="884094" cy="254328"/>
        </a:xfrm>
        <a:custGeom>
          <a:avLst/>
          <a:gdLst/>
          <a:ahLst/>
          <a:cxnLst/>
          <a:rect l="0" t="0" r="0" b="0"/>
          <a:pathLst>
            <a:path>
              <a:moveTo>
                <a:pt x="884094" y="0"/>
              </a:moveTo>
              <a:lnTo>
                <a:pt x="884094" y="127164"/>
              </a:lnTo>
              <a:lnTo>
                <a:pt x="0" y="127164"/>
              </a:lnTo>
              <a:lnTo>
                <a:pt x="0" y="254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B52BA-9A6D-4E96-B280-52A5AD007216}">
      <dsp:nvSpPr>
        <dsp:cNvPr id="0" name=""/>
        <dsp:cNvSpPr/>
      </dsp:nvSpPr>
      <dsp:spPr>
        <a:xfrm>
          <a:off x="3052083" y="1529150"/>
          <a:ext cx="181663" cy="227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847"/>
              </a:lnTo>
              <a:lnTo>
                <a:pt x="181663" y="2276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31F3B-2290-4DDC-BEC6-31F7F4C531F0}">
      <dsp:nvSpPr>
        <dsp:cNvPr id="0" name=""/>
        <dsp:cNvSpPr/>
      </dsp:nvSpPr>
      <dsp:spPr>
        <a:xfrm>
          <a:off x="3052083" y="1529150"/>
          <a:ext cx="181663" cy="141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73"/>
              </a:lnTo>
              <a:lnTo>
                <a:pt x="181663" y="1416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ED18F-8636-4C6C-B6C2-6F8D7FC99214}">
      <dsp:nvSpPr>
        <dsp:cNvPr id="0" name=""/>
        <dsp:cNvSpPr/>
      </dsp:nvSpPr>
      <dsp:spPr>
        <a:xfrm>
          <a:off x="3052083" y="1529150"/>
          <a:ext cx="181663" cy="55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181663" y="557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AB474-0DB1-4CF7-8CFC-77E21B269F25}">
      <dsp:nvSpPr>
        <dsp:cNvPr id="0" name=""/>
        <dsp:cNvSpPr/>
      </dsp:nvSpPr>
      <dsp:spPr>
        <a:xfrm>
          <a:off x="3536519" y="669276"/>
          <a:ext cx="2349512" cy="254328"/>
        </a:xfrm>
        <a:custGeom>
          <a:avLst/>
          <a:gdLst/>
          <a:ahLst/>
          <a:cxnLst/>
          <a:rect l="0" t="0" r="0" b="0"/>
          <a:pathLst>
            <a:path>
              <a:moveTo>
                <a:pt x="2349512" y="0"/>
              </a:moveTo>
              <a:lnTo>
                <a:pt x="2349512" y="127164"/>
              </a:lnTo>
              <a:lnTo>
                <a:pt x="0" y="127164"/>
              </a:lnTo>
              <a:lnTo>
                <a:pt x="0" y="254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A9CAC-71E3-4591-9908-B669BC151449}">
      <dsp:nvSpPr>
        <dsp:cNvPr id="0" name=""/>
        <dsp:cNvSpPr/>
      </dsp:nvSpPr>
      <dsp:spPr>
        <a:xfrm>
          <a:off x="1586665" y="1529150"/>
          <a:ext cx="181663" cy="3136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6720"/>
              </a:lnTo>
              <a:lnTo>
                <a:pt x="181663" y="3136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4405-FE69-4977-A04F-42D4DD40F70F}">
      <dsp:nvSpPr>
        <dsp:cNvPr id="0" name=""/>
        <dsp:cNvSpPr/>
      </dsp:nvSpPr>
      <dsp:spPr>
        <a:xfrm>
          <a:off x="1586665" y="1529150"/>
          <a:ext cx="181663" cy="227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847"/>
              </a:lnTo>
              <a:lnTo>
                <a:pt x="181663" y="2276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F5594-B0D7-4E89-A3BB-3DE609ED2C53}">
      <dsp:nvSpPr>
        <dsp:cNvPr id="0" name=""/>
        <dsp:cNvSpPr/>
      </dsp:nvSpPr>
      <dsp:spPr>
        <a:xfrm>
          <a:off x="1586665" y="1529150"/>
          <a:ext cx="181663" cy="141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73"/>
              </a:lnTo>
              <a:lnTo>
                <a:pt x="181663" y="1416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B9EB8-8CA3-48BF-B577-043B4EA5D6B8}">
      <dsp:nvSpPr>
        <dsp:cNvPr id="0" name=""/>
        <dsp:cNvSpPr/>
      </dsp:nvSpPr>
      <dsp:spPr>
        <a:xfrm>
          <a:off x="1586665" y="1529150"/>
          <a:ext cx="181663" cy="55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181663" y="557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EEED9-7BBF-4A64-A51F-37407FD7FA59}">
      <dsp:nvSpPr>
        <dsp:cNvPr id="0" name=""/>
        <dsp:cNvSpPr/>
      </dsp:nvSpPr>
      <dsp:spPr>
        <a:xfrm>
          <a:off x="1338392" y="669276"/>
          <a:ext cx="732708" cy="25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64"/>
              </a:lnTo>
              <a:lnTo>
                <a:pt x="732708" y="127164"/>
              </a:lnTo>
              <a:lnTo>
                <a:pt x="732708" y="254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A7ADD-0F13-4E21-B5B6-93BEC830E0D0}">
      <dsp:nvSpPr>
        <dsp:cNvPr id="0" name=""/>
        <dsp:cNvSpPr/>
      </dsp:nvSpPr>
      <dsp:spPr>
        <a:xfrm>
          <a:off x="121248" y="1529150"/>
          <a:ext cx="181663" cy="227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847"/>
              </a:lnTo>
              <a:lnTo>
                <a:pt x="181663" y="2276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87F97-4449-44F3-946E-40B052F946C6}">
      <dsp:nvSpPr>
        <dsp:cNvPr id="0" name=""/>
        <dsp:cNvSpPr/>
      </dsp:nvSpPr>
      <dsp:spPr>
        <a:xfrm>
          <a:off x="121248" y="1529150"/>
          <a:ext cx="181663" cy="141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73"/>
              </a:lnTo>
              <a:lnTo>
                <a:pt x="181663" y="1416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06B30-A4B7-49C2-9561-D874319FE5D8}">
      <dsp:nvSpPr>
        <dsp:cNvPr id="0" name=""/>
        <dsp:cNvSpPr/>
      </dsp:nvSpPr>
      <dsp:spPr>
        <a:xfrm>
          <a:off x="121248" y="1529150"/>
          <a:ext cx="181663" cy="55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181663" y="557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04508-3563-45A3-8DBF-4A80ADA1BFA2}">
      <dsp:nvSpPr>
        <dsp:cNvPr id="0" name=""/>
        <dsp:cNvSpPr/>
      </dsp:nvSpPr>
      <dsp:spPr>
        <a:xfrm>
          <a:off x="605683" y="669276"/>
          <a:ext cx="732708" cy="254328"/>
        </a:xfrm>
        <a:custGeom>
          <a:avLst/>
          <a:gdLst/>
          <a:ahLst/>
          <a:cxnLst/>
          <a:rect l="0" t="0" r="0" b="0"/>
          <a:pathLst>
            <a:path>
              <a:moveTo>
                <a:pt x="732708" y="0"/>
              </a:moveTo>
              <a:lnTo>
                <a:pt x="732708" y="127164"/>
              </a:lnTo>
              <a:lnTo>
                <a:pt x="0" y="127164"/>
              </a:lnTo>
              <a:lnTo>
                <a:pt x="0" y="254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8CEE5-3E1D-4E0E-94A8-7813CE852C2B}">
      <dsp:nvSpPr>
        <dsp:cNvPr id="0" name=""/>
        <dsp:cNvSpPr/>
      </dsp:nvSpPr>
      <dsp:spPr>
        <a:xfrm>
          <a:off x="732848" y="63732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Operation</a:t>
          </a:r>
          <a:endParaRPr lang="ko-KR" altLang="en-US" sz="2000" kern="1200" dirty="0"/>
        </a:p>
      </dsp:txBody>
      <dsp:txXfrm>
        <a:off x="732848" y="63732"/>
        <a:ext cx="1211088" cy="605544"/>
      </dsp:txXfrm>
    </dsp:sp>
    <dsp:sp modelId="{F2C04B58-2DA5-44A6-B2B0-5ED46774BCF1}">
      <dsp:nvSpPr>
        <dsp:cNvPr id="0" name=""/>
        <dsp:cNvSpPr/>
      </dsp:nvSpPr>
      <dsp:spPr>
        <a:xfrm>
          <a:off x="139" y="923605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School</a:t>
          </a:r>
          <a:endParaRPr lang="ko-KR" altLang="en-US" sz="2000" kern="1200" dirty="0"/>
        </a:p>
      </dsp:txBody>
      <dsp:txXfrm>
        <a:off x="139" y="923605"/>
        <a:ext cx="1211088" cy="605544"/>
      </dsp:txXfrm>
    </dsp:sp>
    <dsp:sp modelId="{3C8C54FC-45E3-4FED-9E43-DB204694B2D2}">
      <dsp:nvSpPr>
        <dsp:cNvPr id="0" name=""/>
        <dsp:cNvSpPr/>
      </dsp:nvSpPr>
      <dsp:spPr>
        <a:xfrm>
          <a:off x="302911" y="1783478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College</a:t>
          </a:r>
          <a:endParaRPr lang="ko-KR" altLang="en-US" sz="2000" kern="1200" dirty="0"/>
        </a:p>
      </dsp:txBody>
      <dsp:txXfrm>
        <a:off x="302911" y="1783478"/>
        <a:ext cx="1211088" cy="605544"/>
      </dsp:txXfrm>
    </dsp:sp>
    <dsp:sp modelId="{31CBCA43-6182-4A52-9BB1-0869A5CC6BBF}">
      <dsp:nvSpPr>
        <dsp:cNvPr id="0" name=""/>
        <dsp:cNvSpPr/>
      </dsp:nvSpPr>
      <dsp:spPr>
        <a:xfrm>
          <a:off x="302911" y="2643351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Private</a:t>
          </a:r>
          <a:endParaRPr lang="ko-KR" altLang="en-US" sz="2000" kern="1200" dirty="0"/>
        </a:p>
      </dsp:txBody>
      <dsp:txXfrm>
        <a:off x="302911" y="2643351"/>
        <a:ext cx="1211088" cy="605544"/>
      </dsp:txXfrm>
    </dsp:sp>
    <dsp:sp modelId="{021B38D0-0342-44A5-930C-C39B42A8DB3E}">
      <dsp:nvSpPr>
        <dsp:cNvPr id="0" name=""/>
        <dsp:cNvSpPr/>
      </dsp:nvSpPr>
      <dsp:spPr>
        <a:xfrm>
          <a:off x="302911" y="3503224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Secondary?</a:t>
          </a:r>
          <a:endParaRPr lang="ko-KR" altLang="en-US" sz="2000" kern="1200" dirty="0"/>
        </a:p>
      </dsp:txBody>
      <dsp:txXfrm>
        <a:off x="302911" y="3503224"/>
        <a:ext cx="1211088" cy="605544"/>
      </dsp:txXfrm>
    </dsp:sp>
    <dsp:sp modelId="{A202D5F0-B95D-46A9-828F-00F694A80806}">
      <dsp:nvSpPr>
        <dsp:cNvPr id="0" name=""/>
        <dsp:cNvSpPr/>
      </dsp:nvSpPr>
      <dsp:spPr>
        <a:xfrm>
          <a:off x="1465557" y="923605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Settle</a:t>
          </a:r>
          <a:endParaRPr lang="ko-KR" altLang="en-US" sz="2000" kern="1200" dirty="0"/>
        </a:p>
      </dsp:txBody>
      <dsp:txXfrm>
        <a:off x="1465557" y="923605"/>
        <a:ext cx="1211088" cy="605544"/>
      </dsp:txXfrm>
    </dsp:sp>
    <dsp:sp modelId="{8781A2F3-2BFA-4368-A5BE-BAD2492C4E3F}">
      <dsp:nvSpPr>
        <dsp:cNvPr id="0" name=""/>
        <dsp:cNvSpPr/>
      </dsp:nvSpPr>
      <dsp:spPr>
        <a:xfrm>
          <a:off x="1768329" y="1783478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Homestay</a:t>
          </a:r>
          <a:endParaRPr lang="ko-KR" altLang="en-US" sz="2000" kern="1200" dirty="0"/>
        </a:p>
      </dsp:txBody>
      <dsp:txXfrm>
        <a:off x="1768329" y="1783478"/>
        <a:ext cx="1211088" cy="605544"/>
      </dsp:txXfrm>
    </dsp:sp>
    <dsp:sp modelId="{61385563-E678-48F7-9455-343EDD0718A8}">
      <dsp:nvSpPr>
        <dsp:cNvPr id="0" name=""/>
        <dsp:cNvSpPr/>
      </dsp:nvSpPr>
      <dsp:spPr>
        <a:xfrm>
          <a:off x="1768329" y="2643351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Airport Pickup</a:t>
          </a:r>
          <a:endParaRPr lang="ko-KR" altLang="en-US" sz="2000" kern="1200" dirty="0"/>
        </a:p>
      </dsp:txBody>
      <dsp:txXfrm>
        <a:off x="1768329" y="2643351"/>
        <a:ext cx="1211088" cy="605544"/>
      </dsp:txXfrm>
    </dsp:sp>
    <dsp:sp modelId="{7A178434-96D4-428B-81B8-CC39F4F409EB}">
      <dsp:nvSpPr>
        <dsp:cNvPr id="0" name=""/>
        <dsp:cNvSpPr/>
      </dsp:nvSpPr>
      <dsp:spPr>
        <a:xfrm>
          <a:off x="1768329" y="3503224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Bank</a:t>
          </a:r>
          <a:endParaRPr lang="ko-KR" altLang="en-US" sz="2000" kern="1200" dirty="0"/>
        </a:p>
      </dsp:txBody>
      <dsp:txXfrm>
        <a:off x="1768329" y="3503224"/>
        <a:ext cx="1211088" cy="605544"/>
      </dsp:txXfrm>
    </dsp:sp>
    <dsp:sp modelId="{09AE169B-E45C-4113-8814-A5D7B2CC2DCB}">
      <dsp:nvSpPr>
        <dsp:cNvPr id="0" name=""/>
        <dsp:cNvSpPr/>
      </dsp:nvSpPr>
      <dsp:spPr>
        <a:xfrm>
          <a:off x="1768329" y="4363098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Phone</a:t>
          </a:r>
          <a:endParaRPr lang="ko-KR" altLang="en-US" sz="2000" kern="1200" dirty="0"/>
        </a:p>
      </dsp:txBody>
      <dsp:txXfrm>
        <a:off x="1768329" y="4363098"/>
        <a:ext cx="1211088" cy="605544"/>
      </dsp:txXfrm>
    </dsp:sp>
    <dsp:sp modelId="{474DB4E2-A8DA-41C7-B93F-FEC5626DCA56}">
      <dsp:nvSpPr>
        <dsp:cNvPr id="0" name=""/>
        <dsp:cNvSpPr/>
      </dsp:nvSpPr>
      <dsp:spPr>
        <a:xfrm>
          <a:off x="5280486" y="63732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Marketing</a:t>
          </a:r>
          <a:endParaRPr lang="ko-KR" altLang="en-US" sz="2000" kern="1200" dirty="0"/>
        </a:p>
      </dsp:txBody>
      <dsp:txXfrm>
        <a:off x="5280486" y="63732"/>
        <a:ext cx="1211088" cy="605544"/>
      </dsp:txXfrm>
    </dsp:sp>
    <dsp:sp modelId="{A1DAEF29-1DCA-493F-A7DD-DD29F64F534B}">
      <dsp:nvSpPr>
        <dsp:cNvPr id="0" name=""/>
        <dsp:cNvSpPr/>
      </dsp:nvSpPr>
      <dsp:spPr>
        <a:xfrm>
          <a:off x="2930974" y="923605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People</a:t>
          </a:r>
          <a:endParaRPr lang="ko-KR" altLang="en-US" sz="2000" kern="1200" dirty="0"/>
        </a:p>
      </dsp:txBody>
      <dsp:txXfrm>
        <a:off x="2930974" y="923605"/>
        <a:ext cx="1211088" cy="605544"/>
      </dsp:txXfrm>
    </dsp:sp>
    <dsp:sp modelId="{CDBFE895-F20B-42CA-9EA5-D5818D058496}">
      <dsp:nvSpPr>
        <dsp:cNvPr id="0" name=""/>
        <dsp:cNvSpPr/>
      </dsp:nvSpPr>
      <dsp:spPr>
        <a:xfrm>
          <a:off x="3233746" y="1783478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Family</a:t>
          </a:r>
          <a:endParaRPr lang="ko-KR" altLang="en-US" sz="2000" kern="1200" dirty="0"/>
        </a:p>
      </dsp:txBody>
      <dsp:txXfrm>
        <a:off x="3233746" y="1783478"/>
        <a:ext cx="1211088" cy="605544"/>
      </dsp:txXfrm>
    </dsp:sp>
    <dsp:sp modelId="{1FBF828F-AD11-403E-B0CF-88253DAA9446}">
      <dsp:nvSpPr>
        <dsp:cNvPr id="0" name=""/>
        <dsp:cNvSpPr/>
      </dsp:nvSpPr>
      <dsp:spPr>
        <a:xfrm>
          <a:off x="3233746" y="2643351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Friends</a:t>
          </a:r>
          <a:endParaRPr lang="ko-KR" altLang="en-US" sz="2000" kern="1200" dirty="0"/>
        </a:p>
      </dsp:txBody>
      <dsp:txXfrm>
        <a:off x="3233746" y="2643351"/>
        <a:ext cx="1211088" cy="605544"/>
      </dsp:txXfrm>
    </dsp:sp>
    <dsp:sp modelId="{FC2C0404-5A11-4828-8220-B08C10F4AB2E}">
      <dsp:nvSpPr>
        <dsp:cNvPr id="0" name=""/>
        <dsp:cNvSpPr/>
      </dsp:nvSpPr>
      <dsp:spPr>
        <a:xfrm>
          <a:off x="3233746" y="3503224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Customers</a:t>
          </a:r>
          <a:endParaRPr lang="ko-KR" altLang="en-US" sz="2000" kern="1200" dirty="0"/>
        </a:p>
      </dsp:txBody>
      <dsp:txXfrm>
        <a:off x="3233746" y="3503224"/>
        <a:ext cx="1211088" cy="605544"/>
      </dsp:txXfrm>
    </dsp:sp>
    <dsp:sp modelId="{D062351E-0699-4686-9639-E736F0F277FB}">
      <dsp:nvSpPr>
        <dsp:cNvPr id="0" name=""/>
        <dsp:cNvSpPr/>
      </dsp:nvSpPr>
      <dsp:spPr>
        <a:xfrm>
          <a:off x="4396392" y="923605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Kakao</a:t>
          </a:r>
          <a:r>
            <a:rPr lang="en-US" altLang="ko-KR" sz="2000" kern="1200" dirty="0" smtClean="0"/>
            <a:t> Plus Friend</a:t>
          </a:r>
          <a:endParaRPr lang="ko-KR" altLang="en-US" sz="2000" kern="1200" dirty="0"/>
        </a:p>
      </dsp:txBody>
      <dsp:txXfrm>
        <a:off x="4396392" y="923605"/>
        <a:ext cx="1211088" cy="605544"/>
      </dsp:txXfrm>
    </dsp:sp>
    <dsp:sp modelId="{E8515B6A-5E5B-4335-BCA9-A42402E7C52B}">
      <dsp:nvSpPr>
        <dsp:cNvPr id="0" name=""/>
        <dsp:cNvSpPr/>
      </dsp:nvSpPr>
      <dsp:spPr>
        <a:xfrm>
          <a:off x="4699164" y="1783478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Story Channel?</a:t>
          </a:r>
          <a:endParaRPr lang="ko-KR" altLang="en-US" sz="2000" kern="1200" dirty="0"/>
        </a:p>
      </dsp:txBody>
      <dsp:txXfrm>
        <a:off x="4699164" y="1783478"/>
        <a:ext cx="1211088" cy="605544"/>
      </dsp:txXfrm>
    </dsp:sp>
    <dsp:sp modelId="{C771C111-606E-40CD-A46D-6884FDBFE215}">
      <dsp:nvSpPr>
        <dsp:cNvPr id="0" name=""/>
        <dsp:cNvSpPr/>
      </dsp:nvSpPr>
      <dsp:spPr>
        <a:xfrm>
          <a:off x="4699164" y="2643351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Message?</a:t>
          </a:r>
          <a:endParaRPr lang="ko-KR" altLang="en-US" sz="2000" kern="1200" dirty="0"/>
        </a:p>
      </dsp:txBody>
      <dsp:txXfrm>
        <a:off x="4699164" y="2643351"/>
        <a:ext cx="1211088" cy="605544"/>
      </dsp:txXfrm>
    </dsp:sp>
    <dsp:sp modelId="{9A7FF69D-9BAC-494C-8B80-6D9891FD228C}">
      <dsp:nvSpPr>
        <dsp:cNvPr id="0" name=""/>
        <dsp:cNvSpPr/>
      </dsp:nvSpPr>
      <dsp:spPr>
        <a:xfrm>
          <a:off x="5861809" y="923605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Website</a:t>
          </a:r>
          <a:endParaRPr lang="ko-KR" altLang="en-US" sz="2000" kern="1200" dirty="0"/>
        </a:p>
      </dsp:txBody>
      <dsp:txXfrm>
        <a:off x="5861809" y="923605"/>
        <a:ext cx="1211088" cy="605544"/>
      </dsp:txXfrm>
    </dsp:sp>
    <dsp:sp modelId="{BF25AD27-53F6-4012-BEB5-CA0B2F741554}">
      <dsp:nvSpPr>
        <dsp:cNvPr id="0" name=""/>
        <dsp:cNvSpPr/>
      </dsp:nvSpPr>
      <dsp:spPr>
        <a:xfrm>
          <a:off x="6164581" y="1783478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Company info</a:t>
          </a:r>
          <a:endParaRPr lang="ko-KR" altLang="en-US" sz="2000" kern="1200" dirty="0"/>
        </a:p>
      </dsp:txBody>
      <dsp:txXfrm>
        <a:off x="6164581" y="1783478"/>
        <a:ext cx="1211088" cy="605544"/>
      </dsp:txXfrm>
    </dsp:sp>
    <dsp:sp modelId="{5CF5F2A0-7AAB-4250-BE54-968A10DA1273}">
      <dsp:nvSpPr>
        <dsp:cNvPr id="0" name=""/>
        <dsp:cNvSpPr/>
      </dsp:nvSpPr>
      <dsp:spPr>
        <a:xfrm>
          <a:off x="6164581" y="2643351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Schools</a:t>
          </a:r>
          <a:endParaRPr lang="ko-KR" altLang="en-US" sz="2000" kern="1200" dirty="0"/>
        </a:p>
      </dsp:txBody>
      <dsp:txXfrm>
        <a:off x="6164581" y="2643351"/>
        <a:ext cx="1211088" cy="605544"/>
      </dsp:txXfrm>
    </dsp:sp>
    <dsp:sp modelId="{437179B5-7CEF-46B7-838A-33EB905514CB}">
      <dsp:nvSpPr>
        <dsp:cNvPr id="0" name=""/>
        <dsp:cNvSpPr/>
      </dsp:nvSpPr>
      <dsp:spPr>
        <a:xfrm>
          <a:off x="6164581" y="3503224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Services</a:t>
          </a:r>
          <a:endParaRPr lang="ko-KR" altLang="en-US" sz="2000" kern="1200" dirty="0"/>
        </a:p>
      </dsp:txBody>
      <dsp:txXfrm>
        <a:off x="6164581" y="3503224"/>
        <a:ext cx="1211088" cy="605544"/>
      </dsp:txXfrm>
    </dsp:sp>
    <dsp:sp modelId="{CBA4EEDF-83E5-4E46-ACD3-F900DCB007BF}">
      <dsp:nvSpPr>
        <dsp:cNvPr id="0" name=""/>
        <dsp:cNvSpPr/>
      </dsp:nvSpPr>
      <dsp:spPr>
        <a:xfrm>
          <a:off x="7629999" y="923605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News, Column</a:t>
          </a:r>
          <a:endParaRPr lang="ko-KR" altLang="en-US" sz="2000" kern="1200" dirty="0"/>
        </a:p>
      </dsp:txBody>
      <dsp:txXfrm>
        <a:off x="7629999" y="923605"/>
        <a:ext cx="1211088" cy="605544"/>
      </dsp:txXfrm>
    </dsp:sp>
    <dsp:sp modelId="{45765C4C-95A4-463B-AE94-BE313937AABF}">
      <dsp:nvSpPr>
        <dsp:cNvPr id="0" name=""/>
        <dsp:cNvSpPr/>
      </dsp:nvSpPr>
      <dsp:spPr>
        <a:xfrm>
          <a:off x="7629999" y="1783478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Naver</a:t>
          </a:r>
          <a:r>
            <a:rPr lang="en-US" altLang="ko-KR" sz="2000" kern="1200" dirty="0" smtClean="0"/>
            <a:t> Blog</a:t>
          </a:r>
          <a:endParaRPr lang="ko-KR" altLang="en-US" sz="2000" kern="1200" dirty="0"/>
        </a:p>
      </dsp:txBody>
      <dsp:txXfrm>
        <a:off x="7629999" y="1783478"/>
        <a:ext cx="1211088" cy="605544"/>
      </dsp:txXfrm>
    </dsp:sp>
    <dsp:sp modelId="{1F28A6BE-4FE3-4632-A813-9BE90D669ADD}">
      <dsp:nvSpPr>
        <dsp:cNvPr id="0" name=""/>
        <dsp:cNvSpPr/>
      </dsp:nvSpPr>
      <dsp:spPr>
        <a:xfrm>
          <a:off x="7932771" y="2643351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Kakao</a:t>
          </a:r>
          <a:r>
            <a:rPr lang="en-US" altLang="ko-KR" sz="2000" kern="1200" dirty="0" smtClean="0"/>
            <a:t> Plus Home</a:t>
          </a:r>
          <a:endParaRPr lang="ko-KR" altLang="en-US" sz="2000" kern="1200" dirty="0"/>
        </a:p>
      </dsp:txBody>
      <dsp:txXfrm>
        <a:off x="7932771" y="2643351"/>
        <a:ext cx="1211088" cy="605544"/>
      </dsp:txXfrm>
    </dsp:sp>
    <dsp:sp modelId="{3FE3715A-8E0C-4839-9935-DCA0C54F421C}">
      <dsp:nvSpPr>
        <dsp:cNvPr id="0" name=""/>
        <dsp:cNvSpPr/>
      </dsp:nvSpPr>
      <dsp:spPr>
        <a:xfrm>
          <a:off x="7932771" y="3503224"/>
          <a:ext cx="1211088" cy="605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Facebook</a:t>
          </a:r>
          <a:endParaRPr lang="ko-KR" altLang="en-US" sz="2000" kern="1200" dirty="0"/>
        </a:p>
      </dsp:txBody>
      <dsp:txXfrm>
        <a:off x="7932771" y="3503224"/>
        <a:ext cx="1211088" cy="6055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9AF2E-5C9D-4A69-92AB-4A42FFC53146}">
      <dsp:nvSpPr>
        <dsp:cNvPr id="0" name=""/>
        <dsp:cNvSpPr/>
      </dsp:nvSpPr>
      <dsp:spPr>
        <a:xfrm>
          <a:off x="8637626" y="792813"/>
          <a:ext cx="91440" cy="192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5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1BCE1-37BB-45A1-B4C2-39D623E5D8AC}">
      <dsp:nvSpPr>
        <dsp:cNvPr id="0" name=""/>
        <dsp:cNvSpPr/>
      </dsp:nvSpPr>
      <dsp:spPr>
        <a:xfrm>
          <a:off x="5869113" y="2745359"/>
          <a:ext cx="137503" cy="1723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73"/>
              </a:lnTo>
              <a:lnTo>
                <a:pt x="137503" y="1723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A077-CDF1-4650-9020-465042A04731}">
      <dsp:nvSpPr>
        <dsp:cNvPr id="0" name=""/>
        <dsp:cNvSpPr/>
      </dsp:nvSpPr>
      <dsp:spPr>
        <a:xfrm>
          <a:off x="5869113" y="2745359"/>
          <a:ext cx="137503" cy="107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25"/>
              </a:lnTo>
              <a:lnTo>
                <a:pt x="137503" y="1072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2BB9C-0D16-4DD6-B337-7F590520FFDD}">
      <dsp:nvSpPr>
        <dsp:cNvPr id="0" name=""/>
        <dsp:cNvSpPr/>
      </dsp:nvSpPr>
      <dsp:spPr>
        <a:xfrm>
          <a:off x="5869113" y="2745359"/>
          <a:ext cx="137503" cy="42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76"/>
              </a:lnTo>
              <a:lnTo>
                <a:pt x="137503" y="4216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46D18-2296-4F21-8DB3-B04D84BEA2D5}">
      <dsp:nvSpPr>
        <dsp:cNvPr id="0" name=""/>
        <dsp:cNvSpPr/>
      </dsp:nvSpPr>
      <dsp:spPr>
        <a:xfrm>
          <a:off x="6694133" y="792813"/>
          <a:ext cx="325424" cy="1723373"/>
        </a:xfrm>
        <a:custGeom>
          <a:avLst/>
          <a:gdLst/>
          <a:ahLst/>
          <a:cxnLst/>
          <a:rect l="0" t="0" r="0" b="0"/>
          <a:pathLst>
            <a:path>
              <a:moveTo>
                <a:pt x="325424" y="0"/>
              </a:moveTo>
              <a:lnTo>
                <a:pt x="325424" y="1723373"/>
              </a:lnTo>
              <a:lnTo>
                <a:pt x="0" y="1723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CF73D-2F4D-4D3B-B678-9EC32DEEB5F5}">
      <dsp:nvSpPr>
        <dsp:cNvPr id="0" name=""/>
        <dsp:cNvSpPr/>
      </dsp:nvSpPr>
      <dsp:spPr>
        <a:xfrm>
          <a:off x="7019557" y="792813"/>
          <a:ext cx="96252" cy="107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25"/>
              </a:lnTo>
              <a:lnTo>
                <a:pt x="96252" y="1072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78B46-B593-41CA-8D29-362A2927BCEE}">
      <dsp:nvSpPr>
        <dsp:cNvPr id="0" name=""/>
        <dsp:cNvSpPr/>
      </dsp:nvSpPr>
      <dsp:spPr>
        <a:xfrm>
          <a:off x="6694133" y="792813"/>
          <a:ext cx="325424" cy="1072525"/>
        </a:xfrm>
        <a:custGeom>
          <a:avLst/>
          <a:gdLst/>
          <a:ahLst/>
          <a:cxnLst/>
          <a:rect l="0" t="0" r="0" b="0"/>
          <a:pathLst>
            <a:path>
              <a:moveTo>
                <a:pt x="325424" y="0"/>
              </a:moveTo>
              <a:lnTo>
                <a:pt x="325424" y="1072525"/>
              </a:lnTo>
              <a:lnTo>
                <a:pt x="0" y="1072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E5DAB-AFFF-4FF4-B0D6-F6BE5577856C}">
      <dsp:nvSpPr>
        <dsp:cNvPr id="0" name=""/>
        <dsp:cNvSpPr/>
      </dsp:nvSpPr>
      <dsp:spPr>
        <a:xfrm>
          <a:off x="7019557" y="792813"/>
          <a:ext cx="96252" cy="42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76"/>
              </a:lnTo>
              <a:lnTo>
                <a:pt x="96252" y="42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0D001-D31D-4F25-A48F-03D8E1FA704C}">
      <dsp:nvSpPr>
        <dsp:cNvPr id="0" name=""/>
        <dsp:cNvSpPr/>
      </dsp:nvSpPr>
      <dsp:spPr>
        <a:xfrm>
          <a:off x="6694133" y="792813"/>
          <a:ext cx="325424" cy="421676"/>
        </a:xfrm>
        <a:custGeom>
          <a:avLst/>
          <a:gdLst/>
          <a:ahLst/>
          <a:cxnLst/>
          <a:rect l="0" t="0" r="0" b="0"/>
          <a:pathLst>
            <a:path>
              <a:moveTo>
                <a:pt x="325424" y="0"/>
              </a:moveTo>
              <a:lnTo>
                <a:pt x="325424" y="421676"/>
              </a:lnTo>
              <a:lnTo>
                <a:pt x="0" y="42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225B1-2B4F-4EE2-9A90-9917130958B4}">
      <dsp:nvSpPr>
        <dsp:cNvPr id="0" name=""/>
        <dsp:cNvSpPr/>
      </dsp:nvSpPr>
      <dsp:spPr>
        <a:xfrm>
          <a:off x="4475747" y="792813"/>
          <a:ext cx="96252" cy="3025071"/>
        </a:xfrm>
        <a:custGeom>
          <a:avLst/>
          <a:gdLst/>
          <a:ahLst/>
          <a:cxnLst/>
          <a:rect l="0" t="0" r="0" b="0"/>
          <a:pathLst>
            <a:path>
              <a:moveTo>
                <a:pt x="96252" y="0"/>
              </a:moveTo>
              <a:lnTo>
                <a:pt x="96252" y="3025071"/>
              </a:lnTo>
              <a:lnTo>
                <a:pt x="0" y="3025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9F9F-5A4D-4B9D-A75C-C56A7C4FBDA4}">
      <dsp:nvSpPr>
        <dsp:cNvPr id="0" name=""/>
        <dsp:cNvSpPr/>
      </dsp:nvSpPr>
      <dsp:spPr>
        <a:xfrm>
          <a:off x="4571999" y="792813"/>
          <a:ext cx="96252" cy="237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4222"/>
              </a:lnTo>
              <a:lnTo>
                <a:pt x="96252" y="23742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35B9D-3BC2-4914-B59D-E4221042AF49}">
      <dsp:nvSpPr>
        <dsp:cNvPr id="0" name=""/>
        <dsp:cNvSpPr/>
      </dsp:nvSpPr>
      <dsp:spPr>
        <a:xfrm>
          <a:off x="4475747" y="792813"/>
          <a:ext cx="96252" cy="2374222"/>
        </a:xfrm>
        <a:custGeom>
          <a:avLst/>
          <a:gdLst/>
          <a:ahLst/>
          <a:cxnLst/>
          <a:rect l="0" t="0" r="0" b="0"/>
          <a:pathLst>
            <a:path>
              <a:moveTo>
                <a:pt x="96252" y="0"/>
              </a:moveTo>
              <a:lnTo>
                <a:pt x="96252" y="2374222"/>
              </a:lnTo>
              <a:lnTo>
                <a:pt x="0" y="23742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2452E-FA59-457E-9881-FE8D0D151A41}">
      <dsp:nvSpPr>
        <dsp:cNvPr id="0" name=""/>
        <dsp:cNvSpPr/>
      </dsp:nvSpPr>
      <dsp:spPr>
        <a:xfrm>
          <a:off x="4571999" y="792813"/>
          <a:ext cx="96252" cy="1723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73"/>
              </a:lnTo>
              <a:lnTo>
                <a:pt x="96252" y="1723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CB399-E90F-47F8-82ED-5A9784ABC7D7}">
      <dsp:nvSpPr>
        <dsp:cNvPr id="0" name=""/>
        <dsp:cNvSpPr/>
      </dsp:nvSpPr>
      <dsp:spPr>
        <a:xfrm>
          <a:off x="4475747" y="792813"/>
          <a:ext cx="96252" cy="1723373"/>
        </a:xfrm>
        <a:custGeom>
          <a:avLst/>
          <a:gdLst/>
          <a:ahLst/>
          <a:cxnLst/>
          <a:rect l="0" t="0" r="0" b="0"/>
          <a:pathLst>
            <a:path>
              <a:moveTo>
                <a:pt x="96252" y="0"/>
              </a:moveTo>
              <a:lnTo>
                <a:pt x="96252" y="1723373"/>
              </a:lnTo>
              <a:lnTo>
                <a:pt x="0" y="1723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CE608-CF4F-4E41-974D-6FD706BCD632}">
      <dsp:nvSpPr>
        <dsp:cNvPr id="0" name=""/>
        <dsp:cNvSpPr/>
      </dsp:nvSpPr>
      <dsp:spPr>
        <a:xfrm>
          <a:off x="4571999" y="792813"/>
          <a:ext cx="96252" cy="107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25"/>
              </a:lnTo>
              <a:lnTo>
                <a:pt x="96252" y="1072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CC28A-6F14-4EC7-A2E6-1C1F171EEA1E}">
      <dsp:nvSpPr>
        <dsp:cNvPr id="0" name=""/>
        <dsp:cNvSpPr/>
      </dsp:nvSpPr>
      <dsp:spPr>
        <a:xfrm>
          <a:off x="4475747" y="792813"/>
          <a:ext cx="96252" cy="1072525"/>
        </a:xfrm>
        <a:custGeom>
          <a:avLst/>
          <a:gdLst/>
          <a:ahLst/>
          <a:cxnLst/>
          <a:rect l="0" t="0" r="0" b="0"/>
          <a:pathLst>
            <a:path>
              <a:moveTo>
                <a:pt x="96252" y="0"/>
              </a:moveTo>
              <a:lnTo>
                <a:pt x="96252" y="1072525"/>
              </a:lnTo>
              <a:lnTo>
                <a:pt x="0" y="1072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95D0B-EF19-4793-BAF6-6D09136E3E52}">
      <dsp:nvSpPr>
        <dsp:cNvPr id="0" name=""/>
        <dsp:cNvSpPr/>
      </dsp:nvSpPr>
      <dsp:spPr>
        <a:xfrm>
          <a:off x="4571999" y="792813"/>
          <a:ext cx="96252" cy="42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76"/>
              </a:lnTo>
              <a:lnTo>
                <a:pt x="96252" y="42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F05A4-B341-49D0-BF13-6686874CA66C}">
      <dsp:nvSpPr>
        <dsp:cNvPr id="0" name=""/>
        <dsp:cNvSpPr/>
      </dsp:nvSpPr>
      <dsp:spPr>
        <a:xfrm>
          <a:off x="4475747" y="792813"/>
          <a:ext cx="96252" cy="421676"/>
        </a:xfrm>
        <a:custGeom>
          <a:avLst/>
          <a:gdLst/>
          <a:ahLst/>
          <a:cxnLst/>
          <a:rect l="0" t="0" r="0" b="0"/>
          <a:pathLst>
            <a:path>
              <a:moveTo>
                <a:pt x="96252" y="0"/>
              </a:moveTo>
              <a:lnTo>
                <a:pt x="96252" y="421676"/>
              </a:lnTo>
              <a:lnTo>
                <a:pt x="0" y="42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C19AF-654E-42B9-AC31-CD5E7EB177A0}">
      <dsp:nvSpPr>
        <dsp:cNvPr id="0" name=""/>
        <dsp:cNvSpPr/>
      </dsp:nvSpPr>
      <dsp:spPr>
        <a:xfrm>
          <a:off x="1203170" y="2094510"/>
          <a:ext cx="137503" cy="237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4222"/>
              </a:lnTo>
              <a:lnTo>
                <a:pt x="137503" y="2374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432F-0A89-4042-ADEC-43AFC37865BE}">
      <dsp:nvSpPr>
        <dsp:cNvPr id="0" name=""/>
        <dsp:cNvSpPr/>
      </dsp:nvSpPr>
      <dsp:spPr>
        <a:xfrm>
          <a:off x="1203170" y="2094510"/>
          <a:ext cx="137503" cy="1723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73"/>
              </a:lnTo>
              <a:lnTo>
                <a:pt x="137503" y="1723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C8C31-15D5-4B11-A2A9-397D8FCF0365}">
      <dsp:nvSpPr>
        <dsp:cNvPr id="0" name=""/>
        <dsp:cNvSpPr/>
      </dsp:nvSpPr>
      <dsp:spPr>
        <a:xfrm>
          <a:off x="1203170" y="2094510"/>
          <a:ext cx="137503" cy="107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25"/>
              </a:lnTo>
              <a:lnTo>
                <a:pt x="137503" y="1072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140F3-858B-4DD4-908B-2FF8B8C19046}">
      <dsp:nvSpPr>
        <dsp:cNvPr id="0" name=""/>
        <dsp:cNvSpPr/>
      </dsp:nvSpPr>
      <dsp:spPr>
        <a:xfrm>
          <a:off x="1203170" y="2094510"/>
          <a:ext cx="137503" cy="42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76"/>
              </a:lnTo>
              <a:lnTo>
                <a:pt x="137503" y="4216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36915-EDAA-4DD5-9655-3089E1B36FA1}">
      <dsp:nvSpPr>
        <dsp:cNvPr id="0" name=""/>
        <dsp:cNvSpPr/>
      </dsp:nvSpPr>
      <dsp:spPr>
        <a:xfrm>
          <a:off x="2028190" y="792813"/>
          <a:ext cx="325424" cy="1072525"/>
        </a:xfrm>
        <a:custGeom>
          <a:avLst/>
          <a:gdLst/>
          <a:ahLst/>
          <a:cxnLst/>
          <a:rect l="0" t="0" r="0" b="0"/>
          <a:pathLst>
            <a:path>
              <a:moveTo>
                <a:pt x="325424" y="0"/>
              </a:moveTo>
              <a:lnTo>
                <a:pt x="325424" y="1072525"/>
              </a:lnTo>
              <a:lnTo>
                <a:pt x="0" y="1072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BC95E-D368-41CA-8285-6B47C72B348B}">
      <dsp:nvSpPr>
        <dsp:cNvPr id="0" name=""/>
        <dsp:cNvSpPr/>
      </dsp:nvSpPr>
      <dsp:spPr>
        <a:xfrm>
          <a:off x="2353614" y="792813"/>
          <a:ext cx="96252" cy="42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76"/>
              </a:lnTo>
              <a:lnTo>
                <a:pt x="96252" y="42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5EF60-FD35-493C-9F7B-3530F7166C9F}">
      <dsp:nvSpPr>
        <dsp:cNvPr id="0" name=""/>
        <dsp:cNvSpPr/>
      </dsp:nvSpPr>
      <dsp:spPr>
        <a:xfrm>
          <a:off x="2028190" y="792813"/>
          <a:ext cx="325424" cy="421676"/>
        </a:xfrm>
        <a:custGeom>
          <a:avLst/>
          <a:gdLst/>
          <a:ahLst/>
          <a:cxnLst/>
          <a:rect l="0" t="0" r="0" b="0"/>
          <a:pathLst>
            <a:path>
              <a:moveTo>
                <a:pt x="325424" y="0"/>
              </a:moveTo>
              <a:lnTo>
                <a:pt x="325424" y="421676"/>
              </a:lnTo>
              <a:lnTo>
                <a:pt x="0" y="42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67A91-71EE-42BA-B131-4B2BDA1FC2A5}">
      <dsp:nvSpPr>
        <dsp:cNvPr id="0" name=""/>
        <dsp:cNvSpPr/>
      </dsp:nvSpPr>
      <dsp:spPr>
        <a:xfrm>
          <a:off x="918997" y="792813"/>
          <a:ext cx="137503" cy="1723373"/>
        </a:xfrm>
        <a:custGeom>
          <a:avLst/>
          <a:gdLst/>
          <a:ahLst/>
          <a:cxnLst/>
          <a:rect l="0" t="0" r="0" b="0"/>
          <a:pathLst>
            <a:path>
              <a:moveTo>
                <a:pt x="137503" y="0"/>
              </a:moveTo>
              <a:lnTo>
                <a:pt x="137503" y="1723373"/>
              </a:lnTo>
              <a:lnTo>
                <a:pt x="0" y="1723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FAE2D-82F7-42D9-80E7-8E0529EE0D21}">
      <dsp:nvSpPr>
        <dsp:cNvPr id="0" name=""/>
        <dsp:cNvSpPr/>
      </dsp:nvSpPr>
      <dsp:spPr>
        <a:xfrm>
          <a:off x="918997" y="792813"/>
          <a:ext cx="137503" cy="1072525"/>
        </a:xfrm>
        <a:custGeom>
          <a:avLst/>
          <a:gdLst/>
          <a:ahLst/>
          <a:cxnLst/>
          <a:rect l="0" t="0" r="0" b="0"/>
          <a:pathLst>
            <a:path>
              <a:moveTo>
                <a:pt x="137503" y="0"/>
              </a:moveTo>
              <a:lnTo>
                <a:pt x="137503" y="1072525"/>
              </a:lnTo>
              <a:lnTo>
                <a:pt x="0" y="1072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B188-32D8-477E-869C-AC5AD55BB158}">
      <dsp:nvSpPr>
        <dsp:cNvPr id="0" name=""/>
        <dsp:cNvSpPr/>
      </dsp:nvSpPr>
      <dsp:spPr>
        <a:xfrm>
          <a:off x="918997" y="792813"/>
          <a:ext cx="137503" cy="421676"/>
        </a:xfrm>
        <a:custGeom>
          <a:avLst/>
          <a:gdLst/>
          <a:ahLst/>
          <a:cxnLst/>
          <a:rect l="0" t="0" r="0" b="0"/>
          <a:pathLst>
            <a:path>
              <a:moveTo>
                <a:pt x="137503" y="0"/>
              </a:moveTo>
              <a:lnTo>
                <a:pt x="137503" y="421676"/>
              </a:lnTo>
              <a:lnTo>
                <a:pt x="0" y="42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B4F72-3ABA-4265-A353-7C21FD5484C5}">
      <dsp:nvSpPr>
        <dsp:cNvPr id="0" name=""/>
        <dsp:cNvSpPr/>
      </dsp:nvSpPr>
      <dsp:spPr>
        <a:xfrm>
          <a:off x="231481" y="334469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Intro, Contact</a:t>
          </a:r>
          <a:endParaRPr lang="en-CA" sz="1300" kern="1200" dirty="0"/>
        </a:p>
      </dsp:txBody>
      <dsp:txXfrm>
        <a:off x="231481" y="334469"/>
        <a:ext cx="916688" cy="458344"/>
      </dsp:txXfrm>
    </dsp:sp>
    <dsp:sp modelId="{1665F9CC-3060-4432-BB64-83E8C68707C0}">
      <dsp:nvSpPr>
        <dsp:cNvPr id="0" name=""/>
        <dsp:cNvSpPr/>
      </dsp:nvSpPr>
      <dsp:spPr>
        <a:xfrm>
          <a:off x="2309" y="985318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Kakao</a:t>
          </a:r>
          <a:endParaRPr lang="en-CA" sz="1300" kern="1200" dirty="0"/>
        </a:p>
      </dsp:txBody>
      <dsp:txXfrm>
        <a:off x="2309" y="985318"/>
        <a:ext cx="916688" cy="458344"/>
      </dsp:txXfrm>
    </dsp:sp>
    <dsp:sp modelId="{5E1A4BA0-CFBE-49D0-AE1A-F83E19B6F574}">
      <dsp:nvSpPr>
        <dsp:cNvPr id="0" name=""/>
        <dsp:cNvSpPr/>
      </dsp:nvSpPr>
      <dsp:spPr>
        <a:xfrm>
          <a:off x="2309" y="1636166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Email</a:t>
          </a:r>
          <a:endParaRPr lang="en-CA" sz="1300" kern="1200" dirty="0"/>
        </a:p>
      </dsp:txBody>
      <dsp:txXfrm>
        <a:off x="2309" y="1636166"/>
        <a:ext cx="916688" cy="458344"/>
      </dsp:txXfrm>
    </dsp:sp>
    <dsp:sp modelId="{CCC07915-8D3B-49C7-9FDA-686682069472}">
      <dsp:nvSpPr>
        <dsp:cNvPr id="0" name=""/>
        <dsp:cNvSpPr/>
      </dsp:nvSpPr>
      <dsp:spPr>
        <a:xfrm>
          <a:off x="2309" y="2287015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</a:t>
          </a:r>
          <a:endParaRPr lang="en-CA" sz="1300" kern="1200" dirty="0"/>
        </a:p>
      </dsp:txBody>
      <dsp:txXfrm>
        <a:off x="2309" y="2287015"/>
        <a:ext cx="916688" cy="458344"/>
      </dsp:txXfrm>
    </dsp:sp>
    <dsp:sp modelId="{9ADAA070-67AD-4473-8D0B-989EF1F9CBCA}">
      <dsp:nvSpPr>
        <dsp:cNvPr id="0" name=""/>
        <dsp:cNvSpPr/>
      </dsp:nvSpPr>
      <dsp:spPr>
        <a:xfrm>
          <a:off x="1895270" y="334469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Study Abroad</a:t>
          </a:r>
          <a:endParaRPr lang="en-CA" sz="1300" kern="1200" dirty="0"/>
        </a:p>
      </dsp:txBody>
      <dsp:txXfrm>
        <a:off x="1895270" y="334469"/>
        <a:ext cx="916688" cy="458344"/>
      </dsp:txXfrm>
    </dsp:sp>
    <dsp:sp modelId="{ECBDA526-B73C-4030-B2FF-13FEFC067878}">
      <dsp:nvSpPr>
        <dsp:cNvPr id="0" name=""/>
        <dsp:cNvSpPr/>
      </dsp:nvSpPr>
      <dsp:spPr>
        <a:xfrm>
          <a:off x="1111501" y="985318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Settle</a:t>
          </a:r>
          <a:endParaRPr lang="en-CA" sz="1300" kern="1200" dirty="0"/>
        </a:p>
      </dsp:txBody>
      <dsp:txXfrm>
        <a:off x="1111501" y="985318"/>
        <a:ext cx="916688" cy="458344"/>
      </dsp:txXfrm>
    </dsp:sp>
    <dsp:sp modelId="{483BD600-D781-4058-AA5F-3317A711CE67}">
      <dsp:nvSpPr>
        <dsp:cNvPr id="0" name=""/>
        <dsp:cNvSpPr/>
      </dsp:nvSpPr>
      <dsp:spPr>
        <a:xfrm>
          <a:off x="2449866" y="985318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FAQ</a:t>
          </a:r>
          <a:endParaRPr lang="en-CA" sz="1300" kern="1200" dirty="0"/>
        </a:p>
      </dsp:txBody>
      <dsp:txXfrm>
        <a:off x="2449866" y="985318"/>
        <a:ext cx="916688" cy="458344"/>
      </dsp:txXfrm>
    </dsp:sp>
    <dsp:sp modelId="{444E3D5C-09D5-4BBD-BFC0-28BDF76E082B}">
      <dsp:nvSpPr>
        <dsp:cNvPr id="0" name=""/>
        <dsp:cNvSpPr/>
      </dsp:nvSpPr>
      <dsp:spPr>
        <a:xfrm>
          <a:off x="1111501" y="1636166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LemonTree</a:t>
          </a:r>
          <a:endParaRPr lang="en-CA" sz="1300" kern="1200" dirty="0"/>
        </a:p>
      </dsp:txBody>
      <dsp:txXfrm>
        <a:off x="1111501" y="1636166"/>
        <a:ext cx="916688" cy="458344"/>
      </dsp:txXfrm>
    </dsp:sp>
    <dsp:sp modelId="{19AB9B06-FCD3-4730-9980-EB57A39505F5}">
      <dsp:nvSpPr>
        <dsp:cNvPr id="0" name=""/>
        <dsp:cNvSpPr/>
      </dsp:nvSpPr>
      <dsp:spPr>
        <a:xfrm>
          <a:off x="1340673" y="2287015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CA" sz="1300" kern="1200" dirty="0"/>
        </a:p>
      </dsp:txBody>
      <dsp:txXfrm>
        <a:off x="1340673" y="2287015"/>
        <a:ext cx="916688" cy="458344"/>
      </dsp:txXfrm>
    </dsp:sp>
    <dsp:sp modelId="{CBB715B3-2F86-4EA1-9861-AF4F36711506}">
      <dsp:nvSpPr>
        <dsp:cNvPr id="0" name=""/>
        <dsp:cNvSpPr/>
      </dsp:nvSpPr>
      <dsp:spPr>
        <a:xfrm>
          <a:off x="1340673" y="2937864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</a:t>
          </a:r>
          <a:endParaRPr lang="en-CA" sz="1300" kern="1200" dirty="0"/>
        </a:p>
      </dsp:txBody>
      <dsp:txXfrm>
        <a:off x="1340673" y="2937864"/>
        <a:ext cx="916688" cy="458344"/>
      </dsp:txXfrm>
    </dsp:sp>
    <dsp:sp modelId="{63A88CB6-2140-430D-AEB8-E833092B4603}">
      <dsp:nvSpPr>
        <dsp:cNvPr id="0" name=""/>
        <dsp:cNvSpPr/>
      </dsp:nvSpPr>
      <dsp:spPr>
        <a:xfrm>
          <a:off x="1340673" y="3588712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</a:t>
          </a:r>
          <a:endParaRPr lang="en-CA" sz="1300" kern="1200" dirty="0"/>
        </a:p>
      </dsp:txBody>
      <dsp:txXfrm>
        <a:off x="1340673" y="3588712"/>
        <a:ext cx="916688" cy="458344"/>
      </dsp:txXfrm>
    </dsp:sp>
    <dsp:sp modelId="{13388E9E-1F04-42AA-AE9F-816540C1BF96}">
      <dsp:nvSpPr>
        <dsp:cNvPr id="0" name=""/>
        <dsp:cNvSpPr/>
      </dsp:nvSpPr>
      <dsp:spPr>
        <a:xfrm>
          <a:off x="1340673" y="4239561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</a:t>
          </a:r>
          <a:endParaRPr lang="en-CA" sz="1300" kern="1200" dirty="0"/>
        </a:p>
      </dsp:txBody>
      <dsp:txXfrm>
        <a:off x="1340673" y="4239561"/>
        <a:ext cx="916688" cy="458344"/>
      </dsp:txXfrm>
    </dsp:sp>
    <dsp:sp modelId="{F20E1CBA-DBE0-4C12-B6A3-C1D75AA8FA5C}">
      <dsp:nvSpPr>
        <dsp:cNvPr id="0" name=""/>
        <dsp:cNvSpPr/>
      </dsp:nvSpPr>
      <dsp:spPr>
        <a:xfrm>
          <a:off x="4113655" y="334469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Schools</a:t>
          </a:r>
          <a:endParaRPr lang="en-CA" sz="1300" kern="1200" dirty="0"/>
        </a:p>
      </dsp:txBody>
      <dsp:txXfrm>
        <a:off x="4113655" y="334469"/>
        <a:ext cx="916688" cy="458344"/>
      </dsp:txXfrm>
    </dsp:sp>
    <dsp:sp modelId="{E924DFCE-D11F-4286-AC91-05A90D106816}">
      <dsp:nvSpPr>
        <dsp:cNvPr id="0" name=""/>
        <dsp:cNvSpPr/>
      </dsp:nvSpPr>
      <dsp:spPr>
        <a:xfrm>
          <a:off x="3559059" y="985318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Why College</a:t>
          </a:r>
          <a:endParaRPr lang="en-CA" sz="1300" kern="1200" dirty="0"/>
        </a:p>
      </dsp:txBody>
      <dsp:txXfrm>
        <a:off x="3559059" y="985318"/>
        <a:ext cx="916688" cy="458344"/>
      </dsp:txXfrm>
    </dsp:sp>
    <dsp:sp modelId="{E79B34D9-968E-4D58-BDBA-F39698A02335}">
      <dsp:nvSpPr>
        <dsp:cNvPr id="0" name=""/>
        <dsp:cNvSpPr/>
      </dsp:nvSpPr>
      <dsp:spPr>
        <a:xfrm>
          <a:off x="4668252" y="985318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Recommend</a:t>
          </a:r>
          <a:endParaRPr lang="en-CA" sz="1300" kern="1200" dirty="0"/>
        </a:p>
      </dsp:txBody>
      <dsp:txXfrm>
        <a:off x="4668252" y="985318"/>
        <a:ext cx="916688" cy="458344"/>
      </dsp:txXfrm>
    </dsp:sp>
    <dsp:sp modelId="{C330BF66-5663-4E63-9B58-5FA445F531AE}">
      <dsp:nvSpPr>
        <dsp:cNvPr id="0" name=""/>
        <dsp:cNvSpPr/>
      </dsp:nvSpPr>
      <dsp:spPr>
        <a:xfrm>
          <a:off x="3559059" y="1636166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Mohawk</a:t>
          </a:r>
          <a:endParaRPr lang="en-CA" sz="1300" kern="1200" dirty="0"/>
        </a:p>
      </dsp:txBody>
      <dsp:txXfrm>
        <a:off x="3559059" y="1636166"/>
        <a:ext cx="916688" cy="458344"/>
      </dsp:txXfrm>
    </dsp:sp>
    <dsp:sp modelId="{4DA0A440-1C5B-4A6D-902A-574BD50BEF1A}">
      <dsp:nvSpPr>
        <dsp:cNvPr id="0" name=""/>
        <dsp:cNvSpPr/>
      </dsp:nvSpPr>
      <dsp:spPr>
        <a:xfrm>
          <a:off x="4668252" y="1636166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Sheridan</a:t>
          </a:r>
          <a:endParaRPr lang="en-CA" sz="1300" kern="1200" dirty="0"/>
        </a:p>
      </dsp:txBody>
      <dsp:txXfrm>
        <a:off x="4668252" y="1636166"/>
        <a:ext cx="916688" cy="458344"/>
      </dsp:txXfrm>
    </dsp:sp>
    <dsp:sp modelId="{A9FA5B31-C489-4D90-B5D0-D576988A55CC}">
      <dsp:nvSpPr>
        <dsp:cNvPr id="0" name=""/>
        <dsp:cNvSpPr/>
      </dsp:nvSpPr>
      <dsp:spPr>
        <a:xfrm>
          <a:off x="3559059" y="2287015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Niagara</a:t>
          </a:r>
          <a:endParaRPr lang="en-CA" sz="1300" kern="1200" dirty="0"/>
        </a:p>
      </dsp:txBody>
      <dsp:txXfrm>
        <a:off x="3559059" y="2287015"/>
        <a:ext cx="916688" cy="458344"/>
      </dsp:txXfrm>
    </dsp:sp>
    <dsp:sp modelId="{50168A4C-FFBC-46AF-B59F-78AA80350726}">
      <dsp:nvSpPr>
        <dsp:cNvPr id="0" name=""/>
        <dsp:cNvSpPr/>
      </dsp:nvSpPr>
      <dsp:spPr>
        <a:xfrm>
          <a:off x="4668252" y="2287015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Seneca</a:t>
          </a:r>
          <a:endParaRPr lang="en-CA" sz="1300" kern="1200" dirty="0"/>
        </a:p>
      </dsp:txBody>
      <dsp:txXfrm>
        <a:off x="4668252" y="2287015"/>
        <a:ext cx="916688" cy="458344"/>
      </dsp:txXfrm>
    </dsp:sp>
    <dsp:sp modelId="{05A75C7A-702C-4A14-813D-02EA8077F832}">
      <dsp:nvSpPr>
        <dsp:cNvPr id="0" name=""/>
        <dsp:cNvSpPr/>
      </dsp:nvSpPr>
      <dsp:spPr>
        <a:xfrm>
          <a:off x="3559059" y="2937864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Centennial</a:t>
          </a:r>
          <a:endParaRPr lang="en-CA" sz="1300" kern="1200" dirty="0"/>
        </a:p>
      </dsp:txBody>
      <dsp:txXfrm>
        <a:off x="3559059" y="2937864"/>
        <a:ext cx="916688" cy="458344"/>
      </dsp:txXfrm>
    </dsp:sp>
    <dsp:sp modelId="{F1412E9B-F701-4B78-94CC-3087D00BD3A2}">
      <dsp:nvSpPr>
        <dsp:cNvPr id="0" name=""/>
        <dsp:cNvSpPr/>
      </dsp:nvSpPr>
      <dsp:spPr>
        <a:xfrm>
          <a:off x="4668252" y="2937864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George-brown</a:t>
          </a:r>
          <a:endParaRPr lang="en-CA" sz="1300" kern="1200" dirty="0"/>
        </a:p>
      </dsp:txBody>
      <dsp:txXfrm>
        <a:off x="4668252" y="2937864"/>
        <a:ext cx="916688" cy="458344"/>
      </dsp:txXfrm>
    </dsp:sp>
    <dsp:sp modelId="{83B9FB37-B089-4126-95D5-80F12E737A64}">
      <dsp:nvSpPr>
        <dsp:cNvPr id="0" name=""/>
        <dsp:cNvSpPr/>
      </dsp:nvSpPr>
      <dsp:spPr>
        <a:xfrm>
          <a:off x="3559059" y="3588712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Metropolitan</a:t>
          </a:r>
          <a:endParaRPr lang="en-CA" sz="1300" kern="1200" dirty="0"/>
        </a:p>
      </dsp:txBody>
      <dsp:txXfrm>
        <a:off x="3559059" y="3588712"/>
        <a:ext cx="916688" cy="458344"/>
      </dsp:txXfrm>
    </dsp:sp>
    <dsp:sp modelId="{5E7F7DD5-08C1-4E93-B74C-EA56FEE67842}">
      <dsp:nvSpPr>
        <dsp:cNvPr id="0" name=""/>
        <dsp:cNvSpPr/>
      </dsp:nvSpPr>
      <dsp:spPr>
        <a:xfrm>
          <a:off x="6561213" y="334469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News, Info</a:t>
          </a:r>
          <a:endParaRPr lang="en-CA" sz="1300" kern="1200" dirty="0"/>
        </a:p>
      </dsp:txBody>
      <dsp:txXfrm>
        <a:off x="6561213" y="334469"/>
        <a:ext cx="916688" cy="458344"/>
      </dsp:txXfrm>
    </dsp:sp>
    <dsp:sp modelId="{680A63A5-B7E6-470E-8950-5CA6BD904F4B}">
      <dsp:nvSpPr>
        <dsp:cNvPr id="0" name=""/>
        <dsp:cNvSpPr/>
      </dsp:nvSpPr>
      <dsp:spPr>
        <a:xfrm>
          <a:off x="5777445" y="985318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Testimonial</a:t>
          </a:r>
          <a:endParaRPr lang="en-CA" sz="1300" kern="1200" dirty="0"/>
        </a:p>
      </dsp:txBody>
      <dsp:txXfrm>
        <a:off x="5777445" y="985318"/>
        <a:ext cx="916688" cy="458344"/>
      </dsp:txXfrm>
    </dsp:sp>
    <dsp:sp modelId="{FB5BE68E-0F19-41CF-A35E-FB5D510B946B}">
      <dsp:nvSpPr>
        <dsp:cNvPr id="0" name=""/>
        <dsp:cNvSpPr/>
      </dsp:nvSpPr>
      <dsp:spPr>
        <a:xfrm>
          <a:off x="7115809" y="985318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Study</a:t>
          </a:r>
          <a:endParaRPr lang="en-CA" sz="1300" kern="1200" dirty="0"/>
        </a:p>
      </dsp:txBody>
      <dsp:txXfrm>
        <a:off x="7115809" y="985318"/>
        <a:ext cx="916688" cy="458344"/>
      </dsp:txXfrm>
    </dsp:sp>
    <dsp:sp modelId="{CC86974C-56F8-46FD-8E56-3FF93D965923}">
      <dsp:nvSpPr>
        <dsp:cNvPr id="0" name=""/>
        <dsp:cNvSpPr/>
      </dsp:nvSpPr>
      <dsp:spPr>
        <a:xfrm>
          <a:off x="5777445" y="1636166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Gallery</a:t>
          </a:r>
          <a:endParaRPr lang="en-CA" sz="1300" kern="1200" dirty="0"/>
        </a:p>
      </dsp:txBody>
      <dsp:txXfrm>
        <a:off x="5777445" y="1636166"/>
        <a:ext cx="916688" cy="458344"/>
      </dsp:txXfrm>
    </dsp:sp>
    <dsp:sp modelId="{D5BE29AC-8756-42AE-91A9-2240C3C7BB05}">
      <dsp:nvSpPr>
        <dsp:cNvPr id="0" name=""/>
        <dsp:cNvSpPr/>
      </dsp:nvSpPr>
      <dsp:spPr>
        <a:xfrm>
          <a:off x="7115809" y="1636166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Archive</a:t>
          </a:r>
          <a:endParaRPr lang="en-CA" sz="1300" kern="1200" dirty="0"/>
        </a:p>
      </dsp:txBody>
      <dsp:txXfrm>
        <a:off x="7115809" y="1636166"/>
        <a:ext cx="916688" cy="458344"/>
      </dsp:txXfrm>
    </dsp:sp>
    <dsp:sp modelId="{7A637E60-AE1C-479C-90C8-AF446EB7B691}">
      <dsp:nvSpPr>
        <dsp:cNvPr id="0" name=""/>
        <dsp:cNvSpPr/>
      </dsp:nvSpPr>
      <dsp:spPr>
        <a:xfrm>
          <a:off x="5777445" y="2287015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Naver Blog</a:t>
          </a:r>
          <a:endParaRPr lang="en-CA" sz="1300" kern="1200" dirty="0"/>
        </a:p>
      </dsp:txBody>
      <dsp:txXfrm>
        <a:off x="5777445" y="2287015"/>
        <a:ext cx="916688" cy="458344"/>
      </dsp:txXfrm>
    </dsp:sp>
    <dsp:sp modelId="{2E139394-7D23-44BD-B5D4-41B7327FFCB8}">
      <dsp:nvSpPr>
        <dsp:cNvPr id="0" name=""/>
        <dsp:cNvSpPr/>
      </dsp:nvSpPr>
      <dsp:spPr>
        <a:xfrm>
          <a:off x="6006617" y="2937864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Column</a:t>
          </a:r>
          <a:endParaRPr lang="en-CA" sz="1300" kern="1200" dirty="0"/>
        </a:p>
      </dsp:txBody>
      <dsp:txXfrm>
        <a:off x="6006617" y="2937864"/>
        <a:ext cx="916688" cy="458344"/>
      </dsp:txXfrm>
    </dsp:sp>
    <dsp:sp modelId="{1021FFFA-29F3-406A-AEA6-4E1007645BF4}">
      <dsp:nvSpPr>
        <dsp:cNvPr id="0" name=""/>
        <dsp:cNvSpPr/>
      </dsp:nvSpPr>
      <dsp:spPr>
        <a:xfrm>
          <a:off x="6006617" y="3588712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Visa</a:t>
          </a:r>
          <a:endParaRPr lang="en-CA" sz="1300" kern="1200" dirty="0"/>
        </a:p>
      </dsp:txBody>
      <dsp:txXfrm>
        <a:off x="6006617" y="3588712"/>
        <a:ext cx="916688" cy="458344"/>
      </dsp:txXfrm>
    </dsp:sp>
    <dsp:sp modelId="{24D1A9E2-DB64-4515-945A-AF675ADD3CD6}">
      <dsp:nvSpPr>
        <dsp:cNvPr id="0" name=""/>
        <dsp:cNvSpPr/>
      </dsp:nvSpPr>
      <dsp:spPr>
        <a:xfrm>
          <a:off x="6006617" y="4239561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Life</a:t>
          </a:r>
          <a:endParaRPr lang="en-CA" sz="1300" kern="1200" dirty="0"/>
        </a:p>
      </dsp:txBody>
      <dsp:txXfrm>
        <a:off x="6006617" y="4239561"/>
        <a:ext cx="916688" cy="458344"/>
      </dsp:txXfrm>
    </dsp:sp>
    <dsp:sp modelId="{F3CD1C3F-4A33-4203-897A-1D80AA331DBD}">
      <dsp:nvSpPr>
        <dsp:cNvPr id="0" name=""/>
        <dsp:cNvSpPr/>
      </dsp:nvSpPr>
      <dsp:spPr>
        <a:xfrm>
          <a:off x="8225002" y="334469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Chinese</a:t>
          </a:r>
          <a:endParaRPr lang="en-CA" sz="1300" kern="1200" dirty="0"/>
        </a:p>
      </dsp:txBody>
      <dsp:txXfrm>
        <a:off x="8225002" y="334469"/>
        <a:ext cx="916688" cy="458344"/>
      </dsp:txXfrm>
    </dsp:sp>
    <dsp:sp modelId="{BFCE26D3-AC01-42CB-AA0A-D7BF5495FC16}">
      <dsp:nvSpPr>
        <dsp:cNvPr id="0" name=""/>
        <dsp:cNvSpPr/>
      </dsp:nvSpPr>
      <dsp:spPr>
        <a:xfrm>
          <a:off x="8225002" y="985318"/>
          <a:ext cx="916688" cy="458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Intro, Contact</a:t>
          </a:r>
          <a:endParaRPr lang="en-CA" sz="1300" kern="1200" dirty="0"/>
        </a:p>
      </dsp:txBody>
      <dsp:txXfrm>
        <a:off x="8225002" y="985318"/>
        <a:ext cx="916688" cy="458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6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3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2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73C5-4D25-4EFB-97C9-32E33BC90D7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A0B34-7357-4B05-819B-D59D3173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4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671"/>
            <a:ext cx="10515600" cy="539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Big Picture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155951"/>
              </p:ext>
            </p:extLst>
          </p:nvPr>
        </p:nvGraphicFramePr>
        <p:xfrm>
          <a:off x="1" y="824461"/>
          <a:ext cx="9014603" cy="6033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59433830"/>
              </p:ext>
            </p:extLst>
          </p:nvPr>
        </p:nvGraphicFramePr>
        <p:xfrm>
          <a:off x="9929805" y="1902491"/>
          <a:ext cx="1719951" cy="1685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50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671"/>
            <a:ext cx="10515600" cy="539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Big Picture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79820"/>
              </p:ext>
            </p:extLst>
          </p:nvPr>
        </p:nvGraphicFramePr>
        <p:xfrm>
          <a:off x="0" y="824461"/>
          <a:ext cx="12192000" cy="6033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0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671"/>
            <a:ext cx="10515600" cy="539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I.T.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671277"/>
              </p:ext>
            </p:extLst>
          </p:nvPr>
        </p:nvGraphicFramePr>
        <p:xfrm>
          <a:off x="0" y="824461"/>
          <a:ext cx="12192000" cy="6033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8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05332"/>
              </p:ext>
            </p:extLst>
          </p:nvPr>
        </p:nvGraphicFramePr>
        <p:xfrm>
          <a:off x="0" y="824461"/>
          <a:ext cx="12192000" cy="6033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284671"/>
            <a:ext cx="10515600" cy="539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Business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394269"/>
              </p:ext>
            </p:extLst>
          </p:nvPr>
        </p:nvGraphicFramePr>
        <p:xfrm>
          <a:off x="0" y="651933"/>
          <a:ext cx="12192000" cy="6206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4671"/>
            <a:ext cx="10515600" cy="539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Personal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187112"/>
              </p:ext>
            </p:extLst>
          </p:nvPr>
        </p:nvGraphicFramePr>
        <p:xfrm>
          <a:off x="0" y="914402"/>
          <a:ext cx="12192000" cy="5943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84671"/>
            <a:ext cx="10515600" cy="539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Team AIDLE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7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LTC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50840"/>
              </p:ext>
            </p:extLst>
          </p:nvPr>
        </p:nvGraphicFramePr>
        <p:xfrm>
          <a:off x="1524000" y="1825625"/>
          <a:ext cx="91440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75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LTC Website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371977"/>
              </p:ext>
            </p:extLst>
          </p:nvPr>
        </p:nvGraphicFramePr>
        <p:xfrm>
          <a:off x="1524000" y="1825625"/>
          <a:ext cx="91440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63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282</Words>
  <Application>Microsoft Office PowerPoint</Application>
  <PresentationFormat>Widescreen</PresentationFormat>
  <Paragraphs>177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Theme</vt:lpstr>
      <vt:lpstr>Big Picture</vt:lpstr>
      <vt:lpstr>Big Picture</vt:lpstr>
      <vt:lpstr>I.T.</vt:lpstr>
      <vt:lpstr>Business</vt:lpstr>
      <vt:lpstr>Personal</vt:lpstr>
      <vt:lpstr>Team AIDLE</vt:lpstr>
      <vt:lpstr>LTC</vt:lpstr>
      <vt:lpstr>LTC Website</vt:lpstr>
    </vt:vector>
  </TitlesOfParts>
  <Company>Mohawk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Jinhyung</dc:creator>
  <cp:lastModifiedBy>Kim, Jinhyung</cp:lastModifiedBy>
  <cp:revision>33</cp:revision>
  <dcterms:created xsi:type="dcterms:W3CDTF">2017-05-23T13:58:08Z</dcterms:created>
  <dcterms:modified xsi:type="dcterms:W3CDTF">2018-09-01T23:05:43Z</dcterms:modified>
</cp:coreProperties>
</file>