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48C01-D5C4-4E0B-8217-B57E57FC0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8852D-2755-4710-9DEE-B7A342A8A82C}">
      <dgm:prSet phldrT="[Text]"/>
      <dgm:spPr/>
      <dgm:t>
        <a:bodyPr/>
        <a:lstStyle/>
        <a:p>
          <a:r>
            <a:rPr lang="en-US" dirty="0" smtClean="0"/>
            <a:t>Personal</a:t>
          </a:r>
          <a:endParaRPr lang="en-US" dirty="0"/>
        </a:p>
      </dgm:t>
    </dgm:pt>
    <dgm:pt modelId="{4FE5982F-0E45-47ED-A663-47696637F9A1}" type="parTrans" cxnId="{BADC8EFD-3F52-40D0-A9E3-EB4160486445}">
      <dgm:prSet/>
      <dgm:spPr/>
      <dgm:t>
        <a:bodyPr/>
        <a:lstStyle/>
        <a:p>
          <a:endParaRPr lang="en-US"/>
        </a:p>
      </dgm:t>
    </dgm:pt>
    <dgm:pt modelId="{3B591773-6530-43C5-971E-82B54C97116C}" type="sibTrans" cxnId="{BADC8EFD-3F52-40D0-A9E3-EB4160486445}">
      <dgm:prSet/>
      <dgm:spPr/>
      <dgm:t>
        <a:bodyPr/>
        <a:lstStyle/>
        <a:p>
          <a:endParaRPr lang="en-US"/>
        </a:p>
      </dgm:t>
    </dgm:pt>
    <dgm:pt modelId="{B80C6691-4F23-4FB4-AF6D-17D5A0B9C4B6}">
      <dgm:prSet phldrT="[Text]"/>
      <dgm:spPr/>
      <dgm:t>
        <a:bodyPr/>
        <a:lstStyle/>
        <a:p>
          <a:r>
            <a:rPr lang="en-US" dirty="0" smtClean="0"/>
            <a:t>Database Management</a:t>
          </a:r>
          <a:endParaRPr lang="en-US" dirty="0"/>
        </a:p>
      </dgm:t>
    </dgm:pt>
    <dgm:pt modelId="{6AE1E03F-0677-4013-B4BD-42C1C3DB4A34}" type="parTrans" cxnId="{3551C839-66F5-4595-90F0-056E2C44386C}">
      <dgm:prSet/>
      <dgm:spPr/>
      <dgm:t>
        <a:bodyPr/>
        <a:lstStyle/>
        <a:p>
          <a:endParaRPr lang="en-US"/>
        </a:p>
      </dgm:t>
    </dgm:pt>
    <dgm:pt modelId="{9519B09E-C130-4EBB-B0BD-26F203DB13B6}" type="sibTrans" cxnId="{3551C839-66F5-4595-90F0-056E2C44386C}">
      <dgm:prSet/>
      <dgm:spPr/>
      <dgm:t>
        <a:bodyPr/>
        <a:lstStyle/>
        <a:p>
          <a:endParaRPr lang="en-US"/>
        </a:p>
      </dgm:t>
    </dgm:pt>
    <dgm:pt modelId="{0D6454FE-74A4-4481-BFC9-FD522A763574}">
      <dgm:prSet phldrT="[Text]"/>
      <dgm:spPr/>
      <dgm:t>
        <a:bodyPr/>
        <a:lstStyle/>
        <a:p>
          <a:r>
            <a:rPr lang="en-US" dirty="0" smtClean="0"/>
            <a:t>Radio Host</a:t>
          </a:r>
          <a:endParaRPr lang="en-US" dirty="0"/>
        </a:p>
      </dgm:t>
    </dgm:pt>
    <dgm:pt modelId="{68C78DA4-BA49-449A-961E-F2C73C339937}" type="parTrans" cxnId="{C1192CB2-E49F-4FB7-A94F-360300E0F7F3}">
      <dgm:prSet/>
      <dgm:spPr/>
      <dgm:t>
        <a:bodyPr/>
        <a:lstStyle/>
        <a:p>
          <a:endParaRPr lang="en-US"/>
        </a:p>
      </dgm:t>
    </dgm:pt>
    <dgm:pt modelId="{A4B3D206-5422-431C-8F8E-5F6045F8575A}" type="sibTrans" cxnId="{C1192CB2-E49F-4FB7-A94F-360300E0F7F3}">
      <dgm:prSet/>
      <dgm:spPr/>
      <dgm:t>
        <a:bodyPr/>
        <a:lstStyle/>
        <a:p>
          <a:endParaRPr lang="en-US"/>
        </a:p>
      </dgm:t>
    </dgm:pt>
    <dgm:pt modelId="{CABB8A94-0267-4E91-8838-013C8B830ACE}">
      <dgm:prSet phldrT="[Text]"/>
      <dgm:spPr/>
      <dgm:t>
        <a:bodyPr/>
        <a:lstStyle/>
        <a:p>
          <a:r>
            <a:rPr lang="en-US" dirty="0" smtClean="0"/>
            <a:t>I.T. Repair</a:t>
          </a:r>
          <a:endParaRPr lang="en-US" dirty="0"/>
        </a:p>
      </dgm:t>
    </dgm:pt>
    <dgm:pt modelId="{844E888C-F13D-4C1B-AD8C-8516FFB3F414}" type="parTrans" cxnId="{41FC8B0F-4A42-442C-A351-406B2C5FA5DA}">
      <dgm:prSet/>
      <dgm:spPr/>
      <dgm:t>
        <a:bodyPr/>
        <a:lstStyle/>
        <a:p>
          <a:endParaRPr lang="en-US"/>
        </a:p>
      </dgm:t>
    </dgm:pt>
    <dgm:pt modelId="{D2A801F7-3D18-486C-AF12-70B77F3DD247}" type="sibTrans" cxnId="{41FC8B0F-4A42-442C-A351-406B2C5FA5DA}">
      <dgm:prSet/>
      <dgm:spPr/>
      <dgm:t>
        <a:bodyPr/>
        <a:lstStyle/>
        <a:p>
          <a:endParaRPr lang="en-US"/>
        </a:p>
      </dgm:t>
    </dgm:pt>
    <dgm:pt modelId="{B8218EDC-C826-4DA8-A63A-6864ECABF000}">
      <dgm:prSet phldrT="[Text]"/>
      <dgm:spPr/>
      <dgm:t>
        <a:bodyPr/>
        <a:lstStyle/>
        <a:p>
          <a:r>
            <a:rPr lang="en-US" dirty="0" smtClean="0"/>
            <a:t>Hobby</a:t>
          </a:r>
          <a:endParaRPr lang="en-US" dirty="0"/>
        </a:p>
      </dgm:t>
    </dgm:pt>
    <dgm:pt modelId="{8F4A5B96-5766-44C0-B84D-F0BD1AAC8D93}" type="parTrans" cxnId="{79F4823C-A24B-4B87-B4BA-1FBF0EC79CB8}">
      <dgm:prSet/>
      <dgm:spPr/>
      <dgm:t>
        <a:bodyPr/>
        <a:lstStyle/>
        <a:p>
          <a:endParaRPr lang="en-US"/>
        </a:p>
      </dgm:t>
    </dgm:pt>
    <dgm:pt modelId="{98A80976-819E-4036-8E42-DF2B06CA2DE7}" type="sibTrans" cxnId="{79F4823C-A24B-4B87-B4BA-1FBF0EC79CB8}">
      <dgm:prSet/>
      <dgm:spPr/>
      <dgm:t>
        <a:bodyPr/>
        <a:lstStyle/>
        <a:p>
          <a:endParaRPr lang="en-US"/>
        </a:p>
      </dgm:t>
    </dgm:pt>
    <dgm:pt modelId="{FB2C8EB1-CB6F-4412-BEF1-314168147249}">
      <dgm:prSet phldrT="[Text]"/>
      <dgm:spPr/>
      <dgm:t>
        <a:bodyPr/>
        <a:lstStyle/>
        <a:p>
          <a:r>
            <a:rPr lang="en-US" dirty="0" smtClean="0"/>
            <a:t>Web Development</a:t>
          </a:r>
          <a:endParaRPr lang="en-US" dirty="0"/>
        </a:p>
      </dgm:t>
    </dgm:pt>
    <dgm:pt modelId="{F561988A-351A-4424-B238-96B9F7AFF3E5}" type="parTrans" cxnId="{DFD74A64-BFE3-4AFA-8BD6-E7A0035E0D09}">
      <dgm:prSet/>
      <dgm:spPr/>
      <dgm:t>
        <a:bodyPr/>
        <a:lstStyle/>
        <a:p>
          <a:endParaRPr lang="en-US"/>
        </a:p>
      </dgm:t>
    </dgm:pt>
    <dgm:pt modelId="{183508DF-4F8A-4534-A1D8-C4006947C864}" type="sibTrans" cxnId="{DFD74A64-BFE3-4AFA-8BD6-E7A0035E0D09}">
      <dgm:prSet/>
      <dgm:spPr/>
      <dgm:t>
        <a:bodyPr/>
        <a:lstStyle/>
        <a:p>
          <a:endParaRPr lang="en-US"/>
        </a:p>
      </dgm:t>
    </dgm:pt>
    <dgm:pt modelId="{3C1B4A72-EF28-4883-9370-8A1086EDFAF0}">
      <dgm:prSet phldrT="[Text]"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155248E2-EC9E-4F63-B179-6F9562ADA2EA}" type="parTrans" cxnId="{F04D6B41-F74D-46DB-8BEF-F770428448C1}">
      <dgm:prSet/>
      <dgm:spPr/>
      <dgm:t>
        <a:bodyPr/>
        <a:lstStyle/>
        <a:p>
          <a:endParaRPr lang="en-US"/>
        </a:p>
      </dgm:t>
    </dgm:pt>
    <dgm:pt modelId="{79406C27-8DBA-46F5-956B-F95E8835BDF1}" type="sibTrans" cxnId="{F04D6B41-F74D-46DB-8BEF-F770428448C1}">
      <dgm:prSet/>
      <dgm:spPr/>
      <dgm:t>
        <a:bodyPr/>
        <a:lstStyle/>
        <a:p>
          <a:endParaRPr lang="en-US"/>
        </a:p>
      </dgm:t>
    </dgm:pt>
    <dgm:pt modelId="{9DBA268C-D5F9-4EAF-B633-9BCF0B6BF7EE}">
      <dgm:prSet phldrT="[Text]"/>
      <dgm:spPr/>
      <dgm:t>
        <a:bodyPr/>
        <a:lstStyle/>
        <a:p>
          <a:r>
            <a:rPr lang="en-US" dirty="0" smtClean="0"/>
            <a:t>Work History</a:t>
          </a:r>
          <a:endParaRPr lang="en-US" dirty="0"/>
        </a:p>
      </dgm:t>
    </dgm:pt>
    <dgm:pt modelId="{CA2E66B7-77CF-4FAE-B593-834D227A1506}" type="parTrans" cxnId="{54209E72-3A6E-4C76-8670-70CF8AF9A213}">
      <dgm:prSet/>
      <dgm:spPr/>
      <dgm:t>
        <a:bodyPr/>
        <a:lstStyle/>
        <a:p>
          <a:endParaRPr lang="en-US"/>
        </a:p>
      </dgm:t>
    </dgm:pt>
    <dgm:pt modelId="{D004A9F1-5363-4A56-A4C8-1D5B2417D415}" type="sibTrans" cxnId="{54209E72-3A6E-4C76-8670-70CF8AF9A213}">
      <dgm:prSet/>
      <dgm:spPr/>
      <dgm:t>
        <a:bodyPr/>
        <a:lstStyle/>
        <a:p>
          <a:endParaRPr lang="en-US"/>
        </a:p>
      </dgm:t>
    </dgm:pt>
    <dgm:pt modelId="{1720744F-4382-4478-AAE9-0E1D53493946}">
      <dgm:prSet phldrT="[Text]"/>
      <dgm:spPr/>
      <dgm:t>
        <a:bodyPr/>
        <a:lstStyle/>
        <a:p>
          <a:r>
            <a:rPr lang="en-US" dirty="0" smtClean="0"/>
            <a:t>Excel, VBA</a:t>
          </a:r>
          <a:endParaRPr lang="en-US" dirty="0"/>
        </a:p>
      </dgm:t>
    </dgm:pt>
    <dgm:pt modelId="{1FD3CDA4-19A6-4F61-B41D-3AEB187B087F}" type="parTrans" cxnId="{B606BED1-11A8-4D49-96CF-59A15F521063}">
      <dgm:prSet/>
      <dgm:spPr/>
      <dgm:t>
        <a:bodyPr/>
        <a:lstStyle/>
        <a:p>
          <a:endParaRPr lang="en-US"/>
        </a:p>
      </dgm:t>
    </dgm:pt>
    <dgm:pt modelId="{6F222165-8352-4D08-B746-0D3F5C3A0930}" type="sibTrans" cxnId="{B606BED1-11A8-4D49-96CF-59A15F521063}">
      <dgm:prSet/>
      <dgm:spPr/>
      <dgm:t>
        <a:bodyPr/>
        <a:lstStyle/>
        <a:p>
          <a:endParaRPr lang="en-US"/>
        </a:p>
      </dgm:t>
    </dgm:pt>
    <dgm:pt modelId="{942ADF55-3694-4D60-BFBF-80C58DDCDDD1}">
      <dgm:prSet phldrT="[Text]"/>
      <dgm:spPr/>
      <dgm:t>
        <a:bodyPr/>
        <a:lstStyle/>
        <a:p>
          <a:r>
            <a:rPr lang="en-US" dirty="0" smtClean="0"/>
            <a:t>MSSQL</a:t>
          </a:r>
          <a:endParaRPr lang="en-US" dirty="0"/>
        </a:p>
      </dgm:t>
    </dgm:pt>
    <dgm:pt modelId="{E2FC485E-BA7F-4129-98C7-6157E2E72073}" type="parTrans" cxnId="{17FAB356-661C-4869-A1CE-05F5E7D89294}">
      <dgm:prSet/>
      <dgm:spPr/>
      <dgm:t>
        <a:bodyPr/>
        <a:lstStyle/>
        <a:p>
          <a:endParaRPr lang="en-US"/>
        </a:p>
      </dgm:t>
    </dgm:pt>
    <dgm:pt modelId="{49D04212-3C89-42D9-90D9-F51644D55793}" type="sibTrans" cxnId="{17FAB356-661C-4869-A1CE-05F5E7D89294}">
      <dgm:prSet/>
      <dgm:spPr/>
      <dgm:t>
        <a:bodyPr/>
        <a:lstStyle/>
        <a:p>
          <a:endParaRPr lang="en-US"/>
        </a:p>
      </dgm:t>
    </dgm:pt>
    <dgm:pt modelId="{8E79FA02-CE87-4352-A0E0-7C9F6278E591}">
      <dgm:prSet phldrT="[Text]"/>
      <dgm:spPr/>
      <dgm:t>
        <a:bodyPr/>
        <a:lstStyle/>
        <a:p>
          <a:r>
            <a:rPr lang="en-US" dirty="0" smtClean="0"/>
            <a:t>Oracle</a:t>
          </a:r>
          <a:endParaRPr lang="en-US" dirty="0"/>
        </a:p>
      </dgm:t>
    </dgm:pt>
    <dgm:pt modelId="{A0AE9988-D11D-4EA5-B69D-48F761DC9DA2}" type="parTrans" cxnId="{0AB7AF5B-CFD7-4EEC-B0E7-2E554BAF4B3E}">
      <dgm:prSet/>
      <dgm:spPr/>
      <dgm:t>
        <a:bodyPr/>
        <a:lstStyle/>
        <a:p>
          <a:endParaRPr lang="en-US"/>
        </a:p>
      </dgm:t>
    </dgm:pt>
    <dgm:pt modelId="{EC6AE408-9CF5-4574-B633-C787FC7D276D}" type="sibTrans" cxnId="{0AB7AF5B-CFD7-4EEC-B0E7-2E554BAF4B3E}">
      <dgm:prSet/>
      <dgm:spPr/>
      <dgm:t>
        <a:bodyPr/>
        <a:lstStyle/>
        <a:p>
          <a:endParaRPr lang="en-US"/>
        </a:p>
      </dgm:t>
    </dgm:pt>
    <dgm:pt modelId="{8B4763F0-210C-4672-B39A-3E4622F029D7}">
      <dgm:prSet phldrT="[Text]"/>
      <dgm:spPr/>
      <dgm:t>
        <a:bodyPr/>
        <a:lstStyle/>
        <a:p>
          <a:r>
            <a:rPr lang="en-US" dirty="0" smtClean="0"/>
            <a:t>HTML/CSS</a:t>
          </a:r>
          <a:endParaRPr lang="en-US" dirty="0"/>
        </a:p>
      </dgm:t>
    </dgm:pt>
    <dgm:pt modelId="{A766E0BC-EEC4-4659-B16B-0AFBDC56FCE7}" type="parTrans" cxnId="{1717DEFB-D6AD-42AE-87C3-EEE5CDD43FD0}">
      <dgm:prSet/>
      <dgm:spPr/>
      <dgm:t>
        <a:bodyPr/>
        <a:lstStyle/>
        <a:p>
          <a:endParaRPr lang="en-US"/>
        </a:p>
      </dgm:t>
    </dgm:pt>
    <dgm:pt modelId="{2B6E25EE-CE22-40B5-9FC7-AA44177AB64B}" type="sibTrans" cxnId="{1717DEFB-D6AD-42AE-87C3-EEE5CDD43FD0}">
      <dgm:prSet/>
      <dgm:spPr/>
      <dgm:t>
        <a:bodyPr/>
        <a:lstStyle/>
        <a:p>
          <a:endParaRPr lang="en-US"/>
        </a:p>
      </dgm:t>
    </dgm:pt>
    <dgm:pt modelId="{CB436E6A-CC80-4E7D-9304-D7BAF2199FD9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5B6DEC38-4059-424E-A0BE-B7ED5B9C6505}" type="parTrans" cxnId="{C9E79ED8-5CB0-4DDB-BEAA-2B11E9272C1B}">
      <dgm:prSet/>
      <dgm:spPr/>
      <dgm:t>
        <a:bodyPr/>
        <a:lstStyle/>
        <a:p>
          <a:endParaRPr lang="en-US"/>
        </a:p>
      </dgm:t>
    </dgm:pt>
    <dgm:pt modelId="{306A8D8B-6CED-4E8C-8118-C52CFDB404DD}" type="sibTrans" cxnId="{C9E79ED8-5CB0-4DDB-BEAA-2B11E9272C1B}">
      <dgm:prSet/>
      <dgm:spPr/>
      <dgm:t>
        <a:bodyPr/>
        <a:lstStyle/>
        <a:p>
          <a:endParaRPr lang="en-US"/>
        </a:p>
      </dgm:t>
    </dgm:pt>
    <dgm:pt modelId="{8AE7DD27-6708-42D6-840B-1B2D72D7CA02}">
      <dgm:prSet phldrT="[Text]"/>
      <dgm:spPr/>
      <dgm:t>
        <a:bodyPr/>
        <a:lstStyle/>
        <a:p>
          <a:r>
            <a:rPr lang="en-US" dirty="0" smtClean="0"/>
            <a:t>Photography</a:t>
          </a:r>
          <a:endParaRPr lang="en-US" dirty="0"/>
        </a:p>
      </dgm:t>
    </dgm:pt>
    <dgm:pt modelId="{E877F340-05B4-4257-9019-E1032D790792}" type="parTrans" cxnId="{296AD296-431B-4378-868D-436686B6A655}">
      <dgm:prSet/>
      <dgm:spPr/>
      <dgm:t>
        <a:bodyPr/>
        <a:lstStyle/>
        <a:p>
          <a:endParaRPr lang="en-US"/>
        </a:p>
      </dgm:t>
    </dgm:pt>
    <dgm:pt modelId="{E4CE45C4-3B2A-438C-A029-F422435E252E}" type="sibTrans" cxnId="{296AD296-431B-4378-868D-436686B6A655}">
      <dgm:prSet/>
      <dgm:spPr/>
      <dgm:t>
        <a:bodyPr/>
        <a:lstStyle/>
        <a:p>
          <a:endParaRPr lang="en-US"/>
        </a:p>
      </dgm:t>
    </dgm:pt>
    <dgm:pt modelId="{ADD42267-FEBC-493B-BE1E-C47E1B8DEE73}">
      <dgm:prSet phldrT="[Text]"/>
      <dgm:spPr/>
      <dgm:t>
        <a:bodyPr/>
        <a:lstStyle/>
        <a:p>
          <a:r>
            <a:rPr lang="en-US" dirty="0" smtClean="0"/>
            <a:t>Languages</a:t>
          </a:r>
          <a:endParaRPr lang="en-US" dirty="0"/>
        </a:p>
      </dgm:t>
    </dgm:pt>
    <dgm:pt modelId="{7016F220-7873-420D-955A-B259FB46AC96}" type="parTrans" cxnId="{F87F1AD9-7B13-4340-A3E3-74F7B4D7A5E4}">
      <dgm:prSet/>
      <dgm:spPr/>
      <dgm:t>
        <a:bodyPr/>
        <a:lstStyle/>
        <a:p>
          <a:endParaRPr lang="en-US"/>
        </a:p>
      </dgm:t>
    </dgm:pt>
    <dgm:pt modelId="{90AF27C8-89CE-4F32-BC72-56C9ABBA8355}" type="sibTrans" cxnId="{F87F1AD9-7B13-4340-A3E3-74F7B4D7A5E4}">
      <dgm:prSet/>
      <dgm:spPr/>
      <dgm:t>
        <a:bodyPr/>
        <a:lstStyle/>
        <a:p>
          <a:endParaRPr lang="en-US"/>
        </a:p>
      </dgm:t>
    </dgm:pt>
    <dgm:pt modelId="{24491B45-45FA-4462-B11F-1DB28724C23F}">
      <dgm:prSet phldrT="[Text]"/>
      <dgm:spPr/>
      <dgm:t>
        <a:bodyPr/>
        <a:lstStyle/>
        <a:p>
          <a:r>
            <a:rPr lang="en-US" dirty="0" smtClean="0"/>
            <a:t>Fix</a:t>
          </a:r>
          <a:endParaRPr lang="en-US" dirty="0"/>
        </a:p>
      </dgm:t>
    </dgm:pt>
    <dgm:pt modelId="{E54A8EC9-F873-4966-9403-650C0F22BA87}" type="parTrans" cxnId="{A1C4C635-BD5F-4ADC-AC74-2B3D3A49178C}">
      <dgm:prSet/>
      <dgm:spPr/>
      <dgm:t>
        <a:bodyPr/>
        <a:lstStyle/>
        <a:p>
          <a:endParaRPr lang="en-US"/>
        </a:p>
      </dgm:t>
    </dgm:pt>
    <dgm:pt modelId="{D9E7B92F-407F-44A6-93BC-02835CE7F02C}" type="sibTrans" cxnId="{A1C4C635-BD5F-4ADC-AC74-2B3D3A49178C}">
      <dgm:prSet/>
      <dgm:spPr/>
      <dgm:t>
        <a:bodyPr/>
        <a:lstStyle/>
        <a:p>
          <a:endParaRPr lang="en-US"/>
        </a:p>
      </dgm:t>
    </dgm:pt>
    <dgm:pt modelId="{8777AAF5-0206-47D6-9ACC-4B7AB30479E7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54EB987C-FFB4-4193-8571-C3573E8F5B42}" type="parTrans" cxnId="{1CF46431-08CE-4682-804C-B7931725AC1C}">
      <dgm:prSet/>
      <dgm:spPr/>
      <dgm:t>
        <a:bodyPr/>
        <a:lstStyle/>
        <a:p>
          <a:endParaRPr lang="en-US"/>
        </a:p>
      </dgm:t>
    </dgm:pt>
    <dgm:pt modelId="{67433A74-E29C-4DB7-B3D2-CADC2A5EF6E0}" type="sibTrans" cxnId="{1CF46431-08CE-4682-804C-B7931725AC1C}">
      <dgm:prSet/>
      <dgm:spPr/>
      <dgm:t>
        <a:bodyPr/>
        <a:lstStyle/>
        <a:p>
          <a:endParaRPr lang="en-US"/>
        </a:p>
      </dgm:t>
    </dgm:pt>
    <dgm:pt modelId="{3AEEAA1A-3B28-4A16-8A9A-D0DE5A82B166}">
      <dgm:prSet phldrT="[Text]"/>
      <dgm:spPr/>
      <dgm:t>
        <a:bodyPr/>
        <a:lstStyle/>
        <a:p>
          <a:r>
            <a:rPr lang="en-US" dirty="0" smtClean="0"/>
            <a:t>Software Engineering (Current)</a:t>
          </a:r>
          <a:endParaRPr lang="en-US" dirty="0"/>
        </a:p>
      </dgm:t>
    </dgm:pt>
    <dgm:pt modelId="{9AF4097C-D073-442B-B190-6BF268357CE9}" type="parTrans" cxnId="{F238435B-35C0-4EAD-8E03-38E5FD736096}">
      <dgm:prSet/>
      <dgm:spPr/>
      <dgm:t>
        <a:bodyPr/>
        <a:lstStyle/>
        <a:p>
          <a:endParaRPr lang="en-US"/>
        </a:p>
      </dgm:t>
    </dgm:pt>
    <dgm:pt modelId="{79DC9976-CBF8-4189-B79D-D7052F576200}" type="sibTrans" cxnId="{F238435B-35C0-4EAD-8E03-38E5FD736096}">
      <dgm:prSet/>
      <dgm:spPr/>
      <dgm:t>
        <a:bodyPr/>
        <a:lstStyle/>
        <a:p>
          <a:endParaRPr lang="en-US"/>
        </a:p>
      </dgm:t>
    </dgm:pt>
    <dgm:pt modelId="{476A33DC-8395-4192-A862-00BED4F39966}">
      <dgm:prSet phldrT="[Text]"/>
      <dgm:spPr/>
      <dgm:t>
        <a:bodyPr/>
        <a:lstStyle/>
        <a:p>
          <a:r>
            <a:rPr lang="en-US" dirty="0" smtClean="0"/>
            <a:t>Computer Network Engineering</a:t>
          </a:r>
          <a:endParaRPr lang="en-US" dirty="0"/>
        </a:p>
      </dgm:t>
    </dgm:pt>
    <dgm:pt modelId="{CDBDCC4E-4E59-4CDD-A3FC-9EC34E0BC29A}" type="parTrans" cxnId="{C459D5E0-BEE3-4208-BF0D-A7E9F38C044B}">
      <dgm:prSet/>
      <dgm:spPr/>
      <dgm:t>
        <a:bodyPr/>
        <a:lstStyle/>
        <a:p>
          <a:endParaRPr lang="en-US"/>
        </a:p>
      </dgm:t>
    </dgm:pt>
    <dgm:pt modelId="{90A37D10-3442-4BFF-ADD7-94AD1E1B893D}" type="sibTrans" cxnId="{C459D5E0-BEE3-4208-BF0D-A7E9F38C044B}">
      <dgm:prSet/>
      <dgm:spPr/>
      <dgm:t>
        <a:bodyPr/>
        <a:lstStyle/>
        <a:p>
          <a:endParaRPr lang="en-US"/>
        </a:p>
      </dgm:t>
    </dgm:pt>
    <dgm:pt modelId="{D61E5DF2-F543-4643-9411-969B11303A79}">
      <dgm:prSet phldrT="[Text]"/>
      <dgm:spPr/>
      <dgm:t>
        <a:bodyPr/>
        <a:lstStyle/>
        <a:p>
          <a:r>
            <a:rPr lang="en-US" dirty="0" smtClean="0"/>
            <a:t>Lynda.com, Opentutorials.org [list]</a:t>
          </a:r>
          <a:endParaRPr lang="en-US" dirty="0"/>
        </a:p>
      </dgm:t>
    </dgm:pt>
    <dgm:pt modelId="{0365D7AD-34EC-4B2E-887C-7BC8F603B577}" type="parTrans" cxnId="{D142E92F-ACCA-4864-B7AB-08EB1D43A86E}">
      <dgm:prSet/>
      <dgm:spPr/>
      <dgm:t>
        <a:bodyPr/>
        <a:lstStyle/>
        <a:p>
          <a:endParaRPr lang="en-US"/>
        </a:p>
      </dgm:t>
    </dgm:pt>
    <dgm:pt modelId="{B6D76E82-778F-4D3E-8B6E-86AEB82049EF}" type="sibTrans" cxnId="{D142E92F-ACCA-4864-B7AB-08EB1D43A86E}">
      <dgm:prSet/>
      <dgm:spPr/>
      <dgm:t>
        <a:bodyPr/>
        <a:lstStyle/>
        <a:p>
          <a:endParaRPr lang="en-US"/>
        </a:p>
      </dgm:t>
    </dgm:pt>
    <dgm:pt modelId="{4BA273E1-55D2-429E-B243-480B9F7C3BAB}">
      <dgm:prSet phldrT="[Text]"/>
      <dgm:spPr/>
      <dgm:t>
        <a:bodyPr/>
        <a:lstStyle/>
        <a:p>
          <a:r>
            <a:rPr lang="en-US" dirty="0" smtClean="0"/>
            <a:t>Blackberry</a:t>
          </a:r>
          <a:endParaRPr lang="en-US" dirty="0"/>
        </a:p>
      </dgm:t>
    </dgm:pt>
    <dgm:pt modelId="{D9290EA8-AF11-46EE-BF79-483668F0EC0D}" type="parTrans" cxnId="{ACE205D9-1ED4-4D11-ADD8-56F1DD99ED3A}">
      <dgm:prSet/>
      <dgm:spPr/>
      <dgm:t>
        <a:bodyPr/>
        <a:lstStyle/>
        <a:p>
          <a:endParaRPr lang="en-US"/>
        </a:p>
      </dgm:t>
    </dgm:pt>
    <dgm:pt modelId="{6983C282-D873-4078-A37A-25F6D159C15A}" type="sibTrans" cxnId="{ACE205D9-1ED4-4D11-ADD8-56F1DD99ED3A}">
      <dgm:prSet/>
      <dgm:spPr/>
      <dgm:t>
        <a:bodyPr/>
        <a:lstStyle/>
        <a:p>
          <a:endParaRPr lang="en-US"/>
        </a:p>
      </dgm:t>
    </dgm:pt>
    <dgm:pt modelId="{8E1FAF8F-546E-4D2A-8077-90F00BEC9BE0}">
      <dgm:prSet phldrT="[Text]"/>
      <dgm:spPr/>
      <dgm:t>
        <a:bodyPr/>
        <a:lstStyle/>
        <a:p>
          <a:r>
            <a:rPr lang="en-US" dirty="0" smtClean="0"/>
            <a:t>Mohawk College</a:t>
          </a:r>
          <a:endParaRPr lang="en-US" dirty="0"/>
        </a:p>
      </dgm:t>
    </dgm:pt>
    <dgm:pt modelId="{74EF566F-0D9D-49D2-A5EC-6398BD4DF170}" type="parTrans" cxnId="{213C9096-E901-4663-BF08-B240B09C71CE}">
      <dgm:prSet/>
      <dgm:spPr/>
      <dgm:t>
        <a:bodyPr/>
        <a:lstStyle/>
        <a:p>
          <a:endParaRPr lang="en-US"/>
        </a:p>
      </dgm:t>
    </dgm:pt>
    <dgm:pt modelId="{FDF6235A-2181-4A0A-A051-8685EEA66CE8}" type="sibTrans" cxnId="{213C9096-E901-4663-BF08-B240B09C71CE}">
      <dgm:prSet/>
      <dgm:spPr/>
      <dgm:t>
        <a:bodyPr/>
        <a:lstStyle/>
        <a:p>
          <a:endParaRPr lang="en-US"/>
        </a:p>
      </dgm:t>
    </dgm:pt>
    <dgm:pt modelId="{76D282C3-09DF-42FF-876C-9110CDBD5CA9}">
      <dgm:prSet phldrT="[Text]"/>
      <dgm:spPr/>
      <dgm:t>
        <a:bodyPr/>
        <a:lstStyle/>
        <a:p>
          <a:r>
            <a:rPr lang="en-US" dirty="0" smtClean="0"/>
            <a:t>Safer Computer</a:t>
          </a:r>
          <a:endParaRPr lang="en-US" dirty="0"/>
        </a:p>
      </dgm:t>
    </dgm:pt>
    <dgm:pt modelId="{A2B79AD8-D578-4D14-9DE6-F26791C69CBE}" type="parTrans" cxnId="{EBAC4D52-DE75-4811-8409-079A7CE7745E}">
      <dgm:prSet/>
      <dgm:spPr/>
      <dgm:t>
        <a:bodyPr/>
        <a:lstStyle/>
        <a:p>
          <a:endParaRPr lang="en-US"/>
        </a:p>
      </dgm:t>
    </dgm:pt>
    <dgm:pt modelId="{4A970C5E-B98A-4708-B56B-E1111C4C23D2}" type="sibTrans" cxnId="{EBAC4D52-DE75-4811-8409-079A7CE7745E}">
      <dgm:prSet/>
      <dgm:spPr/>
      <dgm:t>
        <a:bodyPr/>
        <a:lstStyle/>
        <a:p>
          <a:endParaRPr lang="en-US"/>
        </a:p>
      </dgm:t>
    </dgm:pt>
    <dgm:pt modelId="{FE982AED-8C28-40EF-8C38-0C3B7352C5EF}">
      <dgm:prSet phldrT="[Text]"/>
      <dgm:spPr/>
      <dgm:t>
        <a:bodyPr/>
        <a:lstStyle/>
        <a:p>
          <a:r>
            <a:rPr lang="en-US" dirty="0" smtClean="0"/>
            <a:t>[Scripts]</a:t>
          </a:r>
          <a:endParaRPr lang="en-US" dirty="0"/>
        </a:p>
      </dgm:t>
    </dgm:pt>
    <dgm:pt modelId="{C827870F-01D0-46FF-99F2-60FB576D500F}" type="parTrans" cxnId="{D810A499-DBCC-4914-815C-BFA8B0D21087}">
      <dgm:prSet/>
      <dgm:spPr/>
      <dgm:t>
        <a:bodyPr/>
        <a:lstStyle/>
        <a:p>
          <a:endParaRPr lang="en-US"/>
        </a:p>
      </dgm:t>
    </dgm:pt>
    <dgm:pt modelId="{48F5C6DC-F228-40F5-8159-A5B801DA112B}" type="sibTrans" cxnId="{D810A499-DBCC-4914-815C-BFA8B0D21087}">
      <dgm:prSet/>
      <dgm:spPr/>
      <dgm:t>
        <a:bodyPr/>
        <a:lstStyle/>
        <a:p>
          <a:endParaRPr lang="en-US"/>
        </a:p>
      </dgm:t>
    </dgm:pt>
    <dgm:pt modelId="{70B856C9-5118-4890-A514-089B8A35DCBF}">
      <dgm:prSet phldrT="[Text]"/>
      <dgm:spPr/>
      <dgm:t>
        <a:bodyPr/>
        <a:lstStyle/>
        <a:p>
          <a:r>
            <a:rPr lang="en-US" dirty="0" smtClean="0"/>
            <a:t>[Query]</a:t>
          </a:r>
          <a:endParaRPr lang="en-US" dirty="0"/>
        </a:p>
      </dgm:t>
    </dgm:pt>
    <dgm:pt modelId="{A99F8EE0-4F03-4192-8232-4731AECFFC7B}" type="parTrans" cxnId="{A0EBBDF6-A77B-47BB-8350-B4508FEBF41E}">
      <dgm:prSet/>
      <dgm:spPr/>
      <dgm:t>
        <a:bodyPr/>
        <a:lstStyle/>
        <a:p>
          <a:endParaRPr lang="en-US"/>
        </a:p>
      </dgm:t>
    </dgm:pt>
    <dgm:pt modelId="{DA62DBD4-35A8-43DE-AF81-B78CCE03873F}" type="sibTrans" cxnId="{A0EBBDF6-A77B-47BB-8350-B4508FEBF41E}">
      <dgm:prSet/>
      <dgm:spPr/>
      <dgm:t>
        <a:bodyPr/>
        <a:lstStyle/>
        <a:p>
          <a:endParaRPr lang="en-US"/>
        </a:p>
      </dgm:t>
    </dgm:pt>
    <dgm:pt modelId="{DCD8C858-9B9A-44FD-A4AC-9ED0580FEC20}">
      <dgm:prSet phldrT="[Text]"/>
      <dgm:spPr/>
      <dgm:t>
        <a:bodyPr/>
        <a:lstStyle/>
        <a:p>
          <a:r>
            <a:rPr lang="en-US" dirty="0" smtClean="0"/>
            <a:t>[code]</a:t>
          </a:r>
          <a:endParaRPr lang="en-US" dirty="0"/>
        </a:p>
      </dgm:t>
    </dgm:pt>
    <dgm:pt modelId="{DBCB6949-7770-4873-AFC1-D55D1904FF96}" type="parTrans" cxnId="{1A00FF2E-A978-48E0-A439-178F9F88C095}">
      <dgm:prSet/>
      <dgm:spPr/>
      <dgm:t>
        <a:bodyPr/>
        <a:lstStyle/>
        <a:p>
          <a:endParaRPr lang="en-US"/>
        </a:p>
      </dgm:t>
    </dgm:pt>
    <dgm:pt modelId="{8B551677-48F7-4BD5-A5A0-3F86AFA65E3C}" type="sibTrans" cxnId="{1A00FF2E-A978-48E0-A439-178F9F88C095}">
      <dgm:prSet/>
      <dgm:spPr/>
      <dgm:t>
        <a:bodyPr/>
        <a:lstStyle/>
        <a:p>
          <a:endParaRPr lang="en-US"/>
        </a:p>
      </dgm:t>
    </dgm:pt>
    <dgm:pt modelId="{88908692-42B2-4D6D-AC03-6504272A5559}">
      <dgm:prSet phldrT="[Text]"/>
      <dgm:spPr/>
      <dgm:t>
        <a:bodyPr/>
        <a:lstStyle/>
        <a:p>
          <a:r>
            <a:rPr lang="en-US" dirty="0" smtClean="0"/>
            <a:t>[code]</a:t>
          </a:r>
          <a:endParaRPr lang="en-US" dirty="0"/>
        </a:p>
      </dgm:t>
    </dgm:pt>
    <dgm:pt modelId="{2A3EDE91-FC3B-4BD9-9787-59584AAC3615}" type="parTrans" cxnId="{405A77BF-A72F-4FDD-BB32-C087058A4EC5}">
      <dgm:prSet/>
      <dgm:spPr/>
      <dgm:t>
        <a:bodyPr/>
        <a:lstStyle/>
        <a:p>
          <a:endParaRPr lang="en-US"/>
        </a:p>
      </dgm:t>
    </dgm:pt>
    <dgm:pt modelId="{19998AB5-0198-4FB6-BCE0-D9FAA11BCFB6}" type="sibTrans" cxnId="{405A77BF-A72F-4FDD-BB32-C087058A4EC5}">
      <dgm:prSet/>
      <dgm:spPr/>
      <dgm:t>
        <a:bodyPr/>
        <a:lstStyle/>
        <a:p>
          <a:endParaRPr lang="en-US"/>
        </a:p>
      </dgm:t>
    </dgm:pt>
    <dgm:pt modelId="{849A77B8-137B-4E7B-B4F7-AD9789807FF7}">
      <dgm:prSet phldrT="[Text]"/>
      <dgm:spPr/>
      <dgm:t>
        <a:bodyPr/>
        <a:lstStyle/>
        <a:p>
          <a:r>
            <a:rPr lang="en-US" dirty="0" smtClean="0"/>
            <a:t>[posts]</a:t>
          </a:r>
          <a:endParaRPr lang="en-US" dirty="0"/>
        </a:p>
      </dgm:t>
    </dgm:pt>
    <dgm:pt modelId="{0E958CAC-C884-4B5F-A64C-FC94F3F6EA6F}" type="parTrans" cxnId="{8DCF2DBA-F989-441A-84E3-E2EA6E7EDA52}">
      <dgm:prSet/>
      <dgm:spPr/>
      <dgm:t>
        <a:bodyPr/>
        <a:lstStyle/>
        <a:p>
          <a:endParaRPr lang="en-US"/>
        </a:p>
      </dgm:t>
    </dgm:pt>
    <dgm:pt modelId="{B12C9B9A-B037-4813-8E3A-ADDA5798B761}" type="sibTrans" cxnId="{8DCF2DBA-F989-441A-84E3-E2EA6E7EDA52}">
      <dgm:prSet/>
      <dgm:spPr/>
      <dgm:t>
        <a:bodyPr/>
        <a:lstStyle/>
        <a:p>
          <a:endParaRPr lang="en-US"/>
        </a:p>
      </dgm:t>
    </dgm:pt>
    <dgm:pt modelId="{BF85B8D7-8141-46AF-BC82-54E69992E6AC}">
      <dgm:prSet phldrT="[Text]"/>
      <dgm:spPr/>
      <dgm:t>
        <a:bodyPr/>
        <a:lstStyle/>
        <a:p>
          <a:r>
            <a:rPr lang="en-US" smtClean="0"/>
            <a:t>[posts]</a:t>
          </a:r>
          <a:endParaRPr lang="en-US" dirty="0"/>
        </a:p>
      </dgm:t>
    </dgm:pt>
    <dgm:pt modelId="{D8FEE182-F096-414E-839E-C226CDCEDDB1}" type="parTrans" cxnId="{E351F7F5-E609-4B9D-8A97-B63A9A1E1CAA}">
      <dgm:prSet/>
      <dgm:spPr/>
      <dgm:t>
        <a:bodyPr/>
        <a:lstStyle/>
        <a:p>
          <a:endParaRPr lang="en-US"/>
        </a:p>
      </dgm:t>
    </dgm:pt>
    <dgm:pt modelId="{48004716-BCAA-4C77-80FC-A85026832373}" type="sibTrans" cxnId="{E351F7F5-E609-4B9D-8A97-B63A9A1E1CAA}">
      <dgm:prSet/>
      <dgm:spPr/>
      <dgm:t>
        <a:bodyPr/>
        <a:lstStyle/>
        <a:p>
          <a:endParaRPr lang="en-US"/>
        </a:p>
      </dgm:t>
    </dgm:pt>
    <dgm:pt modelId="{3294D1DB-493C-4200-88C9-838AB3A7E57F}">
      <dgm:prSet phldrT="[Text]"/>
      <dgm:spPr/>
      <dgm:t>
        <a:bodyPr/>
        <a:lstStyle/>
        <a:p>
          <a:r>
            <a:rPr lang="en-US" dirty="0" smtClean="0"/>
            <a:t>[Portfolio]</a:t>
          </a:r>
          <a:endParaRPr lang="en-US" dirty="0"/>
        </a:p>
      </dgm:t>
    </dgm:pt>
    <dgm:pt modelId="{155EE526-F259-4C88-A3F5-1D29BD5D288F}" type="parTrans" cxnId="{24A9C102-99D2-4AB9-BF37-AD21F42DD586}">
      <dgm:prSet/>
      <dgm:spPr/>
      <dgm:t>
        <a:bodyPr/>
        <a:lstStyle/>
        <a:p>
          <a:endParaRPr lang="en-US"/>
        </a:p>
      </dgm:t>
    </dgm:pt>
    <dgm:pt modelId="{921C891B-E485-479B-BC59-71738887A651}" type="sibTrans" cxnId="{24A9C102-99D2-4AB9-BF37-AD21F42DD586}">
      <dgm:prSet/>
      <dgm:spPr/>
      <dgm:t>
        <a:bodyPr/>
        <a:lstStyle/>
        <a:p>
          <a:endParaRPr lang="en-US"/>
        </a:p>
      </dgm:t>
    </dgm:pt>
    <dgm:pt modelId="{33DDA0E7-8DAF-40CB-B8A7-572F024958AE}">
      <dgm:prSet phldrT="[Text]"/>
      <dgm:spPr/>
      <dgm:t>
        <a:bodyPr/>
        <a:lstStyle/>
        <a:p>
          <a:r>
            <a:rPr lang="en-US" dirty="0" smtClean="0"/>
            <a:t>[posts]</a:t>
          </a:r>
          <a:endParaRPr lang="en-US" dirty="0"/>
        </a:p>
      </dgm:t>
    </dgm:pt>
    <dgm:pt modelId="{0248E262-DF81-437D-9153-D1C1F0C31950}" type="parTrans" cxnId="{2ABB0744-FEB3-4DEA-9867-7E0AFA66356D}">
      <dgm:prSet/>
      <dgm:spPr/>
      <dgm:t>
        <a:bodyPr/>
        <a:lstStyle/>
        <a:p>
          <a:endParaRPr lang="en-US"/>
        </a:p>
      </dgm:t>
    </dgm:pt>
    <dgm:pt modelId="{85E88691-8D41-4254-B259-6ACCB8788522}" type="sibTrans" cxnId="{2ABB0744-FEB3-4DEA-9867-7E0AFA66356D}">
      <dgm:prSet/>
      <dgm:spPr/>
      <dgm:t>
        <a:bodyPr/>
        <a:lstStyle/>
        <a:p>
          <a:endParaRPr lang="en-US"/>
        </a:p>
      </dgm:t>
    </dgm:pt>
    <dgm:pt modelId="{179BE7D0-4E3A-4188-B104-10D54C993549}" type="pres">
      <dgm:prSet presAssocID="{42548C01-D5C4-4E0B-8217-B57E57FC0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1C7389-5DED-4BA1-950A-B0D336A64750}" type="pres">
      <dgm:prSet presAssocID="{7BB8852D-2755-4710-9DEE-B7A342A8A82C}" presName="hierRoot1" presStyleCnt="0">
        <dgm:presLayoutVars>
          <dgm:hierBranch val="init"/>
        </dgm:presLayoutVars>
      </dgm:prSet>
      <dgm:spPr/>
    </dgm:pt>
    <dgm:pt modelId="{2B6E4F9A-3D89-495A-AC3D-C796D4D55060}" type="pres">
      <dgm:prSet presAssocID="{7BB8852D-2755-4710-9DEE-B7A342A8A82C}" presName="rootComposite1" presStyleCnt="0"/>
      <dgm:spPr/>
    </dgm:pt>
    <dgm:pt modelId="{358ED82E-7E4E-4FAA-8684-CC8B3AF9A319}" type="pres">
      <dgm:prSet presAssocID="{7BB8852D-2755-4710-9DEE-B7A342A8A82C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430698-7E5F-4820-9436-38271A214168}" type="pres">
      <dgm:prSet presAssocID="{7BB8852D-2755-4710-9DEE-B7A342A8A82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3D5372D-1BFE-436B-9C04-9D18F1C66078}" type="pres">
      <dgm:prSet presAssocID="{7BB8852D-2755-4710-9DEE-B7A342A8A82C}" presName="hierChild2" presStyleCnt="0"/>
      <dgm:spPr/>
    </dgm:pt>
    <dgm:pt modelId="{39C1B544-537D-428B-A19F-C154507ADF3A}" type="pres">
      <dgm:prSet presAssocID="{155248E2-EC9E-4F63-B179-6F9562ADA2EA}" presName="Name37" presStyleLbl="parChTrans1D2" presStyleIdx="0" presStyleCnt="12"/>
      <dgm:spPr/>
      <dgm:t>
        <a:bodyPr/>
        <a:lstStyle/>
        <a:p>
          <a:endParaRPr lang="en-US"/>
        </a:p>
      </dgm:t>
    </dgm:pt>
    <dgm:pt modelId="{6F705F4C-7FC8-4335-A0F3-61F2CEAB05DB}" type="pres">
      <dgm:prSet presAssocID="{3C1B4A72-EF28-4883-9370-8A1086EDFAF0}" presName="hierRoot2" presStyleCnt="0">
        <dgm:presLayoutVars>
          <dgm:hierBranch val="init"/>
        </dgm:presLayoutVars>
      </dgm:prSet>
      <dgm:spPr/>
    </dgm:pt>
    <dgm:pt modelId="{DB1EC211-7309-44F4-A427-9F0D385BAE36}" type="pres">
      <dgm:prSet presAssocID="{3C1B4A72-EF28-4883-9370-8A1086EDFAF0}" presName="rootComposite" presStyleCnt="0"/>
      <dgm:spPr/>
    </dgm:pt>
    <dgm:pt modelId="{F912072D-15EC-452F-BB6A-2E9B8A958728}" type="pres">
      <dgm:prSet presAssocID="{3C1B4A72-EF28-4883-9370-8A1086EDFAF0}" presName="rootText" presStyleLbl="node2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32ACFE-3DD3-4186-918C-7256743120EA}" type="pres">
      <dgm:prSet presAssocID="{3C1B4A72-EF28-4883-9370-8A1086EDFAF0}" presName="rootConnector" presStyleLbl="node2" presStyleIdx="0" presStyleCnt="12"/>
      <dgm:spPr/>
      <dgm:t>
        <a:bodyPr/>
        <a:lstStyle/>
        <a:p>
          <a:endParaRPr lang="en-US"/>
        </a:p>
      </dgm:t>
    </dgm:pt>
    <dgm:pt modelId="{41004702-FC8F-49EE-835B-96BF43C2B05E}" type="pres">
      <dgm:prSet presAssocID="{3C1B4A72-EF28-4883-9370-8A1086EDFAF0}" presName="hierChild4" presStyleCnt="0"/>
      <dgm:spPr/>
    </dgm:pt>
    <dgm:pt modelId="{F1C963BD-3913-480F-B2ED-C5B1402EBB11}" type="pres">
      <dgm:prSet presAssocID="{9AF4097C-D073-442B-B190-6BF268357CE9}" presName="Name37" presStyleLbl="parChTrans1D3" presStyleIdx="0" presStyleCnt="14"/>
      <dgm:spPr/>
      <dgm:t>
        <a:bodyPr/>
        <a:lstStyle/>
        <a:p>
          <a:endParaRPr lang="en-US"/>
        </a:p>
      </dgm:t>
    </dgm:pt>
    <dgm:pt modelId="{5544137C-443A-4C67-90A4-0EED1A59E44C}" type="pres">
      <dgm:prSet presAssocID="{3AEEAA1A-3B28-4A16-8A9A-D0DE5A82B166}" presName="hierRoot2" presStyleCnt="0">
        <dgm:presLayoutVars>
          <dgm:hierBranch val="init"/>
        </dgm:presLayoutVars>
      </dgm:prSet>
      <dgm:spPr/>
    </dgm:pt>
    <dgm:pt modelId="{5D8EC5D3-FC2E-4272-852C-3851372DB3C1}" type="pres">
      <dgm:prSet presAssocID="{3AEEAA1A-3B28-4A16-8A9A-D0DE5A82B166}" presName="rootComposite" presStyleCnt="0"/>
      <dgm:spPr/>
    </dgm:pt>
    <dgm:pt modelId="{3B85DEA1-A131-4FD4-B53F-F89368306505}" type="pres">
      <dgm:prSet presAssocID="{3AEEAA1A-3B28-4A16-8A9A-D0DE5A82B166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3A503-13FA-4933-AFBF-8FD374C9BCD1}" type="pres">
      <dgm:prSet presAssocID="{3AEEAA1A-3B28-4A16-8A9A-D0DE5A82B166}" presName="rootConnector" presStyleLbl="node3" presStyleIdx="0" presStyleCnt="14"/>
      <dgm:spPr/>
      <dgm:t>
        <a:bodyPr/>
        <a:lstStyle/>
        <a:p>
          <a:endParaRPr lang="en-US"/>
        </a:p>
      </dgm:t>
    </dgm:pt>
    <dgm:pt modelId="{11892C54-ED65-41BA-926B-FD8329A392FD}" type="pres">
      <dgm:prSet presAssocID="{3AEEAA1A-3B28-4A16-8A9A-D0DE5A82B166}" presName="hierChild4" presStyleCnt="0"/>
      <dgm:spPr/>
    </dgm:pt>
    <dgm:pt modelId="{6A2E9C86-8D37-4003-949A-7E3B0711690D}" type="pres">
      <dgm:prSet presAssocID="{3AEEAA1A-3B28-4A16-8A9A-D0DE5A82B166}" presName="hierChild5" presStyleCnt="0"/>
      <dgm:spPr/>
    </dgm:pt>
    <dgm:pt modelId="{F5ABD849-88A6-443C-87C0-CEDBC04AEB70}" type="pres">
      <dgm:prSet presAssocID="{CDBDCC4E-4E59-4CDD-A3FC-9EC34E0BC29A}" presName="Name37" presStyleLbl="parChTrans1D3" presStyleIdx="1" presStyleCnt="14"/>
      <dgm:spPr/>
      <dgm:t>
        <a:bodyPr/>
        <a:lstStyle/>
        <a:p>
          <a:endParaRPr lang="en-US"/>
        </a:p>
      </dgm:t>
    </dgm:pt>
    <dgm:pt modelId="{F2C8931F-DC18-4D88-BC5B-8CE544B2A535}" type="pres">
      <dgm:prSet presAssocID="{476A33DC-8395-4192-A862-00BED4F39966}" presName="hierRoot2" presStyleCnt="0">
        <dgm:presLayoutVars>
          <dgm:hierBranch val="init"/>
        </dgm:presLayoutVars>
      </dgm:prSet>
      <dgm:spPr/>
    </dgm:pt>
    <dgm:pt modelId="{6B82C642-30D3-477C-BE5E-9CD8B4AAF4E6}" type="pres">
      <dgm:prSet presAssocID="{476A33DC-8395-4192-A862-00BED4F39966}" presName="rootComposite" presStyleCnt="0"/>
      <dgm:spPr/>
    </dgm:pt>
    <dgm:pt modelId="{0B538DE6-D495-42D5-8A17-EF34291C853B}" type="pres">
      <dgm:prSet presAssocID="{476A33DC-8395-4192-A862-00BED4F39966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B480BA-55AA-45F5-9E5C-D8A0DCF3072A}" type="pres">
      <dgm:prSet presAssocID="{476A33DC-8395-4192-A862-00BED4F39966}" presName="rootConnector" presStyleLbl="node3" presStyleIdx="1" presStyleCnt="14"/>
      <dgm:spPr/>
      <dgm:t>
        <a:bodyPr/>
        <a:lstStyle/>
        <a:p>
          <a:endParaRPr lang="en-US"/>
        </a:p>
      </dgm:t>
    </dgm:pt>
    <dgm:pt modelId="{AE2E9D51-551D-422B-B49A-5670B5B6608F}" type="pres">
      <dgm:prSet presAssocID="{476A33DC-8395-4192-A862-00BED4F39966}" presName="hierChild4" presStyleCnt="0"/>
      <dgm:spPr/>
    </dgm:pt>
    <dgm:pt modelId="{3B27D848-E74A-40AD-B3CE-65E45FD8D43D}" type="pres">
      <dgm:prSet presAssocID="{476A33DC-8395-4192-A862-00BED4F39966}" presName="hierChild5" presStyleCnt="0"/>
      <dgm:spPr/>
    </dgm:pt>
    <dgm:pt modelId="{3A933757-B76B-46F6-9164-2BE18F8324FF}" type="pres">
      <dgm:prSet presAssocID="{0365D7AD-34EC-4B2E-887C-7BC8F603B577}" presName="Name37" presStyleLbl="parChTrans1D3" presStyleIdx="2" presStyleCnt="14"/>
      <dgm:spPr/>
      <dgm:t>
        <a:bodyPr/>
        <a:lstStyle/>
        <a:p>
          <a:endParaRPr lang="en-US"/>
        </a:p>
      </dgm:t>
    </dgm:pt>
    <dgm:pt modelId="{2C628820-A381-4F29-9AFE-C83CA69B94BB}" type="pres">
      <dgm:prSet presAssocID="{D61E5DF2-F543-4643-9411-969B11303A79}" presName="hierRoot2" presStyleCnt="0">
        <dgm:presLayoutVars>
          <dgm:hierBranch val="init"/>
        </dgm:presLayoutVars>
      </dgm:prSet>
      <dgm:spPr/>
    </dgm:pt>
    <dgm:pt modelId="{573067BE-C28A-40BD-AF34-C4217E957B7B}" type="pres">
      <dgm:prSet presAssocID="{D61E5DF2-F543-4643-9411-969B11303A79}" presName="rootComposite" presStyleCnt="0"/>
      <dgm:spPr/>
    </dgm:pt>
    <dgm:pt modelId="{5F68C5AE-C928-4E8D-A2DC-E7B9F2901157}" type="pres">
      <dgm:prSet presAssocID="{D61E5DF2-F543-4643-9411-969B11303A79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0BCDF-ADCA-40D2-BF61-6CF33971BAC8}" type="pres">
      <dgm:prSet presAssocID="{D61E5DF2-F543-4643-9411-969B11303A79}" presName="rootConnector" presStyleLbl="node3" presStyleIdx="2" presStyleCnt="14"/>
      <dgm:spPr/>
      <dgm:t>
        <a:bodyPr/>
        <a:lstStyle/>
        <a:p>
          <a:endParaRPr lang="en-US"/>
        </a:p>
      </dgm:t>
    </dgm:pt>
    <dgm:pt modelId="{35693EF0-EFD1-4B21-BD96-5C806C355CDF}" type="pres">
      <dgm:prSet presAssocID="{D61E5DF2-F543-4643-9411-969B11303A79}" presName="hierChild4" presStyleCnt="0"/>
      <dgm:spPr/>
    </dgm:pt>
    <dgm:pt modelId="{68B5D457-EF3D-4016-A3E7-87CFC203EE58}" type="pres">
      <dgm:prSet presAssocID="{D61E5DF2-F543-4643-9411-969B11303A79}" presName="hierChild5" presStyleCnt="0"/>
      <dgm:spPr/>
    </dgm:pt>
    <dgm:pt modelId="{A957D4BA-5826-4CA5-98A2-CAE76DD9739B}" type="pres">
      <dgm:prSet presAssocID="{3C1B4A72-EF28-4883-9370-8A1086EDFAF0}" presName="hierChild5" presStyleCnt="0"/>
      <dgm:spPr/>
    </dgm:pt>
    <dgm:pt modelId="{19B735BA-90D7-4B49-A351-FB28E52F1949}" type="pres">
      <dgm:prSet presAssocID="{CA2E66B7-77CF-4FAE-B593-834D227A1506}" presName="Name37" presStyleLbl="parChTrans1D2" presStyleIdx="1" presStyleCnt="12"/>
      <dgm:spPr/>
      <dgm:t>
        <a:bodyPr/>
        <a:lstStyle/>
        <a:p>
          <a:endParaRPr lang="en-US"/>
        </a:p>
      </dgm:t>
    </dgm:pt>
    <dgm:pt modelId="{AD6FCB37-E3E8-4408-AB53-855DF66446B9}" type="pres">
      <dgm:prSet presAssocID="{9DBA268C-D5F9-4EAF-B633-9BCF0B6BF7EE}" presName="hierRoot2" presStyleCnt="0">
        <dgm:presLayoutVars>
          <dgm:hierBranch val="init"/>
        </dgm:presLayoutVars>
      </dgm:prSet>
      <dgm:spPr/>
    </dgm:pt>
    <dgm:pt modelId="{1499BF8C-7796-4795-93FA-87255A5D3A0C}" type="pres">
      <dgm:prSet presAssocID="{9DBA268C-D5F9-4EAF-B633-9BCF0B6BF7EE}" presName="rootComposite" presStyleCnt="0"/>
      <dgm:spPr/>
    </dgm:pt>
    <dgm:pt modelId="{AD3928E0-9A8B-4F56-A6AA-E2DF348D3B3C}" type="pres">
      <dgm:prSet presAssocID="{9DBA268C-D5F9-4EAF-B633-9BCF0B6BF7EE}" presName="rootText" presStyleLbl="node2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123197-3A22-487E-91C2-6C38703B67A7}" type="pres">
      <dgm:prSet presAssocID="{9DBA268C-D5F9-4EAF-B633-9BCF0B6BF7EE}" presName="rootConnector" presStyleLbl="node2" presStyleIdx="1" presStyleCnt="12"/>
      <dgm:spPr/>
      <dgm:t>
        <a:bodyPr/>
        <a:lstStyle/>
        <a:p>
          <a:endParaRPr lang="en-US"/>
        </a:p>
      </dgm:t>
    </dgm:pt>
    <dgm:pt modelId="{F092B971-2A68-4FA5-A236-596B2AC46BA5}" type="pres">
      <dgm:prSet presAssocID="{9DBA268C-D5F9-4EAF-B633-9BCF0B6BF7EE}" presName="hierChild4" presStyleCnt="0"/>
      <dgm:spPr/>
    </dgm:pt>
    <dgm:pt modelId="{1B462DEF-0F80-4E30-80F2-21C3CAEE2A4D}" type="pres">
      <dgm:prSet presAssocID="{74EF566F-0D9D-49D2-A5EC-6398BD4DF170}" presName="Name37" presStyleLbl="parChTrans1D3" presStyleIdx="3" presStyleCnt="14"/>
      <dgm:spPr/>
      <dgm:t>
        <a:bodyPr/>
        <a:lstStyle/>
        <a:p>
          <a:endParaRPr lang="en-US"/>
        </a:p>
      </dgm:t>
    </dgm:pt>
    <dgm:pt modelId="{09932704-B333-44A9-ACA0-7B53C970BED6}" type="pres">
      <dgm:prSet presAssocID="{8E1FAF8F-546E-4D2A-8077-90F00BEC9BE0}" presName="hierRoot2" presStyleCnt="0">
        <dgm:presLayoutVars>
          <dgm:hierBranch val="init"/>
        </dgm:presLayoutVars>
      </dgm:prSet>
      <dgm:spPr/>
    </dgm:pt>
    <dgm:pt modelId="{94388D21-07E2-4E4B-AB28-6D177A7704E8}" type="pres">
      <dgm:prSet presAssocID="{8E1FAF8F-546E-4D2A-8077-90F00BEC9BE0}" presName="rootComposite" presStyleCnt="0"/>
      <dgm:spPr/>
    </dgm:pt>
    <dgm:pt modelId="{9C6AB4B3-8699-48EE-B80C-DBDC1656D214}" type="pres">
      <dgm:prSet presAssocID="{8E1FAF8F-546E-4D2A-8077-90F00BEC9BE0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210C9-DE45-4D5D-858B-0ED6C11F2451}" type="pres">
      <dgm:prSet presAssocID="{8E1FAF8F-546E-4D2A-8077-90F00BEC9BE0}" presName="rootConnector" presStyleLbl="node3" presStyleIdx="3" presStyleCnt="14"/>
      <dgm:spPr/>
      <dgm:t>
        <a:bodyPr/>
        <a:lstStyle/>
        <a:p>
          <a:endParaRPr lang="en-US"/>
        </a:p>
      </dgm:t>
    </dgm:pt>
    <dgm:pt modelId="{2350A014-1C4B-4FA2-89D3-879C2E524722}" type="pres">
      <dgm:prSet presAssocID="{8E1FAF8F-546E-4D2A-8077-90F00BEC9BE0}" presName="hierChild4" presStyleCnt="0"/>
      <dgm:spPr/>
    </dgm:pt>
    <dgm:pt modelId="{88F85A71-3677-4639-9830-021353E47691}" type="pres">
      <dgm:prSet presAssocID="{8E1FAF8F-546E-4D2A-8077-90F00BEC9BE0}" presName="hierChild5" presStyleCnt="0"/>
      <dgm:spPr/>
    </dgm:pt>
    <dgm:pt modelId="{3FBAC045-826C-438D-A247-50CB3AC02523}" type="pres">
      <dgm:prSet presAssocID="{D9290EA8-AF11-46EE-BF79-483668F0EC0D}" presName="Name37" presStyleLbl="parChTrans1D3" presStyleIdx="4" presStyleCnt="14"/>
      <dgm:spPr/>
      <dgm:t>
        <a:bodyPr/>
        <a:lstStyle/>
        <a:p>
          <a:endParaRPr lang="en-US"/>
        </a:p>
      </dgm:t>
    </dgm:pt>
    <dgm:pt modelId="{07D09F90-76EC-49F1-99B8-8E7EA77A7B54}" type="pres">
      <dgm:prSet presAssocID="{4BA273E1-55D2-429E-B243-480B9F7C3BAB}" presName="hierRoot2" presStyleCnt="0">
        <dgm:presLayoutVars>
          <dgm:hierBranch val="init"/>
        </dgm:presLayoutVars>
      </dgm:prSet>
      <dgm:spPr/>
    </dgm:pt>
    <dgm:pt modelId="{26554C0F-58A1-4244-AFBC-A74EF79722C1}" type="pres">
      <dgm:prSet presAssocID="{4BA273E1-55D2-429E-B243-480B9F7C3BAB}" presName="rootComposite" presStyleCnt="0"/>
      <dgm:spPr/>
    </dgm:pt>
    <dgm:pt modelId="{451D06A7-1775-488E-9A50-25053A09F798}" type="pres">
      <dgm:prSet presAssocID="{4BA273E1-55D2-429E-B243-480B9F7C3BAB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B7F4D-4356-48B0-9FF3-F53929F4F837}" type="pres">
      <dgm:prSet presAssocID="{4BA273E1-55D2-429E-B243-480B9F7C3BAB}" presName="rootConnector" presStyleLbl="node3" presStyleIdx="4" presStyleCnt="14"/>
      <dgm:spPr/>
      <dgm:t>
        <a:bodyPr/>
        <a:lstStyle/>
        <a:p>
          <a:endParaRPr lang="en-US"/>
        </a:p>
      </dgm:t>
    </dgm:pt>
    <dgm:pt modelId="{6575CE85-5584-4C8D-85D7-56E778B03E21}" type="pres">
      <dgm:prSet presAssocID="{4BA273E1-55D2-429E-B243-480B9F7C3BAB}" presName="hierChild4" presStyleCnt="0"/>
      <dgm:spPr/>
    </dgm:pt>
    <dgm:pt modelId="{0C302734-E72A-4033-BB6E-00CE5501925F}" type="pres">
      <dgm:prSet presAssocID="{4BA273E1-55D2-429E-B243-480B9F7C3BAB}" presName="hierChild5" presStyleCnt="0"/>
      <dgm:spPr/>
    </dgm:pt>
    <dgm:pt modelId="{D5B5575C-AFE0-4FA6-BE59-FCDE66E5D51B}" type="pres">
      <dgm:prSet presAssocID="{A2B79AD8-D578-4D14-9DE6-F26791C69CBE}" presName="Name37" presStyleLbl="parChTrans1D3" presStyleIdx="5" presStyleCnt="14"/>
      <dgm:spPr/>
      <dgm:t>
        <a:bodyPr/>
        <a:lstStyle/>
        <a:p>
          <a:endParaRPr lang="en-US"/>
        </a:p>
      </dgm:t>
    </dgm:pt>
    <dgm:pt modelId="{D702814E-9F2E-4B43-B1F5-F3230D46AFCE}" type="pres">
      <dgm:prSet presAssocID="{76D282C3-09DF-42FF-876C-9110CDBD5CA9}" presName="hierRoot2" presStyleCnt="0">
        <dgm:presLayoutVars>
          <dgm:hierBranch val="init"/>
        </dgm:presLayoutVars>
      </dgm:prSet>
      <dgm:spPr/>
    </dgm:pt>
    <dgm:pt modelId="{B70545FB-1DE0-4501-A325-C07C62B2ABF1}" type="pres">
      <dgm:prSet presAssocID="{76D282C3-09DF-42FF-876C-9110CDBD5CA9}" presName="rootComposite" presStyleCnt="0"/>
      <dgm:spPr/>
    </dgm:pt>
    <dgm:pt modelId="{CA4C1987-8273-4B1E-A01E-B875AA92C7EC}" type="pres">
      <dgm:prSet presAssocID="{76D282C3-09DF-42FF-876C-9110CDBD5CA9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6B759-B8A6-4378-A904-E1BE7FC9ABAA}" type="pres">
      <dgm:prSet presAssocID="{76D282C3-09DF-42FF-876C-9110CDBD5CA9}" presName="rootConnector" presStyleLbl="node3" presStyleIdx="5" presStyleCnt="14"/>
      <dgm:spPr/>
      <dgm:t>
        <a:bodyPr/>
        <a:lstStyle/>
        <a:p>
          <a:endParaRPr lang="en-US"/>
        </a:p>
      </dgm:t>
    </dgm:pt>
    <dgm:pt modelId="{5D45A3B1-640D-42B6-B8F0-6E251A980DEF}" type="pres">
      <dgm:prSet presAssocID="{76D282C3-09DF-42FF-876C-9110CDBD5CA9}" presName="hierChild4" presStyleCnt="0"/>
      <dgm:spPr/>
    </dgm:pt>
    <dgm:pt modelId="{FA7F5624-3112-43F0-8987-7D190309CF8C}" type="pres">
      <dgm:prSet presAssocID="{76D282C3-09DF-42FF-876C-9110CDBD5CA9}" presName="hierChild5" presStyleCnt="0"/>
      <dgm:spPr/>
    </dgm:pt>
    <dgm:pt modelId="{A41EDEEC-82BF-4903-B092-0DCB635BD2EE}" type="pres">
      <dgm:prSet presAssocID="{9DBA268C-D5F9-4EAF-B633-9BCF0B6BF7EE}" presName="hierChild5" presStyleCnt="0"/>
      <dgm:spPr/>
    </dgm:pt>
    <dgm:pt modelId="{81C2CFE9-DA29-4EEF-B516-C90520C2C910}" type="pres">
      <dgm:prSet presAssocID="{7BB8852D-2755-4710-9DEE-B7A342A8A82C}" presName="hierChild3" presStyleCnt="0"/>
      <dgm:spPr/>
    </dgm:pt>
    <dgm:pt modelId="{A2AC21DD-F79E-4D8D-8C69-8AEF1112C70D}" type="pres">
      <dgm:prSet presAssocID="{B80C6691-4F23-4FB4-AF6D-17D5A0B9C4B6}" presName="hierRoot1" presStyleCnt="0">
        <dgm:presLayoutVars>
          <dgm:hierBranch val="init"/>
        </dgm:presLayoutVars>
      </dgm:prSet>
      <dgm:spPr/>
    </dgm:pt>
    <dgm:pt modelId="{12662C09-F763-45CC-BBE8-7F35DBFD9FFD}" type="pres">
      <dgm:prSet presAssocID="{B80C6691-4F23-4FB4-AF6D-17D5A0B9C4B6}" presName="rootComposite1" presStyleCnt="0"/>
      <dgm:spPr/>
    </dgm:pt>
    <dgm:pt modelId="{24C2CB36-F8E2-4852-B9DE-A0EF1C8332DD}" type="pres">
      <dgm:prSet presAssocID="{B80C6691-4F23-4FB4-AF6D-17D5A0B9C4B6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5C614-D2B6-4834-9FD1-89C0C773204A}" type="pres">
      <dgm:prSet presAssocID="{B80C6691-4F23-4FB4-AF6D-17D5A0B9C4B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9AF1EB-531F-4F68-9A91-AC5645573035}" type="pres">
      <dgm:prSet presAssocID="{B80C6691-4F23-4FB4-AF6D-17D5A0B9C4B6}" presName="hierChild2" presStyleCnt="0"/>
      <dgm:spPr/>
    </dgm:pt>
    <dgm:pt modelId="{F3CCFDFE-42D0-49B2-8320-92B97C7B8AB1}" type="pres">
      <dgm:prSet presAssocID="{1FD3CDA4-19A6-4F61-B41D-3AEB187B087F}" presName="Name37" presStyleLbl="parChTrans1D2" presStyleIdx="2" presStyleCnt="12"/>
      <dgm:spPr/>
      <dgm:t>
        <a:bodyPr/>
        <a:lstStyle/>
        <a:p>
          <a:endParaRPr lang="en-US"/>
        </a:p>
      </dgm:t>
    </dgm:pt>
    <dgm:pt modelId="{483E1FF8-35A1-49EC-BE54-1F9FF4524A22}" type="pres">
      <dgm:prSet presAssocID="{1720744F-4382-4478-AAE9-0E1D53493946}" presName="hierRoot2" presStyleCnt="0">
        <dgm:presLayoutVars>
          <dgm:hierBranch val="init"/>
        </dgm:presLayoutVars>
      </dgm:prSet>
      <dgm:spPr/>
    </dgm:pt>
    <dgm:pt modelId="{A656DFC3-8B12-4DF3-8AA6-AF6100C5324F}" type="pres">
      <dgm:prSet presAssocID="{1720744F-4382-4478-AAE9-0E1D53493946}" presName="rootComposite" presStyleCnt="0"/>
      <dgm:spPr/>
    </dgm:pt>
    <dgm:pt modelId="{3080B433-AD8A-4474-AB14-C6E82458BB36}" type="pres">
      <dgm:prSet presAssocID="{1720744F-4382-4478-AAE9-0E1D53493946}" presName="rootText" presStyleLbl="node2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516A11-D84E-4EA8-9000-EF6F2F15A8AD}" type="pres">
      <dgm:prSet presAssocID="{1720744F-4382-4478-AAE9-0E1D53493946}" presName="rootConnector" presStyleLbl="node2" presStyleIdx="2" presStyleCnt="12"/>
      <dgm:spPr/>
      <dgm:t>
        <a:bodyPr/>
        <a:lstStyle/>
        <a:p>
          <a:endParaRPr lang="en-US"/>
        </a:p>
      </dgm:t>
    </dgm:pt>
    <dgm:pt modelId="{B157BCAE-D407-46E3-88C4-3CDB98C9BF3E}" type="pres">
      <dgm:prSet presAssocID="{1720744F-4382-4478-AAE9-0E1D53493946}" presName="hierChild4" presStyleCnt="0"/>
      <dgm:spPr/>
    </dgm:pt>
    <dgm:pt modelId="{51D455F9-C8A5-4FD7-BA02-3E6646F041B4}" type="pres">
      <dgm:prSet presAssocID="{C827870F-01D0-46FF-99F2-60FB576D500F}" presName="Name37" presStyleLbl="parChTrans1D3" presStyleIdx="6" presStyleCnt="14"/>
      <dgm:spPr/>
      <dgm:t>
        <a:bodyPr/>
        <a:lstStyle/>
        <a:p>
          <a:endParaRPr lang="en-US"/>
        </a:p>
      </dgm:t>
    </dgm:pt>
    <dgm:pt modelId="{AC13C4A0-58E8-4456-85A9-F25F1517EA9A}" type="pres">
      <dgm:prSet presAssocID="{FE982AED-8C28-40EF-8C38-0C3B7352C5EF}" presName="hierRoot2" presStyleCnt="0">
        <dgm:presLayoutVars>
          <dgm:hierBranch val="init"/>
        </dgm:presLayoutVars>
      </dgm:prSet>
      <dgm:spPr/>
    </dgm:pt>
    <dgm:pt modelId="{C64B95CD-0EE9-4E3D-891C-FDEB37A06817}" type="pres">
      <dgm:prSet presAssocID="{FE982AED-8C28-40EF-8C38-0C3B7352C5EF}" presName="rootComposite" presStyleCnt="0"/>
      <dgm:spPr/>
    </dgm:pt>
    <dgm:pt modelId="{E53DC503-DF91-49D3-A1DA-046CB0025DE6}" type="pres">
      <dgm:prSet presAssocID="{FE982AED-8C28-40EF-8C38-0C3B7352C5EF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099D0-1C17-488C-8D1C-6A85D32B3B30}" type="pres">
      <dgm:prSet presAssocID="{FE982AED-8C28-40EF-8C38-0C3B7352C5EF}" presName="rootConnector" presStyleLbl="node3" presStyleIdx="6" presStyleCnt="14"/>
      <dgm:spPr/>
      <dgm:t>
        <a:bodyPr/>
        <a:lstStyle/>
        <a:p>
          <a:endParaRPr lang="en-US"/>
        </a:p>
      </dgm:t>
    </dgm:pt>
    <dgm:pt modelId="{19AE3F6D-FFAD-40FF-8F79-A11DA0C8A9C5}" type="pres">
      <dgm:prSet presAssocID="{FE982AED-8C28-40EF-8C38-0C3B7352C5EF}" presName="hierChild4" presStyleCnt="0"/>
      <dgm:spPr/>
    </dgm:pt>
    <dgm:pt modelId="{E722E6AF-D5D4-449A-8B28-AD342F8F0CF1}" type="pres">
      <dgm:prSet presAssocID="{FE982AED-8C28-40EF-8C38-0C3B7352C5EF}" presName="hierChild5" presStyleCnt="0"/>
      <dgm:spPr/>
    </dgm:pt>
    <dgm:pt modelId="{076BDED0-211B-4D98-90CE-6E51B190DEA4}" type="pres">
      <dgm:prSet presAssocID="{1720744F-4382-4478-AAE9-0E1D53493946}" presName="hierChild5" presStyleCnt="0"/>
      <dgm:spPr/>
    </dgm:pt>
    <dgm:pt modelId="{30A1C94E-4BFE-4C25-8675-4F2B84C4C906}" type="pres">
      <dgm:prSet presAssocID="{E2FC485E-BA7F-4129-98C7-6157E2E72073}" presName="Name37" presStyleLbl="parChTrans1D2" presStyleIdx="3" presStyleCnt="12"/>
      <dgm:spPr/>
      <dgm:t>
        <a:bodyPr/>
        <a:lstStyle/>
        <a:p>
          <a:endParaRPr lang="en-US"/>
        </a:p>
      </dgm:t>
    </dgm:pt>
    <dgm:pt modelId="{5A78495C-AD2D-45AE-AD5E-8E3D3744E4BD}" type="pres">
      <dgm:prSet presAssocID="{942ADF55-3694-4D60-BFBF-80C58DDCDDD1}" presName="hierRoot2" presStyleCnt="0">
        <dgm:presLayoutVars>
          <dgm:hierBranch val="init"/>
        </dgm:presLayoutVars>
      </dgm:prSet>
      <dgm:spPr/>
    </dgm:pt>
    <dgm:pt modelId="{2E2C1855-AC24-4B58-B4B7-C47068DB9C19}" type="pres">
      <dgm:prSet presAssocID="{942ADF55-3694-4D60-BFBF-80C58DDCDDD1}" presName="rootComposite" presStyleCnt="0"/>
      <dgm:spPr/>
    </dgm:pt>
    <dgm:pt modelId="{0FA6C9E6-435A-477A-8A52-84CC30852DD5}" type="pres">
      <dgm:prSet presAssocID="{942ADF55-3694-4D60-BFBF-80C58DDCDDD1}" presName="rootText" presStyleLbl="node2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E3F7F7-2616-44C8-A3A5-ACD32CB032DA}" type="pres">
      <dgm:prSet presAssocID="{942ADF55-3694-4D60-BFBF-80C58DDCDDD1}" presName="rootConnector" presStyleLbl="node2" presStyleIdx="3" presStyleCnt="12"/>
      <dgm:spPr/>
      <dgm:t>
        <a:bodyPr/>
        <a:lstStyle/>
        <a:p>
          <a:endParaRPr lang="en-US"/>
        </a:p>
      </dgm:t>
    </dgm:pt>
    <dgm:pt modelId="{4089D6B9-08D8-4374-87E9-082204B39E19}" type="pres">
      <dgm:prSet presAssocID="{942ADF55-3694-4D60-BFBF-80C58DDCDDD1}" presName="hierChild4" presStyleCnt="0"/>
      <dgm:spPr/>
    </dgm:pt>
    <dgm:pt modelId="{19E9C5C5-520F-4CD1-B07B-0EDF1F688605}" type="pres">
      <dgm:prSet presAssocID="{A99F8EE0-4F03-4192-8232-4731AECFFC7B}" presName="Name37" presStyleLbl="parChTrans1D3" presStyleIdx="7" presStyleCnt="14"/>
      <dgm:spPr/>
      <dgm:t>
        <a:bodyPr/>
        <a:lstStyle/>
        <a:p>
          <a:endParaRPr lang="en-US"/>
        </a:p>
      </dgm:t>
    </dgm:pt>
    <dgm:pt modelId="{A2CEAFEE-39BD-44DA-8CDD-66A621914AF4}" type="pres">
      <dgm:prSet presAssocID="{70B856C9-5118-4890-A514-089B8A35DCBF}" presName="hierRoot2" presStyleCnt="0">
        <dgm:presLayoutVars>
          <dgm:hierBranch val="init"/>
        </dgm:presLayoutVars>
      </dgm:prSet>
      <dgm:spPr/>
    </dgm:pt>
    <dgm:pt modelId="{E4ED3A62-3A04-4882-BF32-617F54E809B0}" type="pres">
      <dgm:prSet presAssocID="{70B856C9-5118-4890-A514-089B8A35DCBF}" presName="rootComposite" presStyleCnt="0"/>
      <dgm:spPr/>
    </dgm:pt>
    <dgm:pt modelId="{FC7EC719-D135-4944-9877-A956923F26B0}" type="pres">
      <dgm:prSet presAssocID="{70B856C9-5118-4890-A514-089B8A35DCBF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AF006-98CA-4CDA-827E-B374FFA24306}" type="pres">
      <dgm:prSet presAssocID="{70B856C9-5118-4890-A514-089B8A35DCBF}" presName="rootConnector" presStyleLbl="node3" presStyleIdx="7" presStyleCnt="14"/>
      <dgm:spPr/>
      <dgm:t>
        <a:bodyPr/>
        <a:lstStyle/>
        <a:p>
          <a:endParaRPr lang="en-US"/>
        </a:p>
      </dgm:t>
    </dgm:pt>
    <dgm:pt modelId="{DD1B658F-2D9A-479B-AEB9-409363848B13}" type="pres">
      <dgm:prSet presAssocID="{70B856C9-5118-4890-A514-089B8A35DCBF}" presName="hierChild4" presStyleCnt="0"/>
      <dgm:spPr/>
    </dgm:pt>
    <dgm:pt modelId="{EC99A665-49CA-41E8-A469-19FD1EE13399}" type="pres">
      <dgm:prSet presAssocID="{70B856C9-5118-4890-A514-089B8A35DCBF}" presName="hierChild5" presStyleCnt="0"/>
      <dgm:spPr/>
    </dgm:pt>
    <dgm:pt modelId="{6B8D539A-6A6F-4ED4-8A12-6AAC16AF19F2}" type="pres">
      <dgm:prSet presAssocID="{942ADF55-3694-4D60-BFBF-80C58DDCDDD1}" presName="hierChild5" presStyleCnt="0"/>
      <dgm:spPr/>
    </dgm:pt>
    <dgm:pt modelId="{4BF4DC53-0BB7-4C9D-A366-E99BB121BFAE}" type="pres">
      <dgm:prSet presAssocID="{A0AE9988-D11D-4EA5-B69D-48F761DC9DA2}" presName="Name37" presStyleLbl="parChTrans1D2" presStyleIdx="4" presStyleCnt="12"/>
      <dgm:spPr/>
      <dgm:t>
        <a:bodyPr/>
        <a:lstStyle/>
        <a:p>
          <a:endParaRPr lang="en-US"/>
        </a:p>
      </dgm:t>
    </dgm:pt>
    <dgm:pt modelId="{571CD975-2BC0-4A88-998F-36BD6DCB5CE0}" type="pres">
      <dgm:prSet presAssocID="{8E79FA02-CE87-4352-A0E0-7C9F6278E591}" presName="hierRoot2" presStyleCnt="0">
        <dgm:presLayoutVars>
          <dgm:hierBranch val="init"/>
        </dgm:presLayoutVars>
      </dgm:prSet>
      <dgm:spPr/>
    </dgm:pt>
    <dgm:pt modelId="{00BA63F3-75DC-47C8-A4F3-61B14B44DE89}" type="pres">
      <dgm:prSet presAssocID="{8E79FA02-CE87-4352-A0E0-7C9F6278E591}" presName="rootComposite" presStyleCnt="0"/>
      <dgm:spPr/>
    </dgm:pt>
    <dgm:pt modelId="{DC82C858-3A6E-495E-B832-8F677889648D}" type="pres">
      <dgm:prSet presAssocID="{8E79FA02-CE87-4352-A0E0-7C9F6278E591}" presName="rootText" presStyleLbl="node2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18BBFD-3246-44B6-8513-CF81C1000281}" type="pres">
      <dgm:prSet presAssocID="{8E79FA02-CE87-4352-A0E0-7C9F6278E591}" presName="rootConnector" presStyleLbl="node2" presStyleIdx="4" presStyleCnt="12"/>
      <dgm:spPr/>
      <dgm:t>
        <a:bodyPr/>
        <a:lstStyle/>
        <a:p>
          <a:endParaRPr lang="en-US"/>
        </a:p>
      </dgm:t>
    </dgm:pt>
    <dgm:pt modelId="{230F71B3-43D9-49DE-8A90-299788175534}" type="pres">
      <dgm:prSet presAssocID="{8E79FA02-CE87-4352-A0E0-7C9F6278E591}" presName="hierChild4" presStyleCnt="0"/>
      <dgm:spPr/>
    </dgm:pt>
    <dgm:pt modelId="{68F979B3-B43B-4192-9BA5-95AB178441A0}" type="pres">
      <dgm:prSet presAssocID="{8E79FA02-CE87-4352-A0E0-7C9F6278E591}" presName="hierChild5" presStyleCnt="0"/>
      <dgm:spPr/>
    </dgm:pt>
    <dgm:pt modelId="{BB6D453A-A91C-4116-BD37-7698F6A07E4D}" type="pres">
      <dgm:prSet presAssocID="{B80C6691-4F23-4FB4-AF6D-17D5A0B9C4B6}" presName="hierChild3" presStyleCnt="0"/>
      <dgm:spPr/>
    </dgm:pt>
    <dgm:pt modelId="{4254CA70-C5EE-42C8-A52D-E2134375AE3F}" type="pres">
      <dgm:prSet presAssocID="{FB2C8EB1-CB6F-4412-BEF1-314168147249}" presName="hierRoot1" presStyleCnt="0">
        <dgm:presLayoutVars>
          <dgm:hierBranch val="init"/>
        </dgm:presLayoutVars>
      </dgm:prSet>
      <dgm:spPr/>
    </dgm:pt>
    <dgm:pt modelId="{F033DC27-513E-4FF8-9AF3-31FCAE647F63}" type="pres">
      <dgm:prSet presAssocID="{FB2C8EB1-CB6F-4412-BEF1-314168147249}" presName="rootComposite1" presStyleCnt="0"/>
      <dgm:spPr/>
    </dgm:pt>
    <dgm:pt modelId="{6CCF951A-0EFA-4706-8D0B-C75BC6A19F4A}" type="pres">
      <dgm:prSet presAssocID="{FB2C8EB1-CB6F-4412-BEF1-314168147249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FA3983-2F29-42AC-86A1-E93FAF43D69D}" type="pres">
      <dgm:prSet presAssocID="{FB2C8EB1-CB6F-4412-BEF1-31416814724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AD51C6A-3D03-4534-B2C2-F773243431BD}" type="pres">
      <dgm:prSet presAssocID="{FB2C8EB1-CB6F-4412-BEF1-314168147249}" presName="hierChild2" presStyleCnt="0"/>
      <dgm:spPr/>
    </dgm:pt>
    <dgm:pt modelId="{FAC1D521-F643-40F3-B328-5FECCAF51388}" type="pres">
      <dgm:prSet presAssocID="{A766E0BC-EEC4-4659-B16B-0AFBDC56FCE7}" presName="Name37" presStyleLbl="parChTrans1D2" presStyleIdx="5" presStyleCnt="12"/>
      <dgm:spPr/>
      <dgm:t>
        <a:bodyPr/>
        <a:lstStyle/>
        <a:p>
          <a:endParaRPr lang="en-US"/>
        </a:p>
      </dgm:t>
    </dgm:pt>
    <dgm:pt modelId="{4328F922-75F0-435B-B5E3-0B1FEC8DFC16}" type="pres">
      <dgm:prSet presAssocID="{8B4763F0-210C-4672-B39A-3E4622F029D7}" presName="hierRoot2" presStyleCnt="0">
        <dgm:presLayoutVars>
          <dgm:hierBranch val="init"/>
        </dgm:presLayoutVars>
      </dgm:prSet>
      <dgm:spPr/>
    </dgm:pt>
    <dgm:pt modelId="{9BF3A3C8-EF42-4456-A99E-8C4D446DA994}" type="pres">
      <dgm:prSet presAssocID="{8B4763F0-210C-4672-B39A-3E4622F029D7}" presName="rootComposite" presStyleCnt="0"/>
      <dgm:spPr/>
    </dgm:pt>
    <dgm:pt modelId="{AF5683F7-0112-44BE-8B6F-433CA0CE81DE}" type="pres">
      <dgm:prSet presAssocID="{8B4763F0-210C-4672-B39A-3E4622F029D7}" presName="rootText" presStyleLbl="node2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8F8E69-B8C0-4063-8C8E-3E2AC7633815}" type="pres">
      <dgm:prSet presAssocID="{8B4763F0-210C-4672-B39A-3E4622F029D7}" presName="rootConnector" presStyleLbl="node2" presStyleIdx="5" presStyleCnt="12"/>
      <dgm:spPr/>
      <dgm:t>
        <a:bodyPr/>
        <a:lstStyle/>
        <a:p>
          <a:endParaRPr lang="en-US"/>
        </a:p>
      </dgm:t>
    </dgm:pt>
    <dgm:pt modelId="{542FCE0D-314C-459B-B4CC-00710ECA8BD7}" type="pres">
      <dgm:prSet presAssocID="{8B4763F0-210C-4672-B39A-3E4622F029D7}" presName="hierChild4" presStyleCnt="0"/>
      <dgm:spPr/>
    </dgm:pt>
    <dgm:pt modelId="{F9496AB9-9F8B-467F-84D9-620D80310A98}" type="pres">
      <dgm:prSet presAssocID="{2A3EDE91-FC3B-4BD9-9787-59584AAC3615}" presName="Name37" presStyleLbl="parChTrans1D3" presStyleIdx="8" presStyleCnt="14"/>
      <dgm:spPr/>
      <dgm:t>
        <a:bodyPr/>
        <a:lstStyle/>
        <a:p>
          <a:endParaRPr lang="en-US"/>
        </a:p>
      </dgm:t>
    </dgm:pt>
    <dgm:pt modelId="{676C1CBF-3133-413D-8157-C9FB70804DFF}" type="pres">
      <dgm:prSet presAssocID="{88908692-42B2-4D6D-AC03-6504272A5559}" presName="hierRoot2" presStyleCnt="0">
        <dgm:presLayoutVars>
          <dgm:hierBranch val="init"/>
        </dgm:presLayoutVars>
      </dgm:prSet>
      <dgm:spPr/>
    </dgm:pt>
    <dgm:pt modelId="{2E00C938-B27C-4B18-9AF3-B7138A08AD52}" type="pres">
      <dgm:prSet presAssocID="{88908692-42B2-4D6D-AC03-6504272A5559}" presName="rootComposite" presStyleCnt="0"/>
      <dgm:spPr/>
    </dgm:pt>
    <dgm:pt modelId="{14A0016F-6417-4E6F-9822-1ADEB56E43A9}" type="pres">
      <dgm:prSet presAssocID="{88908692-42B2-4D6D-AC03-6504272A5559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1734A2-6019-4D4C-ADDB-D4842BB06F2C}" type="pres">
      <dgm:prSet presAssocID="{88908692-42B2-4D6D-AC03-6504272A5559}" presName="rootConnector" presStyleLbl="node3" presStyleIdx="8" presStyleCnt="14"/>
      <dgm:spPr/>
      <dgm:t>
        <a:bodyPr/>
        <a:lstStyle/>
        <a:p>
          <a:endParaRPr lang="en-US"/>
        </a:p>
      </dgm:t>
    </dgm:pt>
    <dgm:pt modelId="{1912CB27-086C-4A78-A0E7-113F816A10A9}" type="pres">
      <dgm:prSet presAssocID="{88908692-42B2-4D6D-AC03-6504272A5559}" presName="hierChild4" presStyleCnt="0"/>
      <dgm:spPr/>
    </dgm:pt>
    <dgm:pt modelId="{4BD373DE-4B81-4170-8F77-1737DD2697CA}" type="pres">
      <dgm:prSet presAssocID="{88908692-42B2-4D6D-AC03-6504272A5559}" presName="hierChild5" presStyleCnt="0"/>
      <dgm:spPr/>
    </dgm:pt>
    <dgm:pt modelId="{5AC3D27B-9414-4AC5-BDBF-BA008BB02E0A}" type="pres">
      <dgm:prSet presAssocID="{8B4763F0-210C-4672-B39A-3E4622F029D7}" presName="hierChild5" presStyleCnt="0"/>
      <dgm:spPr/>
    </dgm:pt>
    <dgm:pt modelId="{B3EA6DF9-BB5F-48E5-BBEE-80C90AC0CC8E}" type="pres">
      <dgm:prSet presAssocID="{5B6DEC38-4059-424E-A0BE-B7ED5B9C6505}" presName="Name37" presStyleLbl="parChTrans1D2" presStyleIdx="6" presStyleCnt="12"/>
      <dgm:spPr/>
      <dgm:t>
        <a:bodyPr/>
        <a:lstStyle/>
        <a:p>
          <a:endParaRPr lang="en-US"/>
        </a:p>
      </dgm:t>
    </dgm:pt>
    <dgm:pt modelId="{BFD25168-2C8D-459E-A914-709926A8E8BC}" type="pres">
      <dgm:prSet presAssocID="{CB436E6A-CC80-4E7D-9304-D7BAF2199FD9}" presName="hierRoot2" presStyleCnt="0">
        <dgm:presLayoutVars>
          <dgm:hierBranch val="init"/>
        </dgm:presLayoutVars>
      </dgm:prSet>
      <dgm:spPr/>
    </dgm:pt>
    <dgm:pt modelId="{0A9D6F98-3D47-481A-85E6-D2DECBABB1BD}" type="pres">
      <dgm:prSet presAssocID="{CB436E6A-CC80-4E7D-9304-D7BAF2199FD9}" presName="rootComposite" presStyleCnt="0"/>
      <dgm:spPr/>
    </dgm:pt>
    <dgm:pt modelId="{44F030BE-42A6-47E0-962C-A43843D48585}" type="pres">
      <dgm:prSet presAssocID="{CB436E6A-CC80-4E7D-9304-D7BAF2199FD9}" presName="rootText" presStyleLbl="node2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283DBC-26D2-477E-8D54-DC7E9E5E26C4}" type="pres">
      <dgm:prSet presAssocID="{CB436E6A-CC80-4E7D-9304-D7BAF2199FD9}" presName="rootConnector" presStyleLbl="node2" presStyleIdx="6" presStyleCnt="12"/>
      <dgm:spPr/>
      <dgm:t>
        <a:bodyPr/>
        <a:lstStyle/>
        <a:p>
          <a:endParaRPr lang="en-US"/>
        </a:p>
      </dgm:t>
    </dgm:pt>
    <dgm:pt modelId="{D47F62C6-869B-454C-A485-1ED37D438A60}" type="pres">
      <dgm:prSet presAssocID="{CB436E6A-CC80-4E7D-9304-D7BAF2199FD9}" presName="hierChild4" presStyleCnt="0"/>
      <dgm:spPr/>
    </dgm:pt>
    <dgm:pt modelId="{7298089F-12EB-4469-8DEB-CBCD51B9E33A}" type="pres">
      <dgm:prSet presAssocID="{DBCB6949-7770-4873-AFC1-D55D1904FF96}" presName="Name37" presStyleLbl="parChTrans1D3" presStyleIdx="9" presStyleCnt="14"/>
      <dgm:spPr/>
      <dgm:t>
        <a:bodyPr/>
        <a:lstStyle/>
        <a:p>
          <a:endParaRPr lang="en-US"/>
        </a:p>
      </dgm:t>
    </dgm:pt>
    <dgm:pt modelId="{100A6249-A0A9-4559-8E19-DAD4B70DF64A}" type="pres">
      <dgm:prSet presAssocID="{DCD8C858-9B9A-44FD-A4AC-9ED0580FEC20}" presName="hierRoot2" presStyleCnt="0">
        <dgm:presLayoutVars>
          <dgm:hierBranch val="init"/>
        </dgm:presLayoutVars>
      </dgm:prSet>
      <dgm:spPr/>
    </dgm:pt>
    <dgm:pt modelId="{039AF721-10A7-4BA2-A6C2-C47F1F70F83E}" type="pres">
      <dgm:prSet presAssocID="{DCD8C858-9B9A-44FD-A4AC-9ED0580FEC20}" presName="rootComposite" presStyleCnt="0"/>
      <dgm:spPr/>
    </dgm:pt>
    <dgm:pt modelId="{8B73DAA7-B4CD-4095-9111-6FB43EFB10F7}" type="pres">
      <dgm:prSet presAssocID="{DCD8C858-9B9A-44FD-A4AC-9ED0580FEC20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85AA7-DD2B-4A4C-91A3-8DAFE1D1C1B0}" type="pres">
      <dgm:prSet presAssocID="{DCD8C858-9B9A-44FD-A4AC-9ED0580FEC20}" presName="rootConnector" presStyleLbl="node3" presStyleIdx="9" presStyleCnt="14"/>
      <dgm:spPr/>
      <dgm:t>
        <a:bodyPr/>
        <a:lstStyle/>
        <a:p>
          <a:endParaRPr lang="en-US"/>
        </a:p>
      </dgm:t>
    </dgm:pt>
    <dgm:pt modelId="{6F4DB97C-7552-4C28-BD85-BF947E5E949C}" type="pres">
      <dgm:prSet presAssocID="{DCD8C858-9B9A-44FD-A4AC-9ED0580FEC20}" presName="hierChild4" presStyleCnt="0"/>
      <dgm:spPr/>
    </dgm:pt>
    <dgm:pt modelId="{6BF1E8CE-BD7C-4B50-9DB0-A19BDC31DA16}" type="pres">
      <dgm:prSet presAssocID="{DCD8C858-9B9A-44FD-A4AC-9ED0580FEC20}" presName="hierChild5" presStyleCnt="0"/>
      <dgm:spPr/>
    </dgm:pt>
    <dgm:pt modelId="{CB9378AE-1164-48FC-A40D-DAE46DC2DB46}" type="pres">
      <dgm:prSet presAssocID="{CB436E6A-CC80-4E7D-9304-D7BAF2199FD9}" presName="hierChild5" presStyleCnt="0"/>
      <dgm:spPr/>
    </dgm:pt>
    <dgm:pt modelId="{9DA789F1-CB10-48E9-874B-7C5EB4EDBF7E}" type="pres">
      <dgm:prSet presAssocID="{FB2C8EB1-CB6F-4412-BEF1-314168147249}" presName="hierChild3" presStyleCnt="0"/>
      <dgm:spPr/>
    </dgm:pt>
    <dgm:pt modelId="{CCFED2BC-363D-4187-A267-D91A96BA3730}" type="pres">
      <dgm:prSet presAssocID="{CABB8A94-0267-4E91-8838-013C8B830ACE}" presName="hierRoot1" presStyleCnt="0">
        <dgm:presLayoutVars>
          <dgm:hierBranch val="init"/>
        </dgm:presLayoutVars>
      </dgm:prSet>
      <dgm:spPr/>
    </dgm:pt>
    <dgm:pt modelId="{F20EB82A-0B97-44C8-9F31-37482066B424}" type="pres">
      <dgm:prSet presAssocID="{CABB8A94-0267-4E91-8838-013C8B830ACE}" presName="rootComposite1" presStyleCnt="0"/>
      <dgm:spPr/>
    </dgm:pt>
    <dgm:pt modelId="{FC3A663E-DB7C-4F00-B30C-C644478A48B7}" type="pres">
      <dgm:prSet presAssocID="{CABB8A94-0267-4E91-8838-013C8B830ACE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29B2E-94D7-40FC-95D9-D57F2BD4C02E}" type="pres">
      <dgm:prSet presAssocID="{CABB8A94-0267-4E91-8838-013C8B830AC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F9235EB-866E-4D69-8F12-17D81B287142}" type="pres">
      <dgm:prSet presAssocID="{CABB8A94-0267-4E91-8838-013C8B830ACE}" presName="hierChild2" presStyleCnt="0"/>
      <dgm:spPr/>
    </dgm:pt>
    <dgm:pt modelId="{C21F148F-D896-4965-B496-694BC02C44D3}" type="pres">
      <dgm:prSet presAssocID="{E54A8EC9-F873-4966-9403-650C0F22BA87}" presName="Name37" presStyleLbl="parChTrans1D2" presStyleIdx="7" presStyleCnt="12"/>
      <dgm:spPr/>
      <dgm:t>
        <a:bodyPr/>
        <a:lstStyle/>
        <a:p>
          <a:endParaRPr lang="en-US"/>
        </a:p>
      </dgm:t>
    </dgm:pt>
    <dgm:pt modelId="{1D5DBF9B-DE1A-4D4A-8722-D2993C6A575F}" type="pres">
      <dgm:prSet presAssocID="{24491B45-45FA-4462-B11F-1DB28724C23F}" presName="hierRoot2" presStyleCnt="0">
        <dgm:presLayoutVars>
          <dgm:hierBranch val="init"/>
        </dgm:presLayoutVars>
      </dgm:prSet>
      <dgm:spPr/>
    </dgm:pt>
    <dgm:pt modelId="{B36E6502-9FBA-48A7-BF86-F884E6120245}" type="pres">
      <dgm:prSet presAssocID="{24491B45-45FA-4462-B11F-1DB28724C23F}" presName="rootComposite" presStyleCnt="0"/>
      <dgm:spPr/>
    </dgm:pt>
    <dgm:pt modelId="{75AC6E99-3397-43F1-B5D5-31E1D3FBF80C}" type="pres">
      <dgm:prSet presAssocID="{24491B45-45FA-4462-B11F-1DB28724C23F}" presName="rootText" presStyleLbl="node2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8BF0BC-02CD-4F9F-954F-FB1930D6914D}" type="pres">
      <dgm:prSet presAssocID="{24491B45-45FA-4462-B11F-1DB28724C23F}" presName="rootConnector" presStyleLbl="node2" presStyleIdx="7" presStyleCnt="12"/>
      <dgm:spPr/>
      <dgm:t>
        <a:bodyPr/>
        <a:lstStyle/>
        <a:p>
          <a:endParaRPr lang="en-US"/>
        </a:p>
      </dgm:t>
    </dgm:pt>
    <dgm:pt modelId="{BA62A774-3D88-4BA6-830E-B53CF43A4A2B}" type="pres">
      <dgm:prSet presAssocID="{24491B45-45FA-4462-B11F-1DB28724C23F}" presName="hierChild4" presStyleCnt="0"/>
      <dgm:spPr/>
    </dgm:pt>
    <dgm:pt modelId="{F3A47C40-4558-4EF1-9579-064A9F0A65FA}" type="pres">
      <dgm:prSet presAssocID="{0E958CAC-C884-4B5F-A64C-FC94F3F6EA6F}" presName="Name37" presStyleLbl="parChTrans1D3" presStyleIdx="10" presStyleCnt="14"/>
      <dgm:spPr/>
      <dgm:t>
        <a:bodyPr/>
        <a:lstStyle/>
        <a:p>
          <a:endParaRPr lang="en-US"/>
        </a:p>
      </dgm:t>
    </dgm:pt>
    <dgm:pt modelId="{DD7A6625-05CA-4A4A-9C44-459BFE648577}" type="pres">
      <dgm:prSet presAssocID="{849A77B8-137B-4E7B-B4F7-AD9789807FF7}" presName="hierRoot2" presStyleCnt="0">
        <dgm:presLayoutVars>
          <dgm:hierBranch val="init"/>
        </dgm:presLayoutVars>
      </dgm:prSet>
      <dgm:spPr/>
    </dgm:pt>
    <dgm:pt modelId="{AD7B4BAA-6317-46BC-BE76-1104028E0CFF}" type="pres">
      <dgm:prSet presAssocID="{849A77B8-137B-4E7B-B4F7-AD9789807FF7}" presName="rootComposite" presStyleCnt="0"/>
      <dgm:spPr/>
    </dgm:pt>
    <dgm:pt modelId="{F62040F4-2A8E-4970-98C9-6DEB853B75F5}" type="pres">
      <dgm:prSet presAssocID="{849A77B8-137B-4E7B-B4F7-AD9789807FF7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F4901-00C6-43DC-9A9D-EBB48BDA164C}" type="pres">
      <dgm:prSet presAssocID="{849A77B8-137B-4E7B-B4F7-AD9789807FF7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6D778E9F-DB74-4193-AA4E-EE225FA6CBF6}" type="pres">
      <dgm:prSet presAssocID="{849A77B8-137B-4E7B-B4F7-AD9789807FF7}" presName="hierChild4" presStyleCnt="0"/>
      <dgm:spPr/>
    </dgm:pt>
    <dgm:pt modelId="{7A3A4C2B-C834-4978-B79B-E3EB2BAC390C}" type="pres">
      <dgm:prSet presAssocID="{849A77B8-137B-4E7B-B4F7-AD9789807FF7}" presName="hierChild5" presStyleCnt="0"/>
      <dgm:spPr/>
    </dgm:pt>
    <dgm:pt modelId="{67C91D71-B6A5-4269-A26E-88B149BE6BDF}" type="pres">
      <dgm:prSet presAssocID="{24491B45-45FA-4462-B11F-1DB28724C23F}" presName="hierChild5" presStyleCnt="0"/>
      <dgm:spPr/>
    </dgm:pt>
    <dgm:pt modelId="{D68E5098-4A0C-4F47-96DD-B0967E9CDF38}" type="pres">
      <dgm:prSet presAssocID="{54EB987C-FFB4-4193-8571-C3573E8F5B42}" presName="Name37" presStyleLbl="parChTrans1D2" presStyleIdx="8" presStyleCnt="12"/>
      <dgm:spPr/>
      <dgm:t>
        <a:bodyPr/>
        <a:lstStyle/>
        <a:p>
          <a:endParaRPr lang="en-US"/>
        </a:p>
      </dgm:t>
    </dgm:pt>
    <dgm:pt modelId="{CFE5F6AA-E012-40BE-B453-C266936125C5}" type="pres">
      <dgm:prSet presAssocID="{8777AAF5-0206-47D6-9ACC-4B7AB30479E7}" presName="hierRoot2" presStyleCnt="0">
        <dgm:presLayoutVars>
          <dgm:hierBranch val="init"/>
        </dgm:presLayoutVars>
      </dgm:prSet>
      <dgm:spPr/>
    </dgm:pt>
    <dgm:pt modelId="{113BC948-FA72-435F-AC84-F7958145F3BA}" type="pres">
      <dgm:prSet presAssocID="{8777AAF5-0206-47D6-9ACC-4B7AB30479E7}" presName="rootComposite" presStyleCnt="0"/>
      <dgm:spPr/>
    </dgm:pt>
    <dgm:pt modelId="{8AB5C2E8-3DC7-4F5B-B3A3-3837354D313A}" type="pres">
      <dgm:prSet presAssocID="{8777AAF5-0206-47D6-9ACC-4B7AB30479E7}" presName="rootText" presStyleLbl="node2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AA59D-4B6E-4AB5-9777-D58C33E3F108}" type="pres">
      <dgm:prSet presAssocID="{8777AAF5-0206-47D6-9ACC-4B7AB30479E7}" presName="rootConnector" presStyleLbl="node2" presStyleIdx="8" presStyleCnt="12"/>
      <dgm:spPr/>
      <dgm:t>
        <a:bodyPr/>
        <a:lstStyle/>
        <a:p>
          <a:endParaRPr lang="en-US"/>
        </a:p>
      </dgm:t>
    </dgm:pt>
    <dgm:pt modelId="{621D6532-2EA9-41BF-8D04-67B7063E4768}" type="pres">
      <dgm:prSet presAssocID="{8777AAF5-0206-47D6-9ACC-4B7AB30479E7}" presName="hierChild4" presStyleCnt="0"/>
      <dgm:spPr/>
    </dgm:pt>
    <dgm:pt modelId="{DD499B64-987B-4EED-B0AD-0B3004859137}" type="pres">
      <dgm:prSet presAssocID="{D8FEE182-F096-414E-839E-C226CDCEDDB1}" presName="Name37" presStyleLbl="parChTrans1D3" presStyleIdx="11" presStyleCnt="14"/>
      <dgm:spPr/>
      <dgm:t>
        <a:bodyPr/>
        <a:lstStyle/>
        <a:p>
          <a:endParaRPr lang="en-US"/>
        </a:p>
      </dgm:t>
    </dgm:pt>
    <dgm:pt modelId="{39FE9938-98EF-469F-8C8B-5A9A5AE8E74D}" type="pres">
      <dgm:prSet presAssocID="{BF85B8D7-8141-46AF-BC82-54E69992E6AC}" presName="hierRoot2" presStyleCnt="0">
        <dgm:presLayoutVars>
          <dgm:hierBranch val="init"/>
        </dgm:presLayoutVars>
      </dgm:prSet>
      <dgm:spPr/>
    </dgm:pt>
    <dgm:pt modelId="{9EBAA8B0-E43E-4A74-A722-235C5202866B}" type="pres">
      <dgm:prSet presAssocID="{BF85B8D7-8141-46AF-BC82-54E69992E6AC}" presName="rootComposite" presStyleCnt="0"/>
      <dgm:spPr/>
    </dgm:pt>
    <dgm:pt modelId="{DC6DE400-9043-4B1A-B70F-503526094DDF}" type="pres">
      <dgm:prSet presAssocID="{BF85B8D7-8141-46AF-BC82-54E69992E6AC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DF11D8-EF16-4C1B-971E-A0FD3190EBFD}" type="pres">
      <dgm:prSet presAssocID="{BF85B8D7-8141-46AF-BC82-54E69992E6AC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F4F37A72-8814-4837-A2EB-E68F40A43538}" type="pres">
      <dgm:prSet presAssocID="{BF85B8D7-8141-46AF-BC82-54E69992E6AC}" presName="hierChild4" presStyleCnt="0"/>
      <dgm:spPr/>
    </dgm:pt>
    <dgm:pt modelId="{694EAA79-81E1-4379-A7D4-E3455F994345}" type="pres">
      <dgm:prSet presAssocID="{BF85B8D7-8141-46AF-BC82-54E69992E6AC}" presName="hierChild5" presStyleCnt="0"/>
      <dgm:spPr/>
    </dgm:pt>
    <dgm:pt modelId="{BB560B75-03B0-411A-A792-8D90CEA4BEC3}" type="pres">
      <dgm:prSet presAssocID="{8777AAF5-0206-47D6-9ACC-4B7AB30479E7}" presName="hierChild5" presStyleCnt="0"/>
      <dgm:spPr/>
    </dgm:pt>
    <dgm:pt modelId="{1E8461CE-1049-4243-943F-0F38CEBE8F1E}" type="pres">
      <dgm:prSet presAssocID="{CABB8A94-0267-4E91-8838-013C8B830ACE}" presName="hierChild3" presStyleCnt="0"/>
      <dgm:spPr/>
    </dgm:pt>
    <dgm:pt modelId="{68B9D202-471F-4EF9-A31F-9A22AF2E2F57}" type="pres">
      <dgm:prSet presAssocID="{B8218EDC-C826-4DA8-A63A-6864ECABF000}" presName="hierRoot1" presStyleCnt="0">
        <dgm:presLayoutVars>
          <dgm:hierBranch val="init"/>
        </dgm:presLayoutVars>
      </dgm:prSet>
      <dgm:spPr/>
    </dgm:pt>
    <dgm:pt modelId="{0AB9A5EA-8E97-43B4-A4AC-C6E35D02A452}" type="pres">
      <dgm:prSet presAssocID="{B8218EDC-C826-4DA8-A63A-6864ECABF000}" presName="rootComposite1" presStyleCnt="0"/>
      <dgm:spPr/>
    </dgm:pt>
    <dgm:pt modelId="{7DE5AC8C-54BE-4FB6-BACB-1F21D245DA40}" type="pres">
      <dgm:prSet presAssocID="{B8218EDC-C826-4DA8-A63A-6864ECABF000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95F4D-994E-4163-B0D8-2A2D9897D9AC}" type="pres">
      <dgm:prSet presAssocID="{B8218EDC-C826-4DA8-A63A-6864ECABF00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4A293A6-43DD-45E6-9603-47DC0B1BEFC9}" type="pres">
      <dgm:prSet presAssocID="{B8218EDC-C826-4DA8-A63A-6864ECABF000}" presName="hierChild2" presStyleCnt="0"/>
      <dgm:spPr/>
    </dgm:pt>
    <dgm:pt modelId="{5DCDE9D0-8EF5-4690-AC8B-9BD1174DC573}" type="pres">
      <dgm:prSet presAssocID="{68C78DA4-BA49-449A-961E-F2C73C339937}" presName="Name37" presStyleLbl="parChTrans1D2" presStyleIdx="9" presStyleCnt="12"/>
      <dgm:spPr/>
      <dgm:t>
        <a:bodyPr/>
        <a:lstStyle/>
        <a:p>
          <a:endParaRPr lang="en-US"/>
        </a:p>
      </dgm:t>
    </dgm:pt>
    <dgm:pt modelId="{51615972-B7F4-44E9-BA49-C0C03E34F5B7}" type="pres">
      <dgm:prSet presAssocID="{0D6454FE-74A4-4481-BFC9-FD522A763574}" presName="hierRoot2" presStyleCnt="0">
        <dgm:presLayoutVars>
          <dgm:hierBranch val="init"/>
        </dgm:presLayoutVars>
      </dgm:prSet>
      <dgm:spPr/>
    </dgm:pt>
    <dgm:pt modelId="{5A0CB365-90B9-4B56-B08C-0D594D6D57E0}" type="pres">
      <dgm:prSet presAssocID="{0D6454FE-74A4-4481-BFC9-FD522A763574}" presName="rootComposite" presStyleCnt="0"/>
      <dgm:spPr/>
    </dgm:pt>
    <dgm:pt modelId="{EC79BC29-1C05-4A03-BEBA-B8775235D9A1}" type="pres">
      <dgm:prSet presAssocID="{0D6454FE-74A4-4481-BFC9-FD522A763574}" presName="rootText" presStyleLbl="node2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6D0C1-2208-4C7D-BAA5-2F40853706F9}" type="pres">
      <dgm:prSet presAssocID="{0D6454FE-74A4-4481-BFC9-FD522A763574}" presName="rootConnector" presStyleLbl="node2" presStyleIdx="9" presStyleCnt="12"/>
      <dgm:spPr/>
      <dgm:t>
        <a:bodyPr/>
        <a:lstStyle/>
        <a:p>
          <a:endParaRPr lang="en-US"/>
        </a:p>
      </dgm:t>
    </dgm:pt>
    <dgm:pt modelId="{F03C9A31-8132-4FE2-87DE-AB496B9E4A4F}" type="pres">
      <dgm:prSet presAssocID="{0D6454FE-74A4-4481-BFC9-FD522A763574}" presName="hierChild4" presStyleCnt="0"/>
      <dgm:spPr/>
    </dgm:pt>
    <dgm:pt modelId="{F4B4BAA9-7DDB-4192-9366-5803FDF5E32C}" type="pres">
      <dgm:prSet presAssocID="{0D6454FE-74A4-4481-BFC9-FD522A763574}" presName="hierChild5" presStyleCnt="0"/>
      <dgm:spPr/>
    </dgm:pt>
    <dgm:pt modelId="{7670893D-F7F1-46C9-AC86-F68D3FD98B71}" type="pres">
      <dgm:prSet presAssocID="{E877F340-05B4-4257-9019-E1032D790792}" presName="Name37" presStyleLbl="parChTrans1D2" presStyleIdx="10" presStyleCnt="12"/>
      <dgm:spPr/>
      <dgm:t>
        <a:bodyPr/>
        <a:lstStyle/>
        <a:p>
          <a:endParaRPr lang="en-US"/>
        </a:p>
      </dgm:t>
    </dgm:pt>
    <dgm:pt modelId="{F465ABE0-D88A-43F0-934F-81BB9E413060}" type="pres">
      <dgm:prSet presAssocID="{8AE7DD27-6708-42D6-840B-1B2D72D7CA02}" presName="hierRoot2" presStyleCnt="0">
        <dgm:presLayoutVars>
          <dgm:hierBranch val="init"/>
        </dgm:presLayoutVars>
      </dgm:prSet>
      <dgm:spPr/>
    </dgm:pt>
    <dgm:pt modelId="{35828F01-2E94-4CAC-9B57-950478A89C2F}" type="pres">
      <dgm:prSet presAssocID="{8AE7DD27-6708-42D6-840B-1B2D72D7CA02}" presName="rootComposite" presStyleCnt="0"/>
      <dgm:spPr/>
    </dgm:pt>
    <dgm:pt modelId="{E26D5416-9D6F-4AEA-9452-043CFAB165F1}" type="pres">
      <dgm:prSet presAssocID="{8AE7DD27-6708-42D6-840B-1B2D72D7CA02}" presName="rootText" presStyleLbl="node2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BA9A37-FA34-4CE8-A086-C55CE7F2B42D}" type="pres">
      <dgm:prSet presAssocID="{8AE7DD27-6708-42D6-840B-1B2D72D7CA02}" presName="rootConnector" presStyleLbl="node2" presStyleIdx="10" presStyleCnt="12"/>
      <dgm:spPr/>
      <dgm:t>
        <a:bodyPr/>
        <a:lstStyle/>
        <a:p>
          <a:endParaRPr lang="en-US"/>
        </a:p>
      </dgm:t>
    </dgm:pt>
    <dgm:pt modelId="{A2DAA92C-D6BE-4ADD-96F5-22746CFAA5B8}" type="pres">
      <dgm:prSet presAssocID="{8AE7DD27-6708-42D6-840B-1B2D72D7CA02}" presName="hierChild4" presStyleCnt="0"/>
      <dgm:spPr/>
    </dgm:pt>
    <dgm:pt modelId="{07D60208-EB73-4B54-86D5-3D831D35103D}" type="pres">
      <dgm:prSet presAssocID="{155EE526-F259-4C88-A3F5-1D29BD5D288F}" presName="Name37" presStyleLbl="parChTrans1D3" presStyleIdx="12" presStyleCnt="14"/>
      <dgm:spPr/>
      <dgm:t>
        <a:bodyPr/>
        <a:lstStyle/>
        <a:p>
          <a:endParaRPr lang="en-US"/>
        </a:p>
      </dgm:t>
    </dgm:pt>
    <dgm:pt modelId="{3170E290-BE8C-4D22-A88B-99171EC8E54F}" type="pres">
      <dgm:prSet presAssocID="{3294D1DB-493C-4200-88C9-838AB3A7E57F}" presName="hierRoot2" presStyleCnt="0">
        <dgm:presLayoutVars>
          <dgm:hierBranch val="init"/>
        </dgm:presLayoutVars>
      </dgm:prSet>
      <dgm:spPr/>
    </dgm:pt>
    <dgm:pt modelId="{905A3013-3713-438C-8850-69DB26A76B6D}" type="pres">
      <dgm:prSet presAssocID="{3294D1DB-493C-4200-88C9-838AB3A7E57F}" presName="rootComposite" presStyleCnt="0"/>
      <dgm:spPr/>
    </dgm:pt>
    <dgm:pt modelId="{D1F2C993-0A62-4CC3-BBE7-F41FBD47221D}" type="pres">
      <dgm:prSet presAssocID="{3294D1DB-493C-4200-88C9-838AB3A7E57F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B2C5DD-FB79-4E65-94B7-95595AC75CCB}" type="pres">
      <dgm:prSet presAssocID="{3294D1DB-493C-4200-88C9-838AB3A7E57F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9268C93F-D46D-46A0-92CA-AB6BA54E48C1}" type="pres">
      <dgm:prSet presAssocID="{3294D1DB-493C-4200-88C9-838AB3A7E57F}" presName="hierChild4" presStyleCnt="0"/>
      <dgm:spPr/>
    </dgm:pt>
    <dgm:pt modelId="{1630BFE9-8860-428C-B615-D8184B139E59}" type="pres">
      <dgm:prSet presAssocID="{3294D1DB-493C-4200-88C9-838AB3A7E57F}" presName="hierChild5" presStyleCnt="0"/>
      <dgm:spPr/>
    </dgm:pt>
    <dgm:pt modelId="{84589833-50CC-408F-AFE7-E30A68453D82}" type="pres">
      <dgm:prSet presAssocID="{8AE7DD27-6708-42D6-840B-1B2D72D7CA02}" presName="hierChild5" presStyleCnt="0"/>
      <dgm:spPr/>
    </dgm:pt>
    <dgm:pt modelId="{3195AE7E-1032-4115-A013-38A96243FF82}" type="pres">
      <dgm:prSet presAssocID="{7016F220-7873-420D-955A-B259FB46AC96}" presName="Name37" presStyleLbl="parChTrans1D2" presStyleIdx="11" presStyleCnt="12"/>
      <dgm:spPr/>
      <dgm:t>
        <a:bodyPr/>
        <a:lstStyle/>
        <a:p>
          <a:endParaRPr lang="en-US"/>
        </a:p>
      </dgm:t>
    </dgm:pt>
    <dgm:pt modelId="{A878B013-E176-42EE-AF87-517A6CE555B3}" type="pres">
      <dgm:prSet presAssocID="{ADD42267-FEBC-493B-BE1E-C47E1B8DEE73}" presName="hierRoot2" presStyleCnt="0">
        <dgm:presLayoutVars>
          <dgm:hierBranch val="init"/>
        </dgm:presLayoutVars>
      </dgm:prSet>
      <dgm:spPr/>
    </dgm:pt>
    <dgm:pt modelId="{AC109BC5-7894-440F-8C96-14FC36146AAA}" type="pres">
      <dgm:prSet presAssocID="{ADD42267-FEBC-493B-BE1E-C47E1B8DEE73}" presName="rootComposite" presStyleCnt="0"/>
      <dgm:spPr/>
    </dgm:pt>
    <dgm:pt modelId="{153BE888-DF1B-4F66-B494-9FCAAC3E9D9C}" type="pres">
      <dgm:prSet presAssocID="{ADD42267-FEBC-493B-BE1E-C47E1B8DEE73}" presName="rootText" presStyleLbl="node2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D09A97-BB1C-4E4C-9454-9E24ED3A5A9F}" type="pres">
      <dgm:prSet presAssocID="{ADD42267-FEBC-493B-BE1E-C47E1B8DEE73}" presName="rootConnector" presStyleLbl="node2" presStyleIdx="11" presStyleCnt="12"/>
      <dgm:spPr/>
      <dgm:t>
        <a:bodyPr/>
        <a:lstStyle/>
        <a:p>
          <a:endParaRPr lang="en-US"/>
        </a:p>
      </dgm:t>
    </dgm:pt>
    <dgm:pt modelId="{0A118985-49C9-4EFC-9C11-0B56089FA7A4}" type="pres">
      <dgm:prSet presAssocID="{ADD42267-FEBC-493B-BE1E-C47E1B8DEE73}" presName="hierChild4" presStyleCnt="0"/>
      <dgm:spPr/>
    </dgm:pt>
    <dgm:pt modelId="{91621252-5D20-4852-A58B-38923E958201}" type="pres">
      <dgm:prSet presAssocID="{0248E262-DF81-437D-9153-D1C1F0C31950}" presName="Name37" presStyleLbl="parChTrans1D3" presStyleIdx="13" presStyleCnt="14"/>
      <dgm:spPr/>
      <dgm:t>
        <a:bodyPr/>
        <a:lstStyle/>
        <a:p>
          <a:endParaRPr lang="en-US"/>
        </a:p>
      </dgm:t>
    </dgm:pt>
    <dgm:pt modelId="{A210A8A4-8A02-4155-8402-0F237D408CA6}" type="pres">
      <dgm:prSet presAssocID="{33DDA0E7-8DAF-40CB-B8A7-572F024958AE}" presName="hierRoot2" presStyleCnt="0">
        <dgm:presLayoutVars>
          <dgm:hierBranch val="init"/>
        </dgm:presLayoutVars>
      </dgm:prSet>
      <dgm:spPr/>
    </dgm:pt>
    <dgm:pt modelId="{257D9510-EC6B-4F1E-A262-6D814AB55982}" type="pres">
      <dgm:prSet presAssocID="{33DDA0E7-8DAF-40CB-B8A7-572F024958AE}" presName="rootComposite" presStyleCnt="0"/>
      <dgm:spPr/>
    </dgm:pt>
    <dgm:pt modelId="{6756AA25-6870-4CFA-AC03-71392F2D9FBF}" type="pres">
      <dgm:prSet presAssocID="{33DDA0E7-8DAF-40CB-B8A7-572F024958AE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A2845-013A-4B89-9ED6-940CA42C6587}" type="pres">
      <dgm:prSet presAssocID="{33DDA0E7-8DAF-40CB-B8A7-572F024958AE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0AEE0A54-E91B-410A-8F05-86E457D4FDA7}" type="pres">
      <dgm:prSet presAssocID="{33DDA0E7-8DAF-40CB-B8A7-572F024958AE}" presName="hierChild4" presStyleCnt="0"/>
      <dgm:spPr/>
    </dgm:pt>
    <dgm:pt modelId="{336B3EC2-1F76-4EF7-9D34-5748477AB14F}" type="pres">
      <dgm:prSet presAssocID="{33DDA0E7-8DAF-40CB-B8A7-572F024958AE}" presName="hierChild5" presStyleCnt="0"/>
      <dgm:spPr/>
    </dgm:pt>
    <dgm:pt modelId="{428333DD-553E-4DEC-B0C5-FE2CDB9CB398}" type="pres">
      <dgm:prSet presAssocID="{ADD42267-FEBC-493B-BE1E-C47E1B8DEE73}" presName="hierChild5" presStyleCnt="0"/>
      <dgm:spPr/>
    </dgm:pt>
    <dgm:pt modelId="{276168B5-F589-4759-AB69-FEA8838EA4EE}" type="pres">
      <dgm:prSet presAssocID="{B8218EDC-C826-4DA8-A63A-6864ECABF000}" presName="hierChild3" presStyleCnt="0"/>
      <dgm:spPr/>
    </dgm:pt>
  </dgm:ptLst>
  <dgm:cxnLst>
    <dgm:cxn modelId="{3551C839-66F5-4595-90F0-056E2C44386C}" srcId="{42548C01-D5C4-4E0B-8217-B57E57FC0902}" destId="{B80C6691-4F23-4FB4-AF6D-17D5A0B9C4B6}" srcOrd="1" destOrd="0" parTransId="{6AE1E03F-0677-4013-B4BD-42C1C3DB4A34}" sibTransId="{9519B09E-C130-4EBB-B0BD-26F203DB13B6}"/>
    <dgm:cxn modelId="{447B39C0-9813-44AF-B895-8609109E6ABB}" type="presOf" srcId="{D61E5DF2-F543-4643-9411-969B11303A79}" destId="{08C0BCDF-ADCA-40D2-BF61-6CF33971BAC8}" srcOrd="1" destOrd="0" presId="urn:microsoft.com/office/officeart/2005/8/layout/orgChart1"/>
    <dgm:cxn modelId="{5F8C093C-A2EB-4AFD-ACB6-F90A04E1552D}" type="presOf" srcId="{4BA273E1-55D2-429E-B243-480B9F7C3BAB}" destId="{EE5B7F4D-4356-48B0-9FF3-F53929F4F837}" srcOrd="1" destOrd="0" presId="urn:microsoft.com/office/officeart/2005/8/layout/orgChart1"/>
    <dgm:cxn modelId="{C459D5E0-BEE3-4208-BF0D-A7E9F38C044B}" srcId="{3C1B4A72-EF28-4883-9370-8A1086EDFAF0}" destId="{476A33DC-8395-4192-A862-00BED4F39966}" srcOrd="1" destOrd="0" parTransId="{CDBDCC4E-4E59-4CDD-A3FC-9EC34E0BC29A}" sibTransId="{90A37D10-3442-4BFF-ADD7-94AD1E1B893D}"/>
    <dgm:cxn modelId="{1A00FF2E-A978-48E0-A439-178F9F88C095}" srcId="{CB436E6A-CC80-4E7D-9304-D7BAF2199FD9}" destId="{DCD8C858-9B9A-44FD-A4AC-9ED0580FEC20}" srcOrd="0" destOrd="0" parTransId="{DBCB6949-7770-4873-AFC1-D55D1904FF96}" sibTransId="{8B551677-48F7-4BD5-A5A0-3F86AFA65E3C}"/>
    <dgm:cxn modelId="{2366EE0B-1291-4E83-923D-3208CFF0401E}" type="presOf" srcId="{24491B45-45FA-4462-B11F-1DB28724C23F}" destId="{F08BF0BC-02CD-4F9F-954F-FB1930D6914D}" srcOrd="1" destOrd="0" presId="urn:microsoft.com/office/officeart/2005/8/layout/orgChart1"/>
    <dgm:cxn modelId="{141973AE-15D8-4011-B4AB-F92874392982}" type="presOf" srcId="{155248E2-EC9E-4F63-B179-6F9562ADA2EA}" destId="{39C1B544-537D-428B-A19F-C154507ADF3A}" srcOrd="0" destOrd="0" presId="urn:microsoft.com/office/officeart/2005/8/layout/orgChart1"/>
    <dgm:cxn modelId="{7287187A-4D30-42FA-BDDD-E0A94FF5FC0D}" type="presOf" srcId="{33DDA0E7-8DAF-40CB-B8A7-572F024958AE}" destId="{6756AA25-6870-4CFA-AC03-71392F2D9FBF}" srcOrd="0" destOrd="0" presId="urn:microsoft.com/office/officeart/2005/8/layout/orgChart1"/>
    <dgm:cxn modelId="{6DB0EB1A-48B5-4BE4-858E-4D0C584ED3EE}" type="presOf" srcId="{8E1FAF8F-546E-4D2A-8077-90F00BEC9BE0}" destId="{9C6AB4B3-8699-48EE-B80C-DBDC1656D214}" srcOrd="0" destOrd="0" presId="urn:microsoft.com/office/officeart/2005/8/layout/orgChart1"/>
    <dgm:cxn modelId="{FD567BFC-2DB5-4BDB-85DD-0A4DF176CB5F}" type="presOf" srcId="{1720744F-4382-4478-AAE9-0E1D53493946}" destId="{3080B433-AD8A-4474-AB14-C6E82458BB36}" srcOrd="0" destOrd="0" presId="urn:microsoft.com/office/officeart/2005/8/layout/orgChart1"/>
    <dgm:cxn modelId="{5091716D-C174-431D-B298-17BDE52EF0B4}" type="presOf" srcId="{E54A8EC9-F873-4966-9403-650C0F22BA87}" destId="{C21F148F-D896-4965-B496-694BC02C44D3}" srcOrd="0" destOrd="0" presId="urn:microsoft.com/office/officeart/2005/8/layout/orgChart1"/>
    <dgm:cxn modelId="{54209E72-3A6E-4C76-8670-70CF8AF9A213}" srcId="{7BB8852D-2755-4710-9DEE-B7A342A8A82C}" destId="{9DBA268C-D5F9-4EAF-B633-9BCF0B6BF7EE}" srcOrd="1" destOrd="0" parTransId="{CA2E66B7-77CF-4FAE-B593-834D227A1506}" sibTransId="{D004A9F1-5363-4A56-A4C8-1D5B2417D415}"/>
    <dgm:cxn modelId="{51CCEAF8-6AE1-4E4D-8921-A72AB75888B9}" type="presOf" srcId="{3294D1DB-493C-4200-88C9-838AB3A7E57F}" destId="{2DB2C5DD-FB79-4E65-94B7-95595AC75CCB}" srcOrd="1" destOrd="0" presId="urn:microsoft.com/office/officeart/2005/8/layout/orgChart1"/>
    <dgm:cxn modelId="{BDB15E1C-ACF7-4CC4-910E-F5D40BA3C0F0}" type="presOf" srcId="{24491B45-45FA-4462-B11F-1DB28724C23F}" destId="{75AC6E99-3397-43F1-B5D5-31E1D3FBF80C}" srcOrd="0" destOrd="0" presId="urn:microsoft.com/office/officeart/2005/8/layout/orgChart1"/>
    <dgm:cxn modelId="{A27B7FBE-F5F3-461C-B5F1-05B18FDB6880}" type="presOf" srcId="{DBCB6949-7770-4873-AFC1-D55D1904FF96}" destId="{7298089F-12EB-4469-8DEB-CBCD51B9E33A}" srcOrd="0" destOrd="0" presId="urn:microsoft.com/office/officeart/2005/8/layout/orgChart1"/>
    <dgm:cxn modelId="{BA090DBE-C27D-4B00-85D8-3009FF68E3A5}" type="presOf" srcId="{7BB8852D-2755-4710-9DEE-B7A342A8A82C}" destId="{95430698-7E5F-4820-9436-38271A214168}" srcOrd="1" destOrd="0" presId="urn:microsoft.com/office/officeart/2005/8/layout/orgChart1"/>
    <dgm:cxn modelId="{6846CBB6-C10A-4DC4-AEB4-F5EB20ED7EBA}" type="presOf" srcId="{E2FC485E-BA7F-4129-98C7-6157E2E72073}" destId="{30A1C94E-4BFE-4C25-8675-4F2B84C4C906}" srcOrd="0" destOrd="0" presId="urn:microsoft.com/office/officeart/2005/8/layout/orgChart1"/>
    <dgm:cxn modelId="{AE5FF541-EE47-429B-B54D-5486181879AE}" type="presOf" srcId="{FB2C8EB1-CB6F-4412-BEF1-314168147249}" destId="{6CCF951A-0EFA-4706-8D0B-C75BC6A19F4A}" srcOrd="0" destOrd="0" presId="urn:microsoft.com/office/officeart/2005/8/layout/orgChart1"/>
    <dgm:cxn modelId="{0BD86A2C-BBEA-4C5F-B76B-917E53FA3E9A}" type="presOf" srcId="{0E958CAC-C884-4B5F-A64C-FC94F3F6EA6F}" destId="{F3A47C40-4558-4EF1-9579-064A9F0A65FA}" srcOrd="0" destOrd="0" presId="urn:microsoft.com/office/officeart/2005/8/layout/orgChart1"/>
    <dgm:cxn modelId="{2A1656B3-8DBF-498B-A631-90E2FB65DD2C}" type="presOf" srcId="{B8218EDC-C826-4DA8-A63A-6864ECABF000}" destId="{7DE5AC8C-54BE-4FB6-BACB-1F21D245DA40}" srcOrd="0" destOrd="0" presId="urn:microsoft.com/office/officeart/2005/8/layout/orgChart1"/>
    <dgm:cxn modelId="{2ABB0744-FEB3-4DEA-9867-7E0AFA66356D}" srcId="{ADD42267-FEBC-493B-BE1E-C47E1B8DEE73}" destId="{33DDA0E7-8DAF-40CB-B8A7-572F024958AE}" srcOrd="0" destOrd="0" parTransId="{0248E262-DF81-437D-9153-D1C1F0C31950}" sibTransId="{85E88691-8D41-4254-B259-6ACCB8788522}"/>
    <dgm:cxn modelId="{A0EBBDF6-A77B-47BB-8350-B4508FEBF41E}" srcId="{942ADF55-3694-4D60-BFBF-80C58DDCDDD1}" destId="{70B856C9-5118-4890-A514-089B8A35DCBF}" srcOrd="0" destOrd="0" parTransId="{A99F8EE0-4F03-4192-8232-4731AECFFC7B}" sibTransId="{DA62DBD4-35A8-43DE-AF81-B78CCE03873F}"/>
    <dgm:cxn modelId="{7FD5A2EF-02B9-4587-9731-BA93E7E59728}" type="presOf" srcId="{CABB8A94-0267-4E91-8838-013C8B830ACE}" destId="{13629B2E-94D7-40FC-95D9-D57F2BD4C02E}" srcOrd="1" destOrd="0" presId="urn:microsoft.com/office/officeart/2005/8/layout/orgChart1"/>
    <dgm:cxn modelId="{68090B03-1AAB-45AE-8C8B-FA633B6021C4}" type="presOf" srcId="{B8218EDC-C826-4DA8-A63A-6864ECABF000}" destId="{1E895F4D-994E-4163-B0D8-2A2D9897D9AC}" srcOrd="1" destOrd="0" presId="urn:microsoft.com/office/officeart/2005/8/layout/orgChart1"/>
    <dgm:cxn modelId="{2B38B356-427F-4B33-A88E-B597436EB41A}" type="presOf" srcId="{4BA273E1-55D2-429E-B243-480B9F7C3BAB}" destId="{451D06A7-1775-488E-9A50-25053A09F798}" srcOrd="0" destOrd="0" presId="urn:microsoft.com/office/officeart/2005/8/layout/orgChart1"/>
    <dgm:cxn modelId="{E351F7F5-E609-4B9D-8A97-B63A9A1E1CAA}" srcId="{8777AAF5-0206-47D6-9ACC-4B7AB30479E7}" destId="{BF85B8D7-8141-46AF-BC82-54E69992E6AC}" srcOrd="0" destOrd="0" parTransId="{D8FEE182-F096-414E-839E-C226CDCEDDB1}" sibTransId="{48004716-BCAA-4C77-80FC-A85026832373}"/>
    <dgm:cxn modelId="{374F4AC9-468B-42A3-8022-19EEC4255B0A}" type="presOf" srcId="{E877F340-05B4-4257-9019-E1032D790792}" destId="{7670893D-F7F1-46C9-AC86-F68D3FD98B71}" srcOrd="0" destOrd="0" presId="urn:microsoft.com/office/officeart/2005/8/layout/orgChart1"/>
    <dgm:cxn modelId="{244D3FD5-4499-4748-B64E-DEA24E7A1542}" type="presOf" srcId="{8E1FAF8F-546E-4D2A-8077-90F00BEC9BE0}" destId="{06A210C9-DE45-4D5D-858B-0ED6C11F2451}" srcOrd="1" destOrd="0" presId="urn:microsoft.com/office/officeart/2005/8/layout/orgChart1"/>
    <dgm:cxn modelId="{59021AFD-16EA-4EAC-BAC6-4B9E852BA0EB}" type="presOf" srcId="{B80C6691-4F23-4FB4-AF6D-17D5A0B9C4B6}" destId="{8125C614-D2B6-4834-9FD1-89C0C773204A}" srcOrd="1" destOrd="0" presId="urn:microsoft.com/office/officeart/2005/8/layout/orgChart1"/>
    <dgm:cxn modelId="{F0B4F8F7-7A56-4451-A32A-A71F57AC233D}" type="presOf" srcId="{76D282C3-09DF-42FF-876C-9110CDBD5CA9}" destId="{87D6B759-B8A6-4378-A904-E1BE7FC9ABAA}" srcOrd="1" destOrd="0" presId="urn:microsoft.com/office/officeart/2005/8/layout/orgChart1"/>
    <dgm:cxn modelId="{A69E2265-4492-4E0C-86CF-584C160BD5EB}" type="presOf" srcId="{0D6454FE-74A4-4481-BFC9-FD522A763574}" destId="{8086D0C1-2208-4C7D-BAA5-2F40853706F9}" srcOrd="1" destOrd="0" presId="urn:microsoft.com/office/officeart/2005/8/layout/orgChart1"/>
    <dgm:cxn modelId="{A1C4C635-BD5F-4ADC-AC74-2B3D3A49178C}" srcId="{CABB8A94-0267-4E91-8838-013C8B830ACE}" destId="{24491B45-45FA-4462-B11F-1DB28724C23F}" srcOrd="0" destOrd="0" parTransId="{E54A8EC9-F873-4966-9403-650C0F22BA87}" sibTransId="{D9E7B92F-407F-44A6-93BC-02835CE7F02C}"/>
    <dgm:cxn modelId="{663494AB-852E-48B2-96DA-B5D30F8E078C}" type="presOf" srcId="{C827870F-01D0-46FF-99F2-60FB576D500F}" destId="{51D455F9-C8A5-4FD7-BA02-3E6646F041B4}" srcOrd="0" destOrd="0" presId="urn:microsoft.com/office/officeart/2005/8/layout/orgChart1"/>
    <dgm:cxn modelId="{07787BC3-436A-439F-BEDC-76C1C309AF11}" type="presOf" srcId="{942ADF55-3694-4D60-BFBF-80C58DDCDDD1}" destId="{87E3F7F7-2616-44C8-A3A5-ACD32CB032DA}" srcOrd="1" destOrd="0" presId="urn:microsoft.com/office/officeart/2005/8/layout/orgChart1"/>
    <dgm:cxn modelId="{E833E43F-0A87-44B0-916B-7396F65DBB79}" type="presOf" srcId="{D61E5DF2-F543-4643-9411-969B11303A79}" destId="{5F68C5AE-C928-4E8D-A2DC-E7B9F2901157}" srcOrd="0" destOrd="0" presId="urn:microsoft.com/office/officeart/2005/8/layout/orgChart1"/>
    <dgm:cxn modelId="{973BA7F5-E490-432F-88A0-D682042283D8}" type="presOf" srcId="{8E79FA02-CE87-4352-A0E0-7C9F6278E591}" destId="{8718BBFD-3246-44B6-8513-CF81C1000281}" srcOrd="1" destOrd="0" presId="urn:microsoft.com/office/officeart/2005/8/layout/orgChart1"/>
    <dgm:cxn modelId="{38A6109A-F1A4-417E-BD39-4BF5AE1E21A7}" type="presOf" srcId="{849A77B8-137B-4E7B-B4F7-AD9789807FF7}" destId="{7F3F4901-00C6-43DC-9A9D-EBB48BDA164C}" srcOrd="1" destOrd="0" presId="urn:microsoft.com/office/officeart/2005/8/layout/orgChart1"/>
    <dgm:cxn modelId="{8D290202-0E07-4DBD-B717-DB70E12628E6}" type="presOf" srcId="{CB436E6A-CC80-4E7D-9304-D7BAF2199FD9}" destId="{44F030BE-42A6-47E0-962C-A43843D48585}" srcOrd="0" destOrd="0" presId="urn:microsoft.com/office/officeart/2005/8/layout/orgChart1"/>
    <dgm:cxn modelId="{296AD296-431B-4378-868D-436686B6A655}" srcId="{B8218EDC-C826-4DA8-A63A-6864ECABF000}" destId="{8AE7DD27-6708-42D6-840B-1B2D72D7CA02}" srcOrd="1" destOrd="0" parTransId="{E877F340-05B4-4257-9019-E1032D790792}" sibTransId="{E4CE45C4-3B2A-438C-A029-F422435E252E}"/>
    <dgm:cxn modelId="{59419823-BB31-47BD-B22E-1E41C87079F6}" type="presOf" srcId="{68C78DA4-BA49-449A-961E-F2C73C339937}" destId="{5DCDE9D0-8EF5-4690-AC8B-9BD1174DC573}" srcOrd="0" destOrd="0" presId="urn:microsoft.com/office/officeart/2005/8/layout/orgChart1"/>
    <dgm:cxn modelId="{F04D6B41-F74D-46DB-8BEF-F770428448C1}" srcId="{7BB8852D-2755-4710-9DEE-B7A342A8A82C}" destId="{3C1B4A72-EF28-4883-9370-8A1086EDFAF0}" srcOrd="0" destOrd="0" parTransId="{155248E2-EC9E-4F63-B179-6F9562ADA2EA}" sibTransId="{79406C27-8DBA-46F5-956B-F95E8835BDF1}"/>
    <dgm:cxn modelId="{11B7A2C6-819B-4E0B-8C25-516234513909}" type="presOf" srcId="{7016F220-7873-420D-955A-B259FB46AC96}" destId="{3195AE7E-1032-4115-A013-38A96243FF82}" srcOrd="0" destOrd="0" presId="urn:microsoft.com/office/officeart/2005/8/layout/orgChart1"/>
    <dgm:cxn modelId="{C9E79ED8-5CB0-4DDB-BEAA-2B11E9272C1B}" srcId="{FB2C8EB1-CB6F-4412-BEF1-314168147249}" destId="{CB436E6A-CC80-4E7D-9304-D7BAF2199FD9}" srcOrd="1" destOrd="0" parTransId="{5B6DEC38-4059-424E-A0BE-B7ED5B9C6505}" sibTransId="{306A8D8B-6CED-4E8C-8118-C52CFDB404DD}"/>
    <dgm:cxn modelId="{005777BF-8FE6-4E36-BC5A-585A195D16BD}" type="presOf" srcId="{1FD3CDA4-19A6-4F61-B41D-3AEB187B087F}" destId="{F3CCFDFE-42D0-49B2-8320-92B97C7B8AB1}" srcOrd="0" destOrd="0" presId="urn:microsoft.com/office/officeart/2005/8/layout/orgChart1"/>
    <dgm:cxn modelId="{631A7A66-C8CF-4D02-9281-3145B5BAE712}" type="presOf" srcId="{FE982AED-8C28-40EF-8C38-0C3B7352C5EF}" destId="{E53DC503-DF91-49D3-A1DA-046CB0025DE6}" srcOrd="0" destOrd="0" presId="urn:microsoft.com/office/officeart/2005/8/layout/orgChart1"/>
    <dgm:cxn modelId="{79F4823C-A24B-4B87-B4BA-1FBF0EC79CB8}" srcId="{42548C01-D5C4-4E0B-8217-B57E57FC0902}" destId="{B8218EDC-C826-4DA8-A63A-6864ECABF000}" srcOrd="4" destOrd="0" parTransId="{8F4A5B96-5766-44C0-B84D-F0BD1AAC8D93}" sibTransId="{98A80976-819E-4036-8E42-DF2B06CA2DE7}"/>
    <dgm:cxn modelId="{7802AB99-BB58-4ABC-AD07-C50B281E3B10}" type="presOf" srcId="{8B4763F0-210C-4672-B39A-3E4622F029D7}" destId="{EC8F8E69-B8C0-4063-8C8E-3E2AC7633815}" srcOrd="1" destOrd="0" presId="urn:microsoft.com/office/officeart/2005/8/layout/orgChart1"/>
    <dgm:cxn modelId="{F87F1AD9-7B13-4340-A3E3-74F7B4D7A5E4}" srcId="{B8218EDC-C826-4DA8-A63A-6864ECABF000}" destId="{ADD42267-FEBC-493B-BE1E-C47E1B8DEE73}" srcOrd="2" destOrd="0" parTransId="{7016F220-7873-420D-955A-B259FB46AC96}" sibTransId="{90AF27C8-89CE-4F32-BC72-56C9ABBA8355}"/>
    <dgm:cxn modelId="{4158A7DC-0A55-4CAA-A546-408CA9B831CE}" type="presOf" srcId="{9DBA268C-D5F9-4EAF-B633-9BCF0B6BF7EE}" destId="{AD3928E0-9A8B-4F56-A6AA-E2DF348D3B3C}" srcOrd="0" destOrd="0" presId="urn:microsoft.com/office/officeart/2005/8/layout/orgChart1"/>
    <dgm:cxn modelId="{1CF46431-08CE-4682-804C-B7931725AC1C}" srcId="{CABB8A94-0267-4E91-8838-013C8B830ACE}" destId="{8777AAF5-0206-47D6-9ACC-4B7AB30479E7}" srcOrd="1" destOrd="0" parTransId="{54EB987C-FFB4-4193-8571-C3573E8F5B42}" sibTransId="{67433A74-E29C-4DB7-B3D2-CADC2A5EF6E0}"/>
    <dgm:cxn modelId="{4EB486BC-C85B-4A13-80A2-42B176322713}" type="presOf" srcId="{942ADF55-3694-4D60-BFBF-80C58DDCDDD1}" destId="{0FA6C9E6-435A-477A-8A52-84CC30852DD5}" srcOrd="0" destOrd="0" presId="urn:microsoft.com/office/officeart/2005/8/layout/orgChart1"/>
    <dgm:cxn modelId="{EBAC4D52-DE75-4811-8409-079A7CE7745E}" srcId="{9DBA268C-D5F9-4EAF-B633-9BCF0B6BF7EE}" destId="{76D282C3-09DF-42FF-876C-9110CDBD5CA9}" srcOrd="2" destOrd="0" parTransId="{A2B79AD8-D578-4D14-9DE6-F26791C69CBE}" sibTransId="{4A970C5E-B98A-4708-B56B-E1111C4C23D2}"/>
    <dgm:cxn modelId="{CF33637A-750C-4632-A652-3CD5C2871611}" type="presOf" srcId="{7BB8852D-2755-4710-9DEE-B7A342A8A82C}" destId="{358ED82E-7E4E-4FAA-8684-CC8B3AF9A319}" srcOrd="0" destOrd="0" presId="urn:microsoft.com/office/officeart/2005/8/layout/orgChart1"/>
    <dgm:cxn modelId="{625F7719-5A60-405B-80D5-8D84D5978089}" type="presOf" srcId="{D8FEE182-F096-414E-839E-C226CDCEDDB1}" destId="{DD499B64-987B-4EED-B0AD-0B3004859137}" srcOrd="0" destOrd="0" presId="urn:microsoft.com/office/officeart/2005/8/layout/orgChart1"/>
    <dgm:cxn modelId="{5C3D565F-547E-4CF7-9EA4-EE62C7A1AE93}" type="presOf" srcId="{CDBDCC4E-4E59-4CDD-A3FC-9EC34E0BC29A}" destId="{F5ABD849-88A6-443C-87C0-CEDBC04AEB70}" srcOrd="0" destOrd="0" presId="urn:microsoft.com/office/officeart/2005/8/layout/orgChart1"/>
    <dgm:cxn modelId="{6048CE50-9F2E-4988-8C61-E8BC5A1CCB13}" type="presOf" srcId="{ADD42267-FEBC-493B-BE1E-C47E1B8DEE73}" destId="{153BE888-DF1B-4F66-B494-9FCAAC3E9D9C}" srcOrd="0" destOrd="0" presId="urn:microsoft.com/office/officeart/2005/8/layout/orgChart1"/>
    <dgm:cxn modelId="{213C9096-E901-4663-BF08-B240B09C71CE}" srcId="{9DBA268C-D5F9-4EAF-B633-9BCF0B6BF7EE}" destId="{8E1FAF8F-546E-4D2A-8077-90F00BEC9BE0}" srcOrd="0" destOrd="0" parTransId="{74EF566F-0D9D-49D2-A5EC-6398BD4DF170}" sibTransId="{FDF6235A-2181-4A0A-A051-8685EEA66CE8}"/>
    <dgm:cxn modelId="{00354E63-08C0-47A1-9F23-9F2D1EE2BEB9}" type="presOf" srcId="{33DDA0E7-8DAF-40CB-B8A7-572F024958AE}" destId="{373A2845-013A-4B89-9ED6-940CA42C6587}" srcOrd="1" destOrd="0" presId="urn:microsoft.com/office/officeart/2005/8/layout/orgChart1"/>
    <dgm:cxn modelId="{BADC8EFD-3F52-40D0-A9E3-EB4160486445}" srcId="{42548C01-D5C4-4E0B-8217-B57E57FC0902}" destId="{7BB8852D-2755-4710-9DEE-B7A342A8A82C}" srcOrd="0" destOrd="0" parTransId="{4FE5982F-0E45-47ED-A663-47696637F9A1}" sibTransId="{3B591773-6530-43C5-971E-82B54C97116C}"/>
    <dgm:cxn modelId="{34C407E4-50E5-43F8-874D-C03B17D767AA}" type="presOf" srcId="{A99F8EE0-4F03-4192-8232-4731AECFFC7B}" destId="{19E9C5C5-520F-4CD1-B07B-0EDF1F688605}" srcOrd="0" destOrd="0" presId="urn:microsoft.com/office/officeart/2005/8/layout/orgChart1"/>
    <dgm:cxn modelId="{901FD8A0-0061-4738-B754-F4C0238C7CB7}" type="presOf" srcId="{8E79FA02-CE87-4352-A0E0-7C9F6278E591}" destId="{DC82C858-3A6E-495E-B832-8F677889648D}" srcOrd="0" destOrd="0" presId="urn:microsoft.com/office/officeart/2005/8/layout/orgChart1"/>
    <dgm:cxn modelId="{07074060-4435-4AAF-9109-79987719F9F8}" type="presOf" srcId="{88908692-42B2-4D6D-AC03-6504272A5559}" destId="{A01734A2-6019-4D4C-ADDB-D4842BB06F2C}" srcOrd="1" destOrd="0" presId="urn:microsoft.com/office/officeart/2005/8/layout/orgChart1"/>
    <dgm:cxn modelId="{A227C4C9-625F-4793-AAEE-6702134A7E8E}" type="presOf" srcId="{0365D7AD-34EC-4B2E-887C-7BC8F603B577}" destId="{3A933757-B76B-46F6-9164-2BE18F8324FF}" srcOrd="0" destOrd="0" presId="urn:microsoft.com/office/officeart/2005/8/layout/orgChart1"/>
    <dgm:cxn modelId="{C922448F-A05C-424C-924C-22C5CC375480}" type="presOf" srcId="{8777AAF5-0206-47D6-9ACC-4B7AB30479E7}" destId="{CCCAA59D-4B6E-4AB5-9777-D58C33E3F108}" srcOrd="1" destOrd="0" presId="urn:microsoft.com/office/officeart/2005/8/layout/orgChart1"/>
    <dgm:cxn modelId="{0AB7AF5B-CFD7-4EEC-B0E7-2E554BAF4B3E}" srcId="{B80C6691-4F23-4FB4-AF6D-17D5A0B9C4B6}" destId="{8E79FA02-CE87-4352-A0E0-7C9F6278E591}" srcOrd="2" destOrd="0" parTransId="{A0AE9988-D11D-4EA5-B69D-48F761DC9DA2}" sibTransId="{EC6AE408-9CF5-4574-B633-C787FC7D276D}"/>
    <dgm:cxn modelId="{F238435B-35C0-4EAD-8E03-38E5FD736096}" srcId="{3C1B4A72-EF28-4883-9370-8A1086EDFAF0}" destId="{3AEEAA1A-3B28-4A16-8A9A-D0DE5A82B166}" srcOrd="0" destOrd="0" parTransId="{9AF4097C-D073-442B-B190-6BF268357CE9}" sibTransId="{79DC9976-CBF8-4189-B79D-D7052F576200}"/>
    <dgm:cxn modelId="{E55CFDCC-83B3-4A5C-9976-78420A4737AB}" type="presOf" srcId="{CABB8A94-0267-4E91-8838-013C8B830ACE}" destId="{FC3A663E-DB7C-4F00-B30C-C644478A48B7}" srcOrd="0" destOrd="0" presId="urn:microsoft.com/office/officeart/2005/8/layout/orgChart1"/>
    <dgm:cxn modelId="{8DCF2DBA-F989-441A-84E3-E2EA6E7EDA52}" srcId="{24491B45-45FA-4462-B11F-1DB28724C23F}" destId="{849A77B8-137B-4E7B-B4F7-AD9789807FF7}" srcOrd="0" destOrd="0" parTransId="{0E958CAC-C884-4B5F-A64C-FC94F3F6EA6F}" sibTransId="{B12C9B9A-B037-4813-8E3A-ADDA5798B761}"/>
    <dgm:cxn modelId="{2D3F9C5F-0C6E-4A18-9179-C8049031773C}" type="presOf" srcId="{70B856C9-5118-4890-A514-089B8A35DCBF}" destId="{FC7EC719-D135-4944-9877-A956923F26B0}" srcOrd="0" destOrd="0" presId="urn:microsoft.com/office/officeart/2005/8/layout/orgChart1"/>
    <dgm:cxn modelId="{554B0741-605B-44F3-AD07-77CA7877ABEB}" type="presOf" srcId="{70B856C9-5118-4890-A514-089B8A35DCBF}" destId="{6E2AF006-98CA-4CDA-827E-B374FFA24306}" srcOrd="1" destOrd="0" presId="urn:microsoft.com/office/officeart/2005/8/layout/orgChart1"/>
    <dgm:cxn modelId="{24A9C102-99D2-4AB9-BF37-AD21F42DD586}" srcId="{8AE7DD27-6708-42D6-840B-1B2D72D7CA02}" destId="{3294D1DB-493C-4200-88C9-838AB3A7E57F}" srcOrd="0" destOrd="0" parTransId="{155EE526-F259-4C88-A3F5-1D29BD5D288F}" sibTransId="{921C891B-E485-479B-BC59-71738887A651}"/>
    <dgm:cxn modelId="{DFD74A64-BFE3-4AFA-8BD6-E7A0035E0D09}" srcId="{42548C01-D5C4-4E0B-8217-B57E57FC0902}" destId="{FB2C8EB1-CB6F-4412-BEF1-314168147249}" srcOrd="2" destOrd="0" parTransId="{F561988A-351A-4424-B238-96B9F7AFF3E5}" sibTransId="{183508DF-4F8A-4534-A1D8-C4006947C864}"/>
    <dgm:cxn modelId="{E33164F2-693E-4087-A7B0-281ABBE42763}" type="presOf" srcId="{FE982AED-8C28-40EF-8C38-0C3B7352C5EF}" destId="{256099D0-1C17-488C-8D1C-6A85D32B3B30}" srcOrd="1" destOrd="0" presId="urn:microsoft.com/office/officeart/2005/8/layout/orgChart1"/>
    <dgm:cxn modelId="{EE5E58EC-07F3-49CC-A71A-F25420F82FE3}" type="presOf" srcId="{8AE7DD27-6708-42D6-840B-1B2D72D7CA02}" destId="{ECBA9A37-FA34-4CE8-A086-C55CE7F2B42D}" srcOrd="1" destOrd="0" presId="urn:microsoft.com/office/officeart/2005/8/layout/orgChart1"/>
    <dgm:cxn modelId="{126C22BB-F3D6-4CF6-AB94-B854FA8DDC92}" type="presOf" srcId="{8777AAF5-0206-47D6-9ACC-4B7AB30479E7}" destId="{8AB5C2E8-3DC7-4F5B-B3A3-3837354D313A}" srcOrd="0" destOrd="0" presId="urn:microsoft.com/office/officeart/2005/8/layout/orgChart1"/>
    <dgm:cxn modelId="{F17E62E0-20C7-40A6-A710-9D079752584C}" type="presOf" srcId="{2A3EDE91-FC3B-4BD9-9787-59584AAC3615}" destId="{F9496AB9-9F8B-467F-84D9-620D80310A98}" srcOrd="0" destOrd="0" presId="urn:microsoft.com/office/officeart/2005/8/layout/orgChart1"/>
    <dgm:cxn modelId="{D88A59E9-A83D-41D2-9BF9-B9EB7B44C9E1}" type="presOf" srcId="{3AEEAA1A-3B28-4A16-8A9A-D0DE5A82B166}" destId="{9063A503-13FA-4933-AFBF-8FD374C9BCD1}" srcOrd="1" destOrd="0" presId="urn:microsoft.com/office/officeart/2005/8/layout/orgChart1"/>
    <dgm:cxn modelId="{9CEDD1D1-8388-48A5-9761-B069C0EE1187}" type="presOf" srcId="{1720744F-4382-4478-AAE9-0E1D53493946}" destId="{F5516A11-D84E-4EA8-9000-EF6F2F15A8AD}" srcOrd="1" destOrd="0" presId="urn:microsoft.com/office/officeart/2005/8/layout/orgChart1"/>
    <dgm:cxn modelId="{9FBAD15B-8867-4BB0-AB51-9EE5FC3841D2}" type="presOf" srcId="{3C1B4A72-EF28-4883-9370-8A1086EDFAF0}" destId="{F912072D-15EC-452F-BB6A-2E9B8A958728}" srcOrd="0" destOrd="0" presId="urn:microsoft.com/office/officeart/2005/8/layout/orgChart1"/>
    <dgm:cxn modelId="{405A77BF-A72F-4FDD-BB32-C087058A4EC5}" srcId="{8B4763F0-210C-4672-B39A-3E4622F029D7}" destId="{88908692-42B2-4D6D-AC03-6504272A5559}" srcOrd="0" destOrd="0" parTransId="{2A3EDE91-FC3B-4BD9-9787-59584AAC3615}" sibTransId="{19998AB5-0198-4FB6-BCE0-D9FAA11BCFB6}"/>
    <dgm:cxn modelId="{8CE5FF0C-7834-49A4-9892-108366E952FA}" type="presOf" srcId="{CB436E6A-CC80-4E7D-9304-D7BAF2199FD9}" destId="{99283DBC-26D2-477E-8D54-DC7E9E5E26C4}" srcOrd="1" destOrd="0" presId="urn:microsoft.com/office/officeart/2005/8/layout/orgChart1"/>
    <dgm:cxn modelId="{1BBF6714-97F3-4281-9121-2FB549E6D547}" type="presOf" srcId="{A2B79AD8-D578-4D14-9DE6-F26791C69CBE}" destId="{D5B5575C-AFE0-4FA6-BE59-FCDE66E5D51B}" srcOrd="0" destOrd="0" presId="urn:microsoft.com/office/officeart/2005/8/layout/orgChart1"/>
    <dgm:cxn modelId="{77195D4D-5E59-4146-954B-AC35D811F361}" type="presOf" srcId="{BF85B8D7-8141-46AF-BC82-54E69992E6AC}" destId="{95DF11D8-EF16-4C1B-971E-A0FD3190EBFD}" srcOrd="1" destOrd="0" presId="urn:microsoft.com/office/officeart/2005/8/layout/orgChart1"/>
    <dgm:cxn modelId="{6F6184F1-64D6-4646-A39D-7EE7F6A3A766}" type="presOf" srcId="{DCD8C858-9B9A-44FD-A4AC-9ED0580FEC20}" destId="{42F85AA7-DD2B-4A4C-91A3-8DAFE1D1C1B0}" srcOrd="1" destOrd="0" presId="urn:microsoft.com/office/officeart/2005/8/layout/orgChart1"/>
    <dgm:cxn modelId="{2C8E359A-BF0C-40E2-887D-094B97223AFD}" type="presOf" srcId="{3AEEAA1A-3B28-4A16-8A9A-D0DE5A82B166}" destId="{3B85DEA1-A131-4FD4-B53F-F89368306505}" srcOrd="0" destOrd="0" presId="urn:microsoft.com/office/officeart/2005/8/layout/orgChart1"/>
    <dgm:cxn modelId="{F62AB692-58D1-4496-AF33-BCE016981BFC}" type="presOf" srcId="{476A33DC-8395-4192-A862-00BED4F39966}" destId="{0B538DE6-D495-42D5-8A17-EF34291C853B}" srcOrd="0" destOrd="0" presId="urn:microsoft.com/office/officeart/2005/8/layout/orgChart1"/>
    <dgm:cxn modelId="{FF0398CC-4FED-4D9E-BE2C-36EB933DDD37}" type="presOf" srcId="{9AF4097C-D073-442B-B190-6BF268357CE9}" destId="{F1C963BD-3913-480F-B2ED-C5B1402EBB11}" srcOrd="0" destOrd="0" presId="urn:microsoft.com/office/officeart/2005/8/layout/orgChart1"/>
    <dgm:cxn modelId="{D810A499-DBCC-4914-815C-BFA8B0D21087}" srcId="{1720744F-4382-4478-AAE9-0E1D53493946}" destId="{FE982AED-8C28-40EF-8C38-0C3B7352C5EF}" srcOrd="0" destOrd="0" parTransId="{C827870F-01D0-46FF-99F2-60FB576D500F}" sibTransId="{48F5C6DC-F228-40F5-8159-A5B801DA112B}"/>
    <dgm:cxn modelId="{B6AC2565-6EC2-4B1D-9F91-E8C9F4AA224E}" type="presOf" srcId="{A0AE9988-D11D-4EA5-B69D-48F761DC9DA2}" destId="{4BF4DC53-0BB7-4C9D-A366-E99BB121BFAE}" srcOrd="0" destOrd="0" presId="urn:microsoft.com/office/officeart/2005/8/layout/orgChart1"/>
    <dgm:cxn modelId="{D33673EB-02BC-4695-8E69-F4D8F2FA952D}" type="presOf" srcId="{ADD42267-FEBC-493B-BE1E-C47E1B8DEE73}" destId="{48D09A97-BB1C-4E4C-9454-9E24ED3A5A9F}" srcOrd="1" destOrd="0" presId="urn:microsoft.com/office/officeart/2005/8/layout/orgChart1"/>
    <dgm:cxn modelId="{F2716E38-6124-4F49-9BE5-F2D08037501E}" type="presOf" srcId="{88908692-42B2-4D6D-AC03-6504272A5559}" destId="{14A0016F-6417-4E6F-9822-1ADEB56E43A9}" srcOrd="0" destOrd="0" presId="urn:microsoft.com/office/officeart/2005/8/layout/orgChart1"/>
    <dgm:cxn modelId="{F01D813A-038B-4590-B46E-82093A9399E2}" type="presOf" srcId="{CA2E66B7-77CF-4FAE-B593-834D227A1506}" destId="{19B735BA-90D7-4B49-A351-FB28E52F1949}" srcOrd="0" destOrd="0" presId="urn:microsoft.com/office/officeart/2005/8/layout/orgChart1"/>
    <dgm:cxn modelId="{F5A5458A-93AA-4215-AA87-B02B24E05B0C}" type="presOf" srcId="{D9290EA8-AF11-46EE-BF79-483668F0EC0D}" destId="{3FBAC045-826C-438D-A247-50CB3AC02523}" srcOrd="0" destOrd="0" presId="urn:microsoft.com/office/officeart/2005/8/layout/orgChart1"/>
    <dgm:cxn modelId="{7B050C7E-4D5B-484E-892B-C4E89EB948D8}" type="presOf" srcId="{BF85B8D7-8141-46AF-BC82-54E69992E6AC}" destId="{DC6DE400-9043-4B1A-B70F-503526094DDF}" srcOrd="0" destOrd="0" presId="urn:microsoft.com/office/officeart/2005/8/layout/orgChart1"/>
    <dgm:cxn modelId="{24D85C98-CBFB-4E6B-99A8-FF9E41458931}" type="presOf" srcId="{0248E262-DF81-437D-9153-D1C1F0C31950}" destId="{91621252-5D20-4852-A58B-38923E958201}" srcOrd="0" destOrd="0" presId="urn:microsoft.com/office/officeart/2005/8/layout/orgChart1"/>
    <dgm:cxn modelId="{9F91EC20-30DB-42A7-8DA8-1DB11EB363AF}" type="presOf" srcId="{FB2C8EB1-CB6F-4412-BEF1-314168147249}" destId="{7AFA3983-2F29-42AC-86A1-E93FAF43D69D}" srcOrd="1" destOrd="0" presId="urn:microsoft.com/office/officeart/2005/8/layout/orgChart1"/>
    <dgm:cxn modelId="{C1192CB2-E49F-4FB7-A94F-360300E0F7F3}" srcId="{B8218EDC-C826-4DA8-A63A-6864ECABF000}" destId="{0D6454FE-74A4-4481-BFC9-FD522A763574}" srcOrd="0" destOrd="0" parTransId="{68C78DA4-BA49-449A-961E-F2C73C339937}" sibTransId="{A4B3D206-5422-431C-8F8E-5F6045F8575A}"/>
    <dgm:cxn modelId="{D142E92F-ACCA-4864-B7AB-08EB1D43A86E}" srcId="{3C1B4A72-EF28-4883-9370-8A1086EDFAF0}" destId="{D61E5DF2-F543-4643-9411-969B11303A79}" srcOrd="2" destOrd="0" parTransId="{0365D7AD-34EC-4B2E-887C-7BC8F603B577}" sibTransId="{B6D76E82-778F-4D3E-8B6E-86AEB82049EF}"/>
    <dgm:cxn modelId="{34BA9F24-FD8E-4D82-81E5-8D543AD5017C}" type="presOf" srcId="{74EF566F-0D9D-49D2-A5EC-6398BD4DF170}" destId="{1B462DEF-0F80-4E30-80F2-21C3CAEE2A4D}" srcOrd="0" destOrd="0" presId="urn:microsoft.com/office/officeart/2005/8/layout/orgChart1"/>
    <dgm:cxn modelId="{ACE205D9-1ED4-4D11-ADD8-56F1DD99ED3A}" srcId="{9DBA268C-D5F9-4EAF-B633-9BCF0B6BF7EE}" destId="{4BA273E1-55D2-429E-B243-480B9F7C3BAB}" srcOrd="1" destOrd="0" parTransId="{D9290EA8-AF11-46EE-BF79-483668F0EC0D}" sibTransId="{6983C282-D873-4078-A37A-25F6D159C15A}"/>
    <dgm:cxn modelId="{D3AFFB28-84A7-4E0C-8BF3-0555654D942B}" type="presOf" srcId="{3C1B4A72-EF28-4883-9370-8A1086EDFAF0}" destId="{0432ACFE-3DD3-4186-918C-7256743120EA}" srcOrd="1" destOrd="0" presId="urn:microsoft.com/office/officeart/2005/8/layout/orgChart1"/>
    <dgm:cxn modelId="{73264DFF-A1C5-438E-908E-B386931D8AF9}" type="presOf" srcId="{849A77B8-137B-4E7B-B4F7-AD9789807FF7}" destId="{F62040F4-2A8E-4970-98C9-6DEB853B75F5}" srcOrd="0" destOrd="0" presId="urn:microsoft.com/office/officeart/2005/8/layout/orgChart1"/>
    <dgm:cxn modelId="{B606BED1-11A8-4D49-96CF-59A15F521063}" srcId="{B80C6691-4F23-4FB4-AF6D-17D5A0B9C4B6}" destId="{1720744F-4382-4478-AAE9-0E1D53493946}" srcOrd="0" destOrd="0" parTransId="{1FD3CDA4-19A6-4F61-B41D-3AEB187B087F}" sibTransId="{6F222165-8352-4D08-B746-0D3F5C3A0930}"/>
    <dgm:cxn modelId="{5B5F6258-2736-443F-8FA4-D7C72B8BF207}" type="presOf" srcId="{5B6DEC38-4059-424E-A0BE-B7ED5B9C6505}" destId="{B3EA6DF9-BB5F-48E5-BBEE-80C90AC0CC8E}" srcOrd="0" destOrd="0" presId="urn:microsoft.com/office/officeart/2005/8/layout/orgChart1"/>
    <dgm:cxn modelId="{60F0FAFA-E786-4204-87CA-AB8FD97AFFD6}" type="presOf" srcId="{DCD8C858-9B9A-44FD-A4AC-9ED0580FEC20}" destId="{8B73DAA7-B4CD-4095-9111-6FB43EFB10F7}" srcOrd="0" destOrd="0" presId="urn:microsoft.com/office/officeart/2005/8/layout/orgChart1"/>
    <dgm:cxn modelId="{41FC8B0F-4A42-442C-A351-406B2C5FA5DA}" srcId="{42548C01-D5C4-4E0B-8217-B57E57FC0902}" destId="{CABB8A94-0267-4E91-8838-013C8B830ACE}" srcOrd="3" destOrd="0" parTransId="{844E888C-F13D-4C1B-AD8C-8516FFB3F414}" sibTransId="{D2A801F7-3D18-486C-AF12-70B77F3DD247}"/>
    <dgm:cxn modelId="{C15A0C77-D9B2-4CB7-AC5B-E74F41765A20}" type="presOf" srcId="{8AE7DD27-6708-42D6-840B-1B2D72D7CA02}" destId="{E26D5416-9D6F-4AEA-9452-043CFAB165F1}" srcOrd="0" destOrd="0" presId="urn:microsoft.com/office/officeart/2005/8/layout/orgChart1"/>
    <dgm:cxn modelId="{2C5D284C-740C-4C81-85CE-0DA37B069805}" type="presOf" srcId="{8B4763F0-210C-4672-B39A-3E4622F029D7}" destId="{AF5683F7-0112-44BE-8B6F-433CA0CE81DE}" srcOrd="0" destOrd="0" presId="urn:microsoft.com/office/officeart/2005/8/layout/orgChart1"/>
    <dgm:cxn modelId="{15612EDB-C4C9-407E-9783-9562429F5F20}" type="presOf" srcId="{A766E0BC-EEC4-4659-B16B-0AFBDC56FCE7}" destId="{FAC1D521-F643-40F3-B328-5FECCAF51388}" srcOrd="0" destOrd="0" presId="urn:microsoft.com/office/officeart/2005/8/layout/orgChart1"/>
    <dgm:cxn modelId="{1F3394FA-F2EE-423E-BC23-D51AEB56A11A}" type="presOf" srcId="{155EE526-F259-4C88-A3F5-1D29BD5D288F}" destId="{07D60208-EB73-4B54-86D5-3D831D35103D}" srcOrd="0" destOrd="0" presId="urn:microsoft.com/office/officeart/2005/8/layout/orgChart1"/>
    <dgm:cxn modelId="{29718F81-CF64-44C0-94D9-AFD432E387EF}" type="presOf" srcId="{0D6454FE-74A4-4481-BFC9-FD522A763574}" destId="{EC79BC29-1C05-4A03-BEBA-B8775235D9A1}" srcOrd="0" destOrd="0" presId="urn:microsoft.com/office/officeart/2005/8/layout/orgChart1"/>
    <dgm:cxn modelId="{A749600D-6E67-4957-B3CA-1E8FAFA5B94A}" type="presOf" srcId="{9DBA268C-D5F9-4EAF-B633-9BCF0B6BF7EE}" destId="{4C123197-3A22-487E-91C2-6C38703B67A7}" srcOrd="1" destOrd="0" presId="urn:microsoft.com/office/officeart/2005/8/layout/orgChart1"/>
    <dgm:cxn modelId="{17FAB356-661C-4869-A1CE-05F5E7D89294}" srcId="{B80C6691-4F23-4FB4-AF6D-17D5A0B9C4B6}" destId="{942ADF55-3694-4D60-BFBF-80C58DDCDDD1}" srcOrd="1" destOrd="0" parTransId="{E2FC485E-BA7F-4129-98C7-6157E2E72073}" sibTransId="{49D04212-3C89-42D9-90D9-F51644D55793}"/>
    <dgm:cxn modelId="{FF5259E5-09E1-4F41-A8EF-2E56D55456D1}" type="presOf" srcId="{42548C01-D5C4-4E0B-8217-B57E57FC0902}" destId="{179BE7D0-4E3A-4188-B104-10D54C993549}" srcOrd="0" destOrd="0" presId="urn:microsoft.com/office/officeart/2005/8/layout/orgChart1"/>
    <dgm:cxn modelId="{DE16CE83-1500-470B-ADED-1C37046A82F2}" type="presOf" srcId="{76D282C3-09DF-42FF-876C-9110CDBD5CA9}" destId="{CA4C1987-8273-4B1E-A01E-B875AA92C7EC}" srcOrd="0" destOrd="0" presId="urn:microsoft.com/office/officeart/2005/8/layout/orgChart1"/>
    <dgm:cxn modelId="{CA4F873D-831E-44D6-B603-E7F4D2679B1E}" type="presOf" srcId="{476A33DC-8395-4192-A862-00BED4F39966}" destId="{6BB480BA-55AA-45F5-9E5C-D8A0DCF3072A}" srcOrd="1" destOrd="0" presId="urn:microsoft.com/office/officeart/2005/8/layout/orgChart1"/>
    <dgm:cxn modelId="{8D578672-125F-4FAF-9A68-34F164077439}" type="presOf" srcId="{3294D1DB-493C-4200-88C9-838AB3A7E57F}" destId="{D1F2C993-0A62-4CC3-BBE7-F41FBD47221D}" srcOrd="0" destOrd="0" presId="urn:microsoft.com/office/officeart/2005/8/layout/orgChart1"/>
    <dgm:cxn modelId="{C0EE06BF-E8AE-4316-BBC3-DC729D89D1B8}" type="presOf" srcId="{B80C6691-4F23-4FB4-AF6D-17D5A0B9C4B6}" destId="{24C2CB36-F8E2-4852-B9DE-A0EF1C8332DD}" srcOrd="0" destOrd="0" presId="urn:microsoft.com/office/officeart/2005/8/layout/orgChart1"/>
    <dgm:cxn modelId="{1717DEFB-D6AD-42AE-87C3-EEE5CDD43FD0}" srcId="{FB2C8EB1-CB6F-4412-BEF1-314168147249}" destId="{8B4763F0-210C-4672-B39A-3E4622F029D7}" srcOrd="0" destOrd="0" parTransId="{A766E0BC-EEC4-4659-B16B-0AFBDC56FCE7}" sibTransId="{2B6E25EE-CE22-40B5-9FC7-AA44177AB64B}"/>
    <dgm:cxn modelId="{540490D9-87A5-4CF6-AAEF-836B1DF279E2}" type="presOf" srcId="{54EB987C-FFB4-4193-8571-C3573E8F5B42}" destId="{D68E5098-4A0C-4F47-96DD-B0967E9CDF38}" srcOrd="0" destOrd="0" presId="urn:microsoft.com/office/officeart/2005/8/layout/orgChart1"/>
    <dgm:cxn modelId="{4F9550DF-1158-4688-A50D-247A9C845043}" type="presParOf" srcId="{179BE7D0-4E3A-4188-B104-10D54C993549}" destId="{891C7389-5DED-4BA1-950A-B0D336A64750}" srcOrd="0" destOrd="0" presId="urn:microsoft.com/office/officeart/2005/8/layout/orgChart1"/>
    <dgm:cxn modelId="{C2FAF915-8E0B-46F0-8151-296BC702DA37}" type="presParOf" srcId="{891C7389-5DED-4BA1-950A-B0D336A64750}" destId="{2B6E4F9A-3D89-495A-AC3D-C796D4D55060}" srcOrd="0" destOrd="0" presId="urn:microsoft.com/office/officeart/2005/8/layout/orgChart1"/>
    <dgm:cxn modelId="{20B66435-1E8B-490E-B73D-66D4C2DD824E}" type="presParOf" srcId="{2B6E4F9A-3D89-495A-AC3D-C796D4D55060}" destId="{358ED82E-7E4E-4FAA-8684-CC8B3AF9A319}" srcOrd="0" destOrd="0" presId="urn:microsoft.com/office/officeart/2005/8/layout/orgChart1"/>
    <dgm:cxn modelId="{68D64DA1-9CF4-41AA-A93D-21057C627BC4}" type="presParOf" srcId="{2B6E4F9A-3D89-495A-AC3D-C796D4D55060}" destId="{95430698-7E5F-4820-9436-38271A214168}" srcOrd="1" destOrd="0" presId="urn:microsoft.com/office/officeart/2005/8/layout/orgChart1"/>
    <dgm:cxn modelId="{8A77EE36-2554-4161-A933-E86C5FF19E8B}" type="presParOf" srcId="{891C7389-5DED-4BA1-950A-B0D336A64750}" destId="{F3D5372D-1BFE-436B-9C04-9D18F1C66078}" srcOrd="1" destOrd="0" presId="urn:microsoft.com/office/officeart/2005/8/layout/orgChart1"/>
    <dgm:cxn modelId="{940ADA60-DCA8-4CBD-B37E-CC70C96F04E6}" type="presParOf" srcId="{F3D5372D-1BFE-436B-9C04-9D18F1C66078}" destId="{39C1B544-537D-428B-A19F-C154507ADF3A}" srcOrd="0" destOrd="0" presId="urn:microsoft.com/office/officeart/2005/8/layout/orgChart1"/>
    <dgm:cxn modelId="{B656738F-0678-4652-9337-3382E5DDA58F}" type="presParOf" srcId="{F3D5372D-1BFE-436B-9C04-9D18F1C66078}" destId="{6F705F4C-7FC8-4335-A0F3-61F2CEAB05DB}" srcOrd="1" destOrd="0" presId="urn:microsoft.com/office/officeart/2005/8/layout/orgChart1"/>
    <dgm:cxn modelId="{1031BABF-2559-444A-8FE5-A7029D092846}" type="presParOf" srcId="{6F705F4C-7FC8-4335-A0F3-61F2CEAB05DB}" destId="{DB1EC211-7309-44F4-A427-9F0D385BAE36}" srcOrd="0" destOrd="0" presId="urn:microsoft.com/office/officeart/2005/8/layout/orgChart1"/>
    <dgm:cxn modelId="{C72B870E-5A9C-4C7D-B525-2CA83F3866BC}" type="presParOf" srcId="{DB1EC211-7309-44F4-A427-9F0D385BAE36}" destId="{F912072D-15EC-452F-BB6A-2E9B8A958728}" srcOrd="0" destOrd="0" presId="urn:microsoft.com/office/officeart/2005/8/layout/orgChart1"/>
    <dgm:cxn modelId="{C69C83FD-E54C-404D-AEBB-BA344652ABFF}" type="presParOf" srcId="{DB1EC211-7309-44F4-A427-9F0D385BAE36}" destId="{0432ACFE-3DD3-4186-918C-7256743120EA}" srcOrd="1" destOrd="0" presId="urn:microsoft.com/office/officeart/2005/8/layout/orgChart1"/>
    <dgm:cxn modelId="{F0E28F83-9B27-4968-BEC6-0F0736D4F4FC}" type="presParOf" srcId="{6F705F4C-7FC8-4335-A0F3-61F2CEAB05DB}" destId="{41004702-FC8F-49EE-835B-96BF43C2B05E}" srcOrd="1" destOrd="0" presId="urn:microsoft.com/office/officeart/2005/8/layout/orgChart1"/>
    <dgm:cxn modelId="{B406ED7D-241F-4D7F-8EB0-1C7FB0B123CE}" type="presParOf" srcId="{41004702-FC8F-49EE-835B-96BF43C2B05E}" destId="{F1C963BD-3913-480F-B2ED-C5B1402EBB11}" srcOrd="0" destOrd="0" presId="urn:microsoft.com/office/officeart/2005/8/layout/orgChart1"/>
    <dgm:cxn modelId="{580CAEFC-3776-4ECC-9182-8AB0FACE5564}" type="presParOf" srcId="{41004702-FC8F-49EE-835B-96BF43C2B05E}" destId="{5544137C-443A-4C67-90A4-0EED1A59E44C}" srcOrd="1" destOrd="0" presId="urn:microsoft.com/office/officeart/2005/8/layout/orgChart1"/>
    <dgm:cxn modelId="{E227F982-B0EF-4960-9B4C-21B6990FD673}" type="presParOf" srcId="{5544137C-443A-4C67-90A4-0EED1A59E44C}" destId="{5D8EC5D3-FC2E-4272-852C-3851372DB3C1}" srcOrd="0" destOrd="0" presId="urn:microsoft.com/office/officeart/2005/8/layout/orgChart1"/>
    <dgm:cxn modelId="{E6AE5EA2-C60C-4C5E-9EBE-1C210DD123EB}" type="presParOf" srcId="{5D8EC5D3-FC2E-4272-852C-3851372DB3C1}" destId="{3B85DEA1-A131-4FD4-B53F-F89368306505}" srcOrd="0" destOrd="0" presId="urn:microsoft.com/office/officeart/2005/8/layout/orgChart1"/>
    <dgm:cxn modelId="{1027B8FB-EC09-41B4-BE7C-E94B8D825D1E}" type="presParOf" srcId="{5D8EC5D3-FC2E-4272-852C-3851372DB3C1}" destId="{9063A503-13FA-4933-AFBF-8FD374C9BCD1}" srcOrd="1" destOrd="0" presId="urn:microsoft.com/office/officeart/2005/8/layout/orgChart1"/>
    <dgm:cxn modelId="{400C7142-F520-43FD-8D5E-4B7444DEDB45}" type="presParOf" srcId="{5544137C-443A-4C67-90A4-0EED1A59E44C}" destId="{11892C54-ED65-41BA-926B-FD8329A392FD}" srcOrd="1" destOrd="0" presId="urn:microsoft.com/office/officeart/2005/8/layout/orgChart1"/>
    <dgm:cxn modelId="{E295E1BB-23B0-46B1-A68F-D9BD91C3C1AB}" type="presParOf" srcId="{5544137C-443A-4C67-90A4-0EED1A59E44C}" destId="{6A2E9C86-8D37-4003-949A-7E3B0711690D}" srcOrd="2" destOrd="0" presId="urn:microsoft.com/office/officeart/2005/8/layout/orgChart1"/>
    <dgm:cxn modelId="{08F04B51-B781-4025-9003-76802AD54056}" type="presParOf" srcId="{41004702-FC8F-49EE-835B-96BF43C2B05E}" destId="{F5ABD849-88A6-443C-87C0-CEDBC04AEB70}" srcOrd="2" destOrd="0" presId="urn:microsoft.com/office/officeart/2005/8/layout/orgChart1"/>
    <dgm:cxn modelId="{BCDE2F5A-50D4-4FAA-AEA7-79DED40FEA19}" type="presParOf" srcId="{41004702-FC8F-49EE-835B-96BF43C2B05E}" destId="{F2C8931F-DC18-4D88-BC5B-8CE544B2A535}" srcOrd="3" destOrd="0" presId="urn:microsoft.com/office/officeart/2005/8/layout/orgChart1"/>
    <dgm:cxn modelId="{33DD3818-FE5A-4305-8DDA-C0CD59AB8FA0}" type="presParOf" srcId="{F2C8931F-DC18-4D88-BC5B-8CE544B2A535}" destId="{6B82C642-30D3-477C-BE5E-9CD8B4AAF4E6}" srcOrd="0" destOrd="0" presId="urn:microsoft.com/office/officeart/2005/8/layout/orgChart1"/>
    <dgm:cxn modelId="{1FB84F47-5DED-4FC2-B184-57DD87D670FC}" type="presParOf" srcId="{6B82C642-30D3-477C-BE5E-9CD8B4AAF4E6}" destId="{0B538DE6-D495-42D5-8A17-EF34291C853B}" srcOrd="0" destOrd="0" presId="urn:microsoft.com/office/officeart/2005/8/layout/orgChart1"/>
    <dgm:cxn modelId="{C166F568-E5CF-4FBD-9908-EBAD9972A437}" type="presParOf" srcId="{6B82C642-30D3-477C-BE5E-9CD8B4AAF4E6}" destId="{6BB480BA-55AA-45F5-9E5C-D8A0DCF3072A}" srcOrd="1" destOrd="0" presId="urn:microsoft.com/office/officeart/2005/8/layout/orgChart1"/>
    <dgm:cxn modelId="{FCD12D1B-647C-4D17-9A5C-D9B308F39E4D}" type="presParOf" srcId="{F2C8931F-DC18-4D88-BC5B-8CE544B2A535}" destId="{AE2E9D51-551D-422B-B49A-5670B5B6608F}" srcOrd="1" destOrd="0" presId="urn:microsoft.com/office/officeart/2005/8/layout/orgChart1"/>
    <dgm:cxn modelId="{F4F4B412-32E4-4DD7-B742-54CFE3DEEF9E}" type="presParOf" srcId="{F2C8931F-DC18-4D88-BC5B-8CE544B2A535}" destId="{3B27D848-E74A-40AD-B3CE-65E45FD8D43D}" srcOrd="2" destOrd="0" presId="urn:microsoft.com/office/officeart/2005/8/layout/orgChart1"/>
    <dgm:cxn modelId="{925E03A3-E990-43A4-B4CA-52E9DECF0DF2}" type="presParOf" srcId="{41004702-FC8F-49EE-835B-96BF43C2B05E}" destId="{3A933757-B76B-46F6-9164-2BE18F8324FF}" srcOrd="4" destOrd="0" presId="urn:microsoft.com/office/officeart/2005/8/layout/orgChart1"/>
    <dgm:cxn modelId="{53E35677-6965-4345-A5EB-4353E018195A}" type="presParOf" srcId="{41004702-FC8F-49EE-835B-96BF43C2B05E}" destId="{2C628820-A381-4F29-9AFE-C83CA69B94BB}" srcOrd="5" destOrd="0" presId="urn:microsoft.com/office/officeart/2005/8/layout/orgChart1"/>
    <dgm:cxn modelId="{B0F7DC9B-6B5E-409A-A4FF-8725CD7BCCE1}" type="presParOf" srcId="{2C628820-A381-4F29-9AFE-C83CA69B94BB}" destId="{573067BE-C28A-40BD-AF34-C4217E957B7B}" srcOrd="0" destOrd="0" presId="urn:microsoft.com/office/officeart/2005/8/layout/orgChart1"/>
    <dgm:cxn modelId="{1CABCE3B-7354-49BA-A748-41E0DC857E5D}" type="presParOf" srcId="{573067BE-C28A-40BD-AF34-C4217E957B7B}" destId="{5F68C5AE-C928-4E8D-A2DC-E7B9F2901157}" srcOrd="0" destOrd="0" presId="urn:microsoft.com/office/officeart/2005/8/layout/orgChart1"/>
    <dgm:cxn modelId="{1D726B23-18A2-4408-97D7-4E16973DFB99}" type="presParOf" srcId="{573067BE-C28A-40BD-AF34-C4217E957B7B}" destId="{08C0BCDF-ADCA-40D2-BF61-6CF33971BAC8}" srcOrd="1" destOrd="0" presId="urn:microsoft.com/office/officeart/2005/8/layout/orgChart1"/>
    <dgm:cxn modelId="{873DAC2E-90DA-4A0E-A112-37D4A2985873}" type="presParOf" srcId="{2C628820-A381-4F29-9AFE-C83CA69B94BB}" destId="{35693EF0-EFD1-4B21-BD96-5C806C355CDF}" srcOrd="1" destOrd="0" presId="urn:microsoft.com/office/officeart/2005/8/layout/orgChart1"/>
    <dgm:cxn modelId="{E520C7FE-D3CD-4FB9-87ED-C5C097E1B383}" type="presParOf" srcId="{2C628820-A381-4F29-9AFE-C83CA69B94BB}" destId="{68B5D457-EF3D-4016-A3E7-87CFC203EE58}" srcOrd="2" destOrd="0" presId="urn:microsoft.com/office/officeart/2005/8/layout/orgChart1"/>
    <dgm:cxn modelId="{D79F8BCD-E0CA-48BC-ADC5-9BEE5D0EEF39}" type="presParOf" srcId="{6F705F4C-7FC8-4335-A0F3-61F2CEAB05DB}" destId="{A957D4BA-5826-4CA5-98A2-CAE76DD9739B}" srcOrd="2" destOrd="0" presId="urn:microsoft.com/office/officeart/2005/8/layout/orgChart1"/>
    <dgm:cxn modelId="{F2F71443-0F07-4B01-97CB-6773F6190E2D}" type="presParOf" srcId="{F3D5372D-1BFE-436B-9C04-9D18F1C66078}" destId="{19B735BA-90D7-4B49-A351-FB28E52F1949}" srcOrd="2" destOrd="0" presId="urn:microsoft.com/office/officeart/2005/8/layout/orgChart1"/>
    <dgm:cxn modelId="{C4242EE3-212A-4C7B-ACDE-A2D800A49D9A}" type="presParOf" srcId="{F3D5372D-1BFE-436B-9C04-9D18F1C66078}" destId="{AD6FCB37-E3E8-4408-AB53-855DF66446B9}" srcOrd="3" destOrd="0" presId="urn:microsoft.com/office/officeart/2005/8/layout/orgChart1"/>
    <dgm:cxn modelId="{0767B367-BA0C-45C7-AA48-478ED3AD15E0}" type="presParOf" srcId="{AD6FCB37-E3E8-4408-AB53-855DF66446B9}" destId="{1499BF8C-7796-4795-93FA-87255A5D3A0C}" srcOrd="0" destOrd="0" presId="urn:microsoft.com/office/officeart/2005/8/layout/orgChart1"/>
    <dgm:cxn modelId="{528CD757-5097-406E-86DB-04E713503319}" type="presParOf" srcId="{1499BF8C-7796-4795-93FA-87255A5D3A0C}" destId="{AD3928E0-9A8B-4F56-A6AA-E2DF348D3B3C}" srcOrd="0" destOrd="0" presId="urn:microsoft.com/office/officeart/2005/8/layout/orgChart1"/>
    <dgm:cxn modelId="{64C72768-3093-42CC-97C3-81E01FA4DF4A}" type="presParOf" srcId="{1499BF8C-7796-4795-93FA-87255A5D3A0C}" destId="{4C123197-3A22-487E-91C2-6C38703B67A7}" srcOrd="1" destOrd="0" presId="urn:microsoft.com/office/officeart/2005/8/layout/orgChart1"/>
    <dgm:cxn modelId="{53704095-C1CB-4214-B487-48370860E133}" type="presParOf" srcId="{AD6FCB37-E3E8-4408-AB53-855DF66446B9}" destId="{F092B971-2A68-4FA5-A236-596B2AC46BA5}" srcOrd="1" destOrd="0" presId="urn:microsoft.com/office/officeart/2005/8/layout/orgChart1"/>
    <dgm:cxn modelId="{78A6D675-61D2-4D58-9806-A806826B324E}" type="presParOf" srcId="{F092B971-2A68-4FA5-A236-596B2AC46BA5}" destId="{1B462DEF-0F80-4E30-80F2-21C3CAEE2A4D}" srcOrd="0" destOrd="0" presId="urn:microsoft.com/office/officeart/2005/8/layout/orgChart1"/>
    <dgm:cxn modelId="{4925BE76-BF60-4A1F-8A67-B99C07E1DB21}" type="presParOf" srcId="{F092B971-2A68-4FA5-A236-596B2AC46BA5}" destId="{09932704-B333-44A9-ACA0-7B53C970BED6}" srcOrd="1" destOrd="0" presId="urn:microsoft.com/office/officeart/2005/8/layout/orgChart1"/>
    <dgm:cxn modelId="{2A4A79CC-C668-4865-B190-45F4A88DDEB4}" type="presParOf" srcId="{09932704-B333-44A9-ACA0-7B53C970BED6}" destId="{94388D21-07E2-4E4B-AB28-6D177A7704E8}" srcOrd="0" destOrd="0" presId="urn:microsoft.com/office/officeart/2005/8/layout/orgChart1"/>
    <dgm:cxn modelId="{5CB4496C-A8F7-43AB-AB78-994AF9B8C255}" type="presParOf" srcId="{94388D21-07E2-4E4B-AB28-6D177A7704E8}" destId="{9C6AB4B3-8699-48EE-B80C-DBDC1656D214}" srcOrd="0" destOrd="0" presId="urn:microsoft.com/office/officeart/2005/8/layout/orgChart1"/>
    <dgm:cxn modelId="{F6D3861D-354B-4F78-AF37-ACA52DFE04B6}" type="presParOf" srcId="{94388D21-07E2-4E4B-AB28-6D177A7704E8}" destId="{06A210C9-DE45-4D5D-858B-0ED6C11F2451}" srcOrd="1" destOrd="0" presId="urn:microsoft.com/office/officeart/2005/8/layout/orgChart1"/>
    <dgm:cxn modelId="{915285AE-35BA-4A75-ADF9-77009AAA27CA}" type="presParOf" srcId="{09932704-B333-44A9-ACA0-7B53C970BED6}" destId="{2350A014-1C4B-4FA2-89D3-879C2E524722}" srcOrd="1" destOrd="0" presId="urn:microsoft.com/office/officeart/2005/8/layout/orgChart1"/>
    <dgm:cxn modelId="{4E42D173-F21A-406C-A366-56B0933168F6}" type="presParOf" srcId="{09932704-B333-44A9-ACA0-7B53C970BED6}" destId="{88F85A71-3677-4639-9830-021353E47691}" srcOrd="2" destOrd="0" presId="urn:microsoft.com/office/officeart/2005/8/layout/orgChart1"/>
    <dgm:cxn modelId="{4CE1D8DC-E1D9-4B59-AA48-08389B409554}" type="presParOf" srcId="{F092B971-2A68-4FA5-A236-596B2AC46BA5}" destId="{3FBAC045-826C-438D-A247-50CB3AC02523}" srcOrd="2" destOrd="0" presId="urn:microsoft.com/office/officeart/2005/8/layout/orgChart1"/>
    <dgm:cxn modelId="{50960896-436E-49FE-8CCA-84EBB1124F3A}" type="presParOf" srcId="{F092B971-2A68-4FA5-A236-596B2AC46BA5}" destId="{07D09F90-76EC-49F1-99B8-8E7EA77A7B54}" srcOrd="3" destOrd="0" presId="urn:microsoft.com/office/officeart/2005/8/layout/orgChart1"/>
    <dgm:cxn modelId="{F4E3E280-BC5E-47D0-8153-EC15A1E20629}" type="presParOf" srcId="{07D09F90-76EC-49F1-99B8-8E7EA77A7B54}" destId="{26554C0F-58A1-4244-AFBC-A74EF79722C1}" srcOrd="0" destOrd="0" presId="urn:microsoft.com/office/officeart/2005/8/layout/orgChart1"/>
    <dgm:cxn modelId="{DC04150B-9710-4F7D-82E0-E7AEE354DA3A}" type="presParOf" srcId="{26554C0F-58A1-4244-AFBC-A74EF79722C1}" destId="{451D06A7-1775-488E-9A50-25053A09F798}" srcOrd="0" destOrd="0" presId="urn:microsoft.com/office/officeart/2005/8/layout/orgChart1"/>
    <dgm:cxn modelId="{7F8552DA-0E7A-4509-AD35-ABB769E4B451}" type="presParOf" srcId="{26554C0F-58A1-4244-AFBC-A74EF79722C1}" destId="{EE5B7F4D-4356-48B0-9FF3-F53929F4F837}" srcOrd="1" destOrd="0" presId="urn:microsoft.com/office/officeart/2005/8/layout/orgChart1"/>
    <dgm:cxn modelId="{87F8D887-11F0-483B-822F-2A8CF115C5EE}" type="presParOf" srcId="{07D09F90-76EC-49F1-99B8-8E7EA77A7B54}" destId="{6575CE85-5584-4C8D-85D7-56E778B03E21}" srcOrd="1" destOrd="0" presId="urn:microsoft.com/office/officeart/2005/8/layout/orgChart1"/>
    <dgm:cxn modelId="{D2C6CDE7-DB8B-49A1-B665-019FAA227B23}" type="presParOf" srcId="{07D09F90-76EC-49F1-99B8-8E7EA77A7B54}" destId="{0C302734-E72A-4033-BB6E-00CE5501925F}" srcOrd="2" destOrd="0" presId="urn:microsoft.com/office/officeart/2005/8/layout/orgChart1"/>
    <dgm:cxn modelId="{3C8F92A5-6489-4983-9B0F-7CF14ACACFB8}" type="presParOf" srcId="{F092B971-2A68-4FA5-A236-596B2AC46BA5}" destId="{D5B5575C-AFE0-4FA6-BE59-FCDE66E5D51B}" srcOrd="4" destOrd="0" presId="urn:microsoft.com/office/officeart/2005/8/layout/orgChart1"/>
    <dgm:cxn modelId="{32849C9A-CB22-423E-BDAE-C964675C04EF}" type="presParOf" srcId="{F092B971-2A68-4FA5-A236-596B2AC46BA5}" destId="{D702814E-9F2E-4B43-B1F5-F3230D46AFCE}" srcOrd="5" destOrd="0" presId="urn:microsoft.com/office/officeart/2005/8/layout/orgChart1"/>
    <dgm:cxn modelId="{BEDF42FD-2265-4656-BE37-2AB4B500144C}" type="presParOf" srcId="{D702814E-9F2E-4B43-B1F5-F3230D46AFCE}" destId="{B70545FB-1DE0-4501-A325-C07C62B2ABF1}" srcOrd="0" destOrd="0" presId="urn:microsoft.com/office/officeart/2005/8/layout/orgChart1"/>
    <dgm:cxn modelId="{46963445-B248-4347-A9B6-9CBA71A847B6}" type="presParOf" srcId="{B70545FB-1DE0-4501-A325-C07C62B2ABF1}" destId="{CA4C1987-8273-4B1E-A01E-B875AA92C7EC}" srcOrd="0" destOrd="0" presId="urn:microsoft.com/office/officeart/2005/8/layout/orgChart1"/>
    <dgm:cxn modelId="{2EFD9FED-DDCF-4D1F-9D4C-E363CF7329BA}" type="presParOf" srcId="{B70545FB-1DE0-4501-A325-C07C62B2ABF1}" destId="{87D6B759-B8A6-4378-A904-E1BE7FC9ABAA}" srcOrd="1" destOrd="0" presId="urn:microsoft.com/office/officeart/2005/8/layout/orgChart1"/>
    <dgm:cxn modelId="{5B8B5319-F3D7-422C-BC19-E2F38A14E578}" type="presParOf" srcId="{D702814E-9F2E-4B43-B1F5-F3230D46AFCE}" destId="{5D45A3B1-640D-42B6-B8F0-6E251A980DEF}" srcOrd="1" destOrd="0" presId="urn:microsoft.com/office/officeart/2005/8/layout/orgChart1"/>
    <dgm:cxn modelId="{D896405F-E3B0-4883-A91F-468D8E775726}" type="presParOf" srcId="{D702814E-9F2E-4B43-B1F5-F3230D46AFCE}" destId="{FA7F5624-3112-43F0-8987-7D190309CF8C}" srcOrd="2" destOrd="0" presId="urn:microsoft.com/office/officeart/2005/8/layout/orgChart1"/>
    <dgm:cxn modelId="{B788E3A7-88A1-4A83-9E10-962B1ABD0B4C}" type="presParOf" srcId="{AD6FCB37-E3E8-4408-AB53-855DF66446B9}" destId="{A41EDEEC-82BF-4903-B092-0DCB635BD2EE}" srcOrd="2" destOrd="0" presId="urn:microsoft.com/office/officeart/2005/8/layout/orgChart1"/>
    <dgm:cxn modelId="{9C34A285-33D6-4507-BBA7-CE82557E152B}" type="presParOf" srcId="{891C7389-5DED-4BA1-950A-B0D336A64750}" destId="{81C2CFE9-DA29-4EEF-B516-C90520C2C910}" srcOrd="2" destOrd="0" presId="urn:microsoft.com/office/officeart/2005/8/layout/orgChart1"/>
    <dgm:cxn modelId="{5400A49F-B915-41CB-B897-D715A4998054}" type="presParOf" srcId="{179BE7D0-4E3A-4188-B104-10D54C993549}" destId="{A2AC21DD-F79E-4D8D-8C69-8AEF1112C70D}" srcOrd="1" destOrd="0" presId="urn:microsoft.com/office/officeart/2005/8/layout/orgChart1"/>
    <dgm:cxn modelId="{8DE6F5E8-A88B-476A-A255-5D2D2BEE30AD}" type="presParOf" srcId="{A2AC21DD-F79E-4D8D-8C69-8AEF1112C70D}" destId="{12662C09-F763-45CC-BBE8-7F35DBFD9FFD}" srcOrd="0" destOrd="0" presId="urn:microsoft.com/office/officeart/2005/8/layout/orgChart1"/>
    <dgm:cxn modelId="{6358656F-5A98-41EE-A420-002EEAA0BEED}" type="presParOf" srcId="{12662C09-F763-45CC-BBE8-7F35DBFD9FFD}" destId="{24C2CB36-F8E2-4852-B9DE-A0EF1C8332DD}" srcOrd="0" destOrd="0" presId="urn:microsoft.com/office/officeart/2005/8/layout/orgChart1"/>
    <dgm:cxn modelId="{81F04C09-031A-40A9-B0F1-A108D3653EBC}" type="presParOf" srcId="{12662C09-F763-45CC-BBE8-7F35DBFD9FFD}" destId="{8125C614-D2B6-4834-9FD1-89C0C773204A}" srcOrd="1" destOrd="0" presId="urn:microsoft.com/office/officeart/2005/8/layout/orgChart1"/>
    <dgm:cxn modelId="{DB0BADA1-473A-4470-B789-3092AED5EAF4}" type="presParOf" srcId="{A2AC21DD-F79E-4D8D-8C69-8AEF1112C70D}" destId="{B79AF1EB-531F-4F68-9A91-AC5645573035}" srcOrd="1" destOrd="0" presId="urn:microsoft.com/office/officeart/2005/8/layout/orgChart1"/>
    <dgm:cxn modelId="{72F49745-1F42-4603-BFE1-06606696717D}" type="presParOf" srcId="{B79AF1EB-531F-4F68-9A91-AC5645573035}" destId="{F3CCFDFE-42D0-49B2-8320-92B97C7B8AB1}" srcOrd="0" destOrd="0" presId="urn:microsoft.com/office/officeart/2005/8/layout/orgChart1"/>
    <dgm:cxn modelId="{0AE15A9E-29D3-4D4E-8EF2-D45083B2BD78}" type="presParOf" srcId="{B79AF1EB-531F-4F68-9A91-AC5645573035}" destId="{483E1FF8-35A1-49EC-BE54-1F9FF4524A22}" srcOrd="1" destOrd="0" presId="urn:microsoft.com/office/officeart/2005/8/layout/orgChart1"/>
    <dgm:cxn modelId="{2353517D-884F-4DB3-970E-EE30FC1240B9}" type="presParOf" srcId="{483E1FF8-35A1-49EC-BE54-1F9FF4524A22}" destId="{A656DFC3-8B12-4DF3-8AA6-AF6100C5324F}" srcOrd="0" destOrd="0" presId="urn:microsoft.com/office/officeart/2005/8/layout/orgChart1"/>
    <dgm:cxn modelId="{5F73CF29-1EFB-4363-9FE4-70BED738639C}" type="presParOf" srcId="{A656DFC3-8B12-4DF3-8AA6-AF6100C5324F}" destId="{3080B433-AD8A-4474-AB14-C6E82458BB36}" srcOrd="0" destOrd="0" presId="urn:microsoft.com/office/officeart/2005/8/layout/orgChart1"/>
    <dgm:cxn modelId="{CA11659F-F302-4EFC-8BF5-949581216914}" type="presParOf" srcId="{A656DFC3-8B12-4DF3-8AA6-AF6100C5324F}" destId="{F5516A11-D84E-4EA8-9000-EF6F2F15A8AD}" srcOrd="1" destOrd="0" presId="urn:microsoft.com/office/officeart/2005/8/layout/orgChart1"/>
    <dgm:cxn modelId="{FFFEC477-F02B-4E37-841D-FFA48216A943}" type="presParOf" srcId="{483E1FF8-35A1-49EC-BE54-1F9FF4524A22}" destId="{B157BCAE-D407-46E3-88C4-3CDB98C9BF3E}" srcOrd="1" destOrd="0" presId="urn:microsoft.com/office/officeart/2005/8/layout/orgChart1"/>
    <dgm:cxn modelId="{C45D61E5-5EB6-438F-9091-8F533C7E8215}" type="presParOf" srcId="{B157BCAE-D407-46E3-88C4-3CDB98C9BF3E}" destId="{51D455F9-C8A5-4FD7-BA02-3E6646F041B4}" srcOrd="0" destOrd="0" presId="urn:microsoft.com/office/officeart/2005/8/layout/orgChart1"/>
    <dgm:cxn modelId="{1E0A79FC-F4D2-46C1-AC0C-8103EDD8EECC}" type="presParOf" srcId="{B157BCAE-D407-46E3-88C4-3CDB98C9BF3E}" destId="{AC13C4A0-58E8-4456-85A9-F25F1517EA9A}" srcOrd="1" destOrd="0" presId="urn:microsoft.com/office/officeart/2005/8/layout/orgChart1"/>
    <dgm:cxn modelId="{56858D16-65F9-4AAC-A547-C6C1F3C92BD8}" type="presParOf" srcId="{AC13C4A0-58E8-4456-85A9-F25F1517EA9A}" destId="{C64B95CD-0EE9-4E3D-891C-FDEB37A06817}" srcOrd="0" destOrd="0" presId="urn:microsoft.com/office/officeart/2005/8/layout/orgChart1"/>
    <dgm:cxn modelId="{ADFBF035-9F0A-4DFD-807D-D708305EE76E}" type="presParOf" srcId="{C64B95CD-0EE9-4E3D-891C-FDEB37A06817}" destId="{E53DC503-DF91-49D3-A1DA-046CB0025DE6}" srcOrd="0" destOrd="0" presId="urn:microsoft.com/office/officeart/2005/8/layout/orgChart1"/>
    <dgm:cxn modelId="{2F9268DE-F2DB-4C72-86BA-2AC4204D1AB8}" type="presParOf" srcId="{C64B95CD-0EE9-4E3D-891C-FDEB37A06817}" destId="{256099D0-1C17-488C-8D1C-6A85D32B3B30}" srcOrd="1" destOrd="0" presId="urn:microsoft.com/office/officeart/2005/8/layout/orgChart1"/>
    <dgm:cxn modelId="{BAAC0F6D-CBC5-42E6-ACF3-6B12286919E4}" type="presParOf" srcId="{AC13C4A0-58E8-4456-85A9-F25F1517EA9A}" destId="{19AE3F6D-FFAD-40FF-8F79-A11DA0C8A9C5}" srcOrd="1" destOrd="0" presId="urn:microsoft.com/office/officeart/2005/8/layout/orgChart1"/>
    <dgm:cxn modelId="{40C431FA-BCDF-414B-B67C-40E84E8D434E}" type="presParOf" srcId="{AC13C4A0-58E8-4456-85A9-F25F1517EA9A}" destId="{E722E6AF-D5D4-449A-8B28-AD342F8F0CF1}" srcOrd="2" destOrd="0" presId="urn:microsoft.com/office/officeart/2005/8/layout/orgChart1"/>
    <dgm:cxn modelId="{44AFF709-E1AF-43BE-A730-D5178B9BD776}" type="presParOf" srcId="{483E1FF8-35A1-49EC-BE54-1F9FF4524A22}" destId="{076BDED0-211B-4D98-90CE-6E51B190DEA4}" srcOrd="2" destOrd="0" presId="urn:microsoft.com/office/officeart/2005/8/layout/orgChart1"/>
    <dgm:cxn modelId="{FA0BE9C3-142E-4B74-9209-441F5A2269EA}" type="presParOf" srcId="{B79AF1EB-531F-4F68-9A91-AC5645573035}" destId="{30A1C94E-4BFE-4C25-8675-4F2B84C4C906}" srcOrd="2" destOrd="0" presId="urn:microsoft.com/office/officeart/2005/8/layout/orgChart1"/>
    <dgm:cxn modelId="{984CF7BF-B6B1-403A-B120-2B774D0D57D7}" type="presParOf" srcId="{B79AF1EB-531F-4F68-9A91-AC5645573035}" destId="{5A78495C-AD2D-45AE-AD5E-8E3D3744E4BD}" srcOrd="3" destOrd="0" presId="urn:microsoft.com/office/officeart/2005/8/layout/orgChart1"/>
    <dgm:cxn modelId="{387BD0E9-F759-4122-B396-72610BC25F8D}" type="presParOf" srcId="{5A78495C-AD2D-45AE-AD5E-8E3D3744E4BD}" destId="{2E2C1855-AC24-4B58-B4B7-C47068DB9C19}" srcOrd="0" destOrd="0" presId="urn:microsoft.com/office/officeart/2005/8/layout/orgChart1"/>
    <dgm:cxn modelId="{F7A84291-7A5C-4679-9AAF-9A58B04153B0}" type="presParOf" srcId="{2E2C1855-AC24-4B58-B4B7-C47068DB9C19}" destId="{0FA6C9E6-435A-477A-8A52-84CC30852DD5}" srcOrd="0" destOrd="0" presId="urn:microsoft.com/office/officeart/2005/8/layout/orgChart1"/>
    <dgm:cxn modelId="{AF2CB233-75D1-4545-936E-F22D9E1E9773}" type="presParOf" srcId="{2E2C1855-AC24-4B58-B4B7-C47068DB9C19}" destId="{87E3F7F7-2616-44C8-A3A5-ACD32CB032DA}" srcOrd="1" destOrd="0" presId="urn:microsoft.com/office/officeart/2005/8/layout/orgChart1"/>
    <dgm:cxn modelId="{9029B27C-037B-409C-82E7-ACD4634AB311}" type="presParOf" srcId="{5A78495C-AD2D-45AE-AD5E-8E3D3744E4BD}" destId="{4089D6B9-08D8-4374-87E9-082204B39E19}" srcOrd="1" destOrd="0" presId="urn:microsoft.com/office/officeart/2005/8/layout/orgChart1"/>
    <dgm:cxn modelId="{4FDDF566-6868-4DC7-A602-47F6E3AE137F}" type="presParOf" srcId="{4089D6B9-08D8-4374-87E9-082204B39E19}" destId="{19E9C5C5-520F-4CD1-B07B-0EDF1F688605}" srcOrd="0" destOrd="0" presId="urn:microsoft.com/office/officeart/2005/8/layout/orgChart1"/>
    <dgm:cxn modelId="{9FA989F6-6BD8-4B6E-AFA9-B219326D3823}" type="presParOf" srcId="{4089D6B9-08D8-4374-87E9-082204B39E19}" destId="{A2CEAFEE-39BD-44DA-8CDD-66A621914AF4}" srcOrd="1" destOrd="0" presId="urn:microsoft.com/office/officeart/2005/8/layout/orgChart1"/>
    <dgm:cxn modelId="{D7E4FB48-BA80-4696-9C6D-05EB93E6DB7A}" type="presParOf" srcId="{A2CEAFEE-39BD-44DA-8CDD-66A621914AF4}" destId="{E4ED3A62-3A04-4882-BF32-617F54E809B0}" srcOrd="0" destOrd="0" presId="urn:microsoft.com/office/officeart/2005/8/layout/orgChart1"/>
    <dgm:cxn modelId="{349DB2CA-2D8D-4842-910D-EE6F1D8E781E}" type="presParOf" srcId="{E4ED3A62-3A04-4882-BF32-617F54E809B0}" destId="{FC7EC719-D135-4944-9877-A956923F26B0}" srcOrd="0" destOrd="0" presId="urn:microsoft.com/office/officeart/2005/8/layout/orgChart1"/>
    <dgm:cxn modelId="{83B6C8B2-C851-4EA6-8703-4A834570D5C0}" type="presParOf" srcId="{E4ED3A62-3A04-4882-BF32-617F54E809B0}" destId="{6E2AF006-98CA-4CDA-827E-B374FFA24306}" srcOrd="1" destOrd="0" presId="urn:microsoft.com/office/officeart/2005/8/layout/orgChart1"/>
    <dgm:cxn modelId="{FE7DBA80-CC72-4DDD-A3B4-6B9E09C307AF}" type="presParOf" srcId="{A2CEAFEE-39BD-44DA-8CDD-66A621914AF4}" destId="{DD1B658F-2D9A-479B-AEB9-409363848B13}" srcOrd="1" destOrd="0" presId="urn:microsoft.com/office/officeart/2005/8/layout/orgChart1"/>
    <dgm:cxn modelId="{7AAF99A0-B251-4B4D-84F4-C327F7C62E12}" type="presParOf" srcId="{A2CEAFEE-39BD-44DA-8CDD-66A621914AF4}" destId="{EC99A665-49CA-41E8-A469-19FD1EE13399}" srcOrd="2" destOrd="0" presId="urn:microsoft.com/office/officeart/2005/8/layout/orgChart1"/>
    <dgm:cxn modelId="{B21D9F19-8C2A-4F92-81A5-429029D4B7D1}" type="presParOf" srcId="{5A78495C-AD2D-45AE-AD5E-8E3D3744E4BD}" destId="{6B8D539A-6A6F-4ED4-8A12-6AAC16AF19F2}" srcOrd="2" destOrd="0" presId="urn:microsoft.com/office/officeart/2005/8/layout/orgChart1"/>
    <dgm:cxn modelId="{9E4AE3C2-473D-4E99-8706-421BC014283B}" type="presParOf" srcId="{B79AF1EB-531F-4F68-9A91-AC5645573035}" destId="{4BF4DC53-0BB7-4C9D-A366-E99BB121BFAE}" srcOrd="4" destOrd="0" presId="urn:microsoft.com/office/officeart/2005/8/layout/orgChart1"/>
    <dgm:cxn modelId="{9E625374-C2C3-47E0-9D8F-98C0E3C176B3}" type="presParOf" srcId="{B79AF1EB-531F-4F68-9A91-AC5645573035}" destId="{571CD975-2BC0-4A88-998F-36BD6DCB5CE0}" srcOrd="5" destOrd="0" presId="urn:microsoft.com/office/officeart/2005/8/layout/orgChart1"/>
    <dgm:cxn modelId="{C05FC0A7-96FA-41C5-B8BE-308726A99CB8}" type="presParOf" srcId="{571CD975-2BC0-4A88-998F-36BD6DCB5CE0}" destId="{00BA63F3-75DC-47C8-A4F3-61B14B44DE89}" srcOrd="0" destOrd="0" presId="urn:microsoft.com/office/officeart/2005/8/layout/orgChart1"/>
    <dgm:cxn modelId="{216AD6C2-9AAB-45D5-BF58-5A2945EEF4B0}" type="presParOf" srcId="{00BA63F3-75DC-47C8-A4F3-61B14B44DE89}" destId="{DC82C858-3A6E-495E-B832-8F677889648D}" srcOrd="0" destOrd="0" presId="urn:microsoft.com/office/officeart/2005/8/layout/orgChart1"/>
    <dgm:cxn modelId="{16BDD5FA-D534-418C-B850-02C315B716F2}" type="presParOf" srcId="{00BA63F3-75DC-47C8-A4F3-61B14B44DE89}" destId="{8718BBFD-3246-44B6-8513-CF81C1000281}" srcOrd="1" destOrd="0" presId="urn:microsoft.com/office/officeart/2005/8/layout/orgChart1"/>
    <dgm:cxn modelId="{64FA732B-69ED-44DC-97C0-1467338B7616}" type="presParOf" srcId="{571CD975-2BC0-4A88-998F-36BD6DCB5CE0}" destId="{230F71B3-43D9-49DE-8A90-299788175534}" srcOrd="1" destOrd="0" presId="urn:microsoft.com/office/officeart/2005/8/layout/orgChart1"/>
    <dgm:cxn modelId="{8802993E-7A6A-4649-8879-1ED8645344DC}" type="presParOf" srcId="{571CD975-2BC0-4A88-998F-36BD6DCB5CE0}" destId="{68F979B3-B43B-4192-9BA5-95AB178441A0}" srcOrd="2" destOrd="0" presId="urn:microsoft.com/office/officeart/2005/8/layout/orgChart1"/>
    <dgm:cxn modelId="{46AC9ACF-13C9-4E60-92E5-5CB29192C6E3}" type="presParOf" srcId="{A2AC21DD-F79E-4D8D-8C69-8AEF1112C70D}" destId="{BB6D453A-A91C-4116-BD37-7698F6A07E4D}" srcOrd="2" destOrd="0" presId="urn:microsoft.com/office/officeart/2005/8/layout/orgChart1"/>
    <dgm:cxn modelId="{D929AD2B-FEEF-4AAF-BC1C-1611617822D1}" type="presParOf" srcId="{179BE7D0-4E3A-4188-B104-10D54C993549}" destId="{4254CA70-C5EE-42C8-A52D-E2134375AE3F}" srcOrd="2" destOrd="0" presId="urn:microsoft.com/office/officeart/2005/8/layout/orgChart1"/>
    <dgm:cxn modelId="{260C7DDE-BD21-4A81-859D-A022B17C44D7}" type="presParOf" srcId="{4254CA70-C5EE-42C8-A52D-E2134375AE3F}" destId="{F033DC27-513E-4FF8-9AF3-31FCAE647F63}" srcOrd="0" destOrd="0" presId="urn:microsoft.com/office/officeart/2005/8/layout/orgChart1"/>
    <dgm:cxn modelId="{9193410C-7D9B-4EE8-ACCF-1E568E49A85A}" type="presParOf" srcId="{F033DC27-513E-4FF8-9AF3-31FCAE647F63}" destId="{6CCF951A-0EFA-4706-8D0B-C75BC6A19F4A}" srcOrd="0" destOrd="0" presId="urn:microsoft.com/office/officeart/2005/8/layout/orgChart1"/>
    <dgm:cxn modelId="{C3CB2DC4-C110-43D1-9065-49C907454937}" type="presParOf" srcId="{F033DC27-513E-4FF8-9AF3-31FCAE647F63}" destId="{7AFA3983-2F29-42AC-86A1-E93FAF43D69D}" srcOrd="1" destOrd="0" presId="urn:microsoft.com/office/officeart/2005/8/layout/orgChart1"/>
    <dgm:cxn modelId="{C180F184-17DA-4896-A594-15A0E9617903}" type="presParOf" srcId="{4254CA70-C5EE-42C8-A52D-E2134375AE3F}" destId="{6AD51C6A-3D03-4534-B2C2-F773243431BD}" srcOrd="1" destOrd="0" presId="urn:microsoft.com/office/officeart/2005/8/layout/orgChart1"/>
    <dgm:cxn modelId="{FD49E974-D0AB-494C-B143-4AA0391E7AAA}" type="presParOf" srcId="{6AD51C6A-3D03-4534-B2C2-F773243431BD}" destId="{FAC1D521-F643-40F3-B328-5FECCAF51388}" srcOrd="0" destOrd="0" presId="urn:microsoft.com/office/officeart/2005/8/layout/orgChart1"/>
    <dgm:cxn modelId="{193833E7-B70B-4BFF-A80D-E73D28DA8558}" type="presParOf" srcId="{6AD51C6A-3D03-4534-B2C2-F773243431BD}" destId="{4328F922-75F0-435B-B5E3-0B1FEC8DFC16}" srcOrd="1" destOrd="0" presId="urn:microsoft.com/office/officeart/2005/8/layout/orgChart1"/>
    <dgm:cxn modelId="{6BE0A603-B9DC-423B-AAD9-B18540933FEA}" type="presParOf" srcId="{4328F922-75F0-435B-B5E3-0B1FEC8DFC16}" destId="{9BF3A3C8-EF42-4456-A99E-8C4D446DA994}" srcOrd="0" destOrd="0" presId="urn:microsoft.com/office/officeart/2005/8/layout/orgChart1"/>
    <dgm:cxn modelId="{10600253-0DEB-4BB1-BC81-67D78FB48C7E}" type="presParOf" srcId="{9BF3A3C8-EF42-4456-A99E-8C4D446DA994}" destId="{AF5683F7-0112-44BE-8B6F-433CA0CE81DE}" srcOrd="0" destOrd="0" presId="urn:microsoft.com/office/officeart/2005/8/layout/orgChart1"/>
    <dgm:cxn modelId="{11205D46-E086-4D3C-819B-37AF572F65E6}" type="presParOf" srcId="{9BF3A3C8-EF42-4456-A99E-8C4D446DA994}" destId="{EC8F8E69-B8C0-4063-8C8E-3E2AC7633815}" srcOrd="1" destOrd="0" presId="urn:microsoft.com/office/officeart/2005/8/layout/orgChart1"/>
    <dgm:cxn modelId="{D6EAD503-9902-4876-8FAF-20A85F4F36D0}" type="presParOf" srcId="{4328F922-75F0-435B-B5E3-0B1FEC8DFC16}" destId="{542FCE0D-314C-459B-B4CC-00710ECA8BD7}" srcOrd="1" destOrd="0" presId="urn:microsoft.com/office/officeart/2005/8/layout/orgChart1"/>
    <dgm:cxn modelId="{74BDFEED-91ED-40CA-89D3-62D0348B4BBF}" type="presParOf" srcId="{542FCE0D-314C-459B-B4CC-00710ECA8BD7}" destId="{F9496AB9-9F8B-467F-84D9-620D80310A98}" srcOrd="0" destOrd="0" presId="urn:microsoft.com/office/officeart/2005/8/layout/orgChart1"/>
    <dgm:cxn modelId="{05C7260E-A336-4DDB-9DE8-F8D177AE3D33}" type="presParOf" srcId="{542FCE0D-314C-459B-B4CC-00710ECA8BD7}" destId="{676C1CBF-3133-413D-8157-C9FB70804DFF}" srcOrd="1" destOrd="0" presId="urn:microsoft.com/office/officeart/2005/8/layout/orgChart1"/>
    <dgm:cxn modelId="{C176810D-FE97-41F7-ABEE-6DFA80AC0C01}" type="presParOf" srcId="{676C1CBF-3133-413D-8157-C9FB70804DFF}" destId="{2E00C938-B27C-4B18-9AF3-B7138A08AD52}" srcOrd="0" destOrd="0" presId="urn:microsoft.com/office/officeart/2005/8/layout/orgChart1"/>
    <dgm:cxn modelId="{3E2FF1AF-C37D-4795-A767-9C2D2542B47E}" type="presParOf" srcId="{2E00C938-B27C-4B18-9AF3-B7138A08AD52}" destId="{14A0016F-6417-4E6F-9822-1ADEB56E43A9}" srcOrd="0" destOrd="0" presId="urn:microsoft.com/office/officeart/2005/8/layout/orgChart1"/>
    <dgm:cxn modelId="{5869D7C1-62EC-4618-81DE-C076418253C2}" type="presParOf" srcId="{2E00C938-B27C-4B18-9AF3-B7138A08AD52}" destId="{A01734A2-6019-4D4C-ADDB-D4842BB06F2C}" srcOrd="1" destOrd="0" presId="urn:microsoft.com/office/officeart/2005/8/layout/orgChart1"/>
    <dgm:cxn modelId="{022EE7FE-765B-4E53-8DCE-80A1BE2D8C71}" type="presParOf" srcId="{676C1CBF-3133-413D-8157-C9FB70804DFF}" destId="{1912CB27-086C-4A78-A0E7-113F816A10A9}" srcOrd="1" destOrd="0" presId="urn:microsoft.com/office/officeart/2005/8/layout/orgChart1"/>
    <dgm:cxn modelId="{0821BB4D-60FB-4B54-88ED-9BBC575DF28C}" type="presParOf" srcId="{676C1CBF-3133-413D-8157-C9FB70804DFF}" destId="{4BD373DE-4B81-4170-8F77-1737DD2697CA}" srcOrd="2" destOrd="0" presId="urn:microsoft.com/office/officeart/2005/8/layout/orgChart1"/>
    <dgm:cxn modelId="{F6942143-A6A7-4E04-BE78-0978F9EBA299}" type="presParOf" srcId="{4328F922-75F0-435B-B5E3-0B1FEC8DFC16}" destId="{5AC3D27B-9414-4AC5-BDBF-BA008BB02E0A}" srcOrd="2" destOrd="0" presId="urn:microsoft.com/office/officeart/2005/8/layout/orgChart1"/>
    <dgm:cxn modelId="{5391F916-5808-455E-A293-546FB78EED83}" type="presParOf" srcId="{6AD51C6A-3D03-4534-B2C2-F773243431BD}" destId="{B3EA6DF9-BB5F-48E5-BBEE-80C90AC0CC8E}" srcOrd="2" destOrd="0" presId="urn:microsoft.com/office/officeart/2005/8/layout/orgChart1"/>
    <dgm:cxn modelId="{D8978417-1D36-477D-9E47-A29A60673A98}" type="presParOf" srcId="{6AD51C6A-3D03-4534-B2C2-F773243431BD}" destId="{BFD25168-2C8D-459E-A914-709926A8E8BC}" srcOrd="3" destOrd="0" presId="urn:microsoft.com/office/officeart/2005/8/layout/orgChart1"/>
    <dgm:cxn modelId="{47A50FEB-02DF-4800-9E13-682BF0CDAAE2}" type="presParOf" srcId="{BFD25168-2C8D-459E-A914-709926A8E8BC}" destId="{0A9D6F98-3D47-481A-85E6-D2DECBABB1BD}" srcOrd="0" destOrd="0" presId="urn:microsoft.com/office/officeart/2005/8/layout/orgChart1"/>
    <dgm:cxn modelId="{049ACA00-B1F4-42C3-96DA-EFEE603FCCC3}" type="presParOf" srcId="{0A9D6F98-3D47-481A-85E6-D2DECBABB1BD}" destId="{44F030BE-42A6-47E0-962C-A43843D48585}" srcOrd="0" destOrd="0" presId="urn:microsoft.com/office/officeart/2005/8/layout/orgChart1"/>
    <dgm:cxn modelId="{92371AD2-D8B0-438F-BD08-2E1A951012C9}" type="presParOf" srcId="{0A9D6F98-3D47-481A-85E6-D2DECBABB1BD}" destId="{99283DBC-26D2-477E-8D54-DC7E9E5E26C4}" srcOrd="1" destOrd="0" presId="urn:microsoft.com/office/officeart/2005/8/layout/orgChart1"/>
    <dgm:cxn modelId="{AD414CC3-320F-4524-9703-72FB0C2D0EFB}" type="presParOf" srcId="{BFD25168-2C8D-459E-A914-709926A8E8BC}" destId="{D47F62C6-869B-454C-A485-1ED37D438A60}" srcOrd="1" destOrd="0" presId="urn:microsoft.com/office/officeart/2005/8/layout/orgChart1"/>
    <dgm:cxn modelId="{A84D7888-7C83-4C3C-860D-864682530D7B}" type="presParOf" srcId="{D47F62C6-869B-454C-A485-1ED37D438A60}" destId="{7298089F-12EB-4469-8DEB-CBCD51B9E33A}" srcOrd="0" destOrd="0" presId="urn:microsoft.com/office/officeart/2005/8/layout/orgChart1"/>
    <dgm:cxn modelId="{4DC06EED-0560-420E-BBB3-96D3AD3CA897}" type="presParOf" srcId="{D47F62C6-869B-454C-A485-1ED37D438A60}" destId="{100A6249-A0A9-4559-8E19-DAD4B70DF64A}" srcOrd="1" destOrd="0" presId="urn:microsoft.com/office/officeart/2005/8/layout/orgChart1"/>
    <dgm:cxn modelId="{E2E9EF9E-F7E6-44E7-B456-0E3329F843D8}" type="presParOf" srcId="{100A6249-A0A9-4559-8E19-DAD4B70DF64A}" destId="{039AF721-10A7-4BA2-A6C2-C47F1F70F83E}" srcOrd="0" destOrd="0" presId="urn:microsoft.com/office/officeart/2005/8/layout/orgChart1"/>
    <dgm:cxn modelId="{890BBEA7-2063-43DD-8E80-2F217498F70D}" type="presParOf" srcId="{039AF721-10A7-4BA2-A6C2-C47F1F70F83E}" destId="{8B73DAA7-B4CD-4095-9111-6FB43EFB10F7}" srcOrd="0" destOrd="0" presId="urn:microsoft.com/office/officeart/2005/8/layout/orgChart1"/>
    <dgm:cxn modelId="{9BAE185B-94A9-4A58-B306-5AC07B164AE4}" type="presParOf" srcId="{039AF721-10A7-4BA2-A6C2-C47F1F70F83E}" destId="{42F85AA7-DD2B-4A4C-91A3-8DAFE1D1C1B0}" srcOrd="1" destOrd="0" presId="urn:microsoft.com/office/officeart/2005/8/layout/orgChart1"/>
    <dgm:cxn modelId="{3CDF3C4A-3DD2-4242-AE12-1F5DDBF75B64}" type="presParOf" srcId="{100A6249-A0A9-4559-8E19-DAD4B70DF64A}" destId="{6F4DB97C-7552-4C28-BD85-BF947E5E949C}" srcOrd="1" destOrd="0" presId="urn:microsoft.com/office/officeart/2005/8/layout/orgChart1"/>
    <dgm:cxn modelId="{1E39AA2B-808B-4E15-A6E4-B0FD329223EF}" type="presParOf" srcId="{100A6249-A0A9-4559-8E19-DAD4B70DF64A}" destId="{6BF1E8CE-BD7C-4B50-9DB0-A19BDC31DA16}" srcOrd="2" destOrd="0" presId="urn:microsoft.com/office/officeart/2005/8/layout/orgChart1"/>
    <dgm:cxn modelId="{AD22C8C4-5FD8-4A82-A87F-BE201B525353}" type="presParOf" srcId="{BFD25168-2C8D-459E-A914-709926A8E8BC}" destId="{CB9378AE-1164-48FC-A40D-DAE46DC2DB46}" srcOrd="2" destOrd="0" presId="urn:microsoft.com/office/officeart/2005/8/layout/orgChart1"/>
    <dgm:cxn modelId="{0DF4BA87-8A14-486D-AD60-D484E9BE1FBE}" type="presParOf" srcId="{4254CA70-C5EE-42C8-A52D-E2134375AE3F}" destId="{9DA789F1-CB10-48E9-874B-7C5EB4EDBF7E}" srcOrd="2" destOrd="0" presId="urn:microsoft.com/office/officeart/2005/8/layout/orgChart1"/>
    <dgm:cxn modelId="{756487BA-078A-4218-B43B-8BBA6BD6EF72}" type="presParOf" srcId="{179BE7D0-4E3A-4188-B104-10D54C993549}" destId="{CCFED2BC-363D-4187-A267-D91A96BA3730}" srcOrd="3" destOrd="0" presId="urn:microsoft.com/office/officeart/2005/8/layout/orgChart1"/>
    <dgm:cxn modelId="{5D279A00-09B3-4109-B660-65506624D1B8}" type="presParOf" srcId="{CCFED2BC-363D-4187-A267-D91A96BA3730}" destId="{F20EB82A-0B97-44C8-9F31-37482066B424}" srcOrd="0" destOrd="0" presId="urn:microsoft.com/office/officeart/2005/8/layout/orgChart1"/>
    <dgm:cxn modelId="{D7D3B6C8-3C59-4608-BD91-DB64B3CB7722}" type="presParOf" srcId="{F20EB82A-0B97-44C8-9F31-37482066B424}" destId="{FC3A663E-DB7C-4F00-B30C-C644478A48B7}" srcOrd="0" destOrd="0" presId="urn:microsoft.com/office/officeart/2005/8/layout/orgChart1"/>
    <dgm:cxn modelId="{DE7CBC47-4A69-4798-88BD-965CE67B42F8}" type="presParOf" srcId="{F20EB82A-0B97-44C8-9F31-37482066B424}" destId="{13629B2E-94D7-40FC-95D9-D57F2BD4C02E}" srcOrd="1" destOrd="0" presId="urn:microsoft.com/office/officeart/2005/8/layout/orgChart1"/>
    <dgm:cxn modelId="{74BC3E3A-FBF6-45D3-9511-4CE3562379E1}" type="presParOf" srcId="{CCFED2BC-363D-4187-A267-D91A96BA3730}" destId="{8F9235EB-866E-4D69-8F12-17D81B287142}" srcOrd="1" destOrd="0" presId="urn:microsoft.com/office/officeart/2005/8/layout/orgChart1"/>
    <dgm:cxn modelId="{01F870D3-9050-46AC-9D1C-E4947C087549}" type="presParOf" srcId="{8F9235EB-866E-4D69-8F12-17D81B287142}" destId="{C21F148F-D896-4965-B496-694BC02C44D3}" srcOrd="0" destOrd="0" presId="urn:microsoft.com/office/officeart/2005/8/layout/orgChart1"/>
    <dgm:cxn modelId="{DB2137A9-02D2-482C-8CAC-C39580F482B0}" type="presParOf" srcId="{8F9235EB-866E-4D69-8F12-17D81B287142}" destId="{1D5DBF9B-DE1A-4D4A-8722-D2993C6A575F}" srcOrd="1" destOrd="0" presId="urn:microsoft.com/office/officeart/2005/8/layout/orgChart1"/>
    <dgm:cxn modelId="{A72A029C-1C34-43A3-A1C6-B7A93914EC16}" type="presParOf" srcId="{1D5DBF9B-DE1A-4D4A-8722-D2993C6A575F}" destId="{B36E6502-9FBA-48A7-BF86-F884E6120245}" srcOrd="0" destOrd="0" presId="urn:microsoft.com/office/officeart/2005/8/layout/orgChart1"/>
    <dgm:cxn modelId="{E588F8D8-1593-4FBE-B0F4-3BBC1F064A7A}" type="presParOf" srcId="{B36E6502-9FBA-48A7-BF86-F884E6120245}" destId="{75AC6E99-3397-43F1-B5D5-31E1D3FBF80C}" srcOrd="0" destOrd="0" presId="urn:microsoft.com/office/officeart/2005/8/layout/orgChart1"/>
    <dgm:cxn modelId="{EC3B41FD-D989-4965-B846-569D63EB9EEA}" type="presParOf" srcId="{B36E6502-9FBA-48A7-BF86-F884E6120245}" destId="{F08BF0BC-02CD-4F9F-954F-FB1930D6914D}" srcOrd="1" destOrd="0" presId="urn:microsoft.com/office/officeart/2005/8/layout/orgChart1"/>
    <dgm:cxn modelId="{325B4EA9-E748-411F-BD87-E0B6110854B5}" type="presParOf" srcId="{1D5DBF9B-DE1A-4D4A-8722-D2993C6A575F}" destId="{BA62A774-3D88-4BA6-830E-B53CF43A4A2B}" srcOrd="1" destOrd="0" presId="urn:microsoft.com/office/officeart/2005/8/layout/orgChart1"/>
    <dgm:cxn modelId="{F7C32C95-1186-4AEB-A2DB-E71A53B793A6}" type="presParOf" srcId="{BA62A774-3D88-4BA6-830E-B53CF43A4A2B}" destId="{F3A47C40-4558-4EF1-9579-064A9F0A65FA}" srcOrd="0" destOrd="0" presId="urn:microsoft.com/office/officeart/2005/8/layout/orgChart1"/>
    <dgm:cxn modelId="{26F1C420-6A5E-41E3-BBD9-4C18CBF43BF7}" type="presParOf" srcId="{BA62A774-3D88-4BA6-830E-B53CF43A4A2B}" destId="{DD7A6625-05CA-4A4A-9C44-459BFE648577}" srcOrd="1" destOrd="0" presId="urn:microsoft.com/office/officeart/2005/8/layout/orgChart1"/>
    <dgm:cxn modelId="{67461536-C222-4E66-95EB-0CC52AD29426}" type="presParOf" srcId="{DD7A6625-05CA-4A4A-9C44-459BFE648577}" destId="{AD7B4BAA-6317-46BC-BE76-1104028E0CFF}" srcOrd="0" destOrd="0" presId="urn:microsoft.com/office/officeart/2005/8/layout/orgChart1"/>
    <dgm:cxn modelId="{44FE3FE9-F07A-4869-AD90-6976AC57C95D}" type="presParOf" srcId="{AD7B4BAA-6317-46BC-BE76-1104028E0CFF}" destId="{F62040F4-2A8E-4970-98C9-6DEB853B75F5}" srcOrd="0" destOrd="0" presId="urn:microsoft.com/office/officeart/2005/8/layout/orgChart1"/>
    <dgm:cxn modelId="{F1271DCF-C950-49C2-AB49-9F3462811F19}" type="presParOf" srcId="{AD7B4BAA-6317-46BC-BE76-1104028E0CFF}" destId="{7F3F4901-00C6-43DC-9A9D-EBB48BDA164C}" srcOrd="1" destOrd="0" presId="urn:microsoft.com/office/officeart/2005/8/layout/orgChart1"/>
    <dgm:cxn modelId="{0573731A-4F44-4D07-B74E-F892566A7EA8}" type="presParOf" srcId="{DD7A6625-05CA-4A4A-9C44-459BFE648577}" destId="{6D778E9F-DB74-4193-AA4E-EE225FA6CBF6}" srcOrd="1" destOrd="0" presId="urn:microsoft.com/office/officeart/2005/8/layout/orgChart1"/>
    <dgm:cxn modelId="{60E570EA-51DC-42B4-94C4-618FA2FE9D9E}" type="presParOf" srcId="{DD7A6625-05CA-4A4A-9C44-459BFE648577}" destId="{7A3A4C2B-C834-4978-B79B-E3EB2BAC390C}" srcOrd="2" destOrd="0" presId="urn:microsoft.com/office/officeart/2005/8/layout/orgChart1"/>
    <dgm:cxn modelId="{543306BF-2426-4060-AFA9-F3582275BC28}" type="presParOf" srcId="{1D5DBF9B-DE1A-4D4A-8722-D2993C6A575F}" destId="{67C91D71-B6A5-4269-A26E-88B149BE6BDF}" srcOrd="2" destOrd="0" presId="urn:microsoft.com/office/officeart/2005/8/layout/orgChart1"/>
    <dgm:cxn modelId="{8BA9FD62-9C99-4A02-BA9C-6F8B5383E2F5}" type="presParOf" srcId="{8F9235EB-866E-4D69-8F12-17D81B287142}" destId="{D68E5098-4A0C-4F47-96DD-B0967E9CDF38}" srcOrd="2" destOrd="0" presId="urn:microsoft.com/office/officeart/2005/8/layout/orgChart1"/>
    <dgm:cxn modelId="{692EBE00-FB51-4711-A8D2-1303BF8121D4}" type="presParOf" srcId="{8F9235EB-866E-4D69-8F12-17D81B287142}" destId="{CFE5F6AA-E012-40BE-B453-C266936125C5}" srcOrd="3" destOrd="0" presId="urn:microsoft.com/office/officeart/2005/8/layout/orgChart1"/>
    <dgm:cxn modelId="{B8168E3A-8A73-4BA2-A90E-FBA715C18A90}" type="presParOf" srcId="{CFE5F6AA-E012-40BE-B453-C266936125C5}" destId="{113BC948-FA72-435F-AC84-F7958145F3BA}" srcOrd="0" destOrd="0" presId="urn:microsoft.com/office/officeart/2005/8/layout/orgChart1"/>
    <dgm:cxn modelId="{D6F36922-A046-4823-83A0-DB64733FABDB}" type="presParOf" srcId="{113BC948-FA72-435F-AC84-F7958145F3BA}" destId="{8AB5C2E8-3DC7-4F5B-B3A3-3837354D313A}" srcOrd="0" destOrd="0" presId="urn:microsoft.com/office/officeart/2005/8/layout/orgChart1"/>
    <dgm:cxn modelId="{DA6885FD-D17F-4EF3-8948-1E15CF635223}" type="presParOf" srcId="{113BC948-FA72-435F-AC84-F7958145F3BA}" destId="{CCCAA59D-4B6E-4AB5-9777-D58C33E3F108}" srcOrd="1" destOrd="0" presId="urn:microsoft.com/office/officeart/2005/8/layout/orgChart1"/>
    <dgm:cxn modelId="{28EA2AAC-A5AA-4900-8681-A75678777BC8}" type="presParOf" srcId="{CFE5F6AA-E012-40BE-B453-C266936125C5}" destId="{621D6532-2EA9-41BF-8D04-67B7063E4768}" srcOrd="1" destOrd="0" presId="urn:microsoft.com/office/officeart/2005/8/layout/orgChart1"/>
    <dgm:cxn modelId="{BD5C36E4-1EC1-4547-8632-6737FE155B95}" type="presParOf" srcId="{621D6532-2EA9-41BF-8D04-67B7063E4768}" destId="{DD499B64-987B-4EED-B0AD-0B3004859137}" srcOrd="0" destOrd="0" presId="urn:microsoft.com/office/officeart/2005/8/layout/orgChart1"/>
    <dgm:cxn modelId="{B5D62887-5820-4B41-9506-3321869D0EAE}" type="presParOf" srcId="{621D6532-2EA9-41BF-8D04-67B7063E4768}" destId="{39FE9938-98EF-469F-8C8B-5A9A5AE8E74D}" srcOrd="1" destOrd="0" presId="urn:microsoft.com/office/officeart/2005/8/layout/orgChart1"/>
    <dgm:cxn modelId="{11C2315E-25EB-445F-947A-D11EC57D6CA9}" type="presParOf" srcId="{39FE9938-98EF-469F-8C8B-5A9A5AE8E74D}" destId="{9EBAA8B0-E43E-4A74-A722-235C5202866B}" srcOrd="0" destOrd="0" presId="urn:microsoft.com/office/officeart/2005/8/layout/orgChart1"/>
    <dgm:cxn modelId="{86C1FB0F-3310-4080-A355-282AA635811E}" type="presParOf" srcId="{9EBAA8B0-E43E-4A74-A722-235C5202866B}" destId="{DC6DE400-9043-4B1A-B70F-503526094DDF}" srcOrd="0" destOrd="0" presId="urn:microsoft.com/office/officeart/2005/8/layout/orgChart1"/>
    <dgm:cxn modelId="{EB2C2B8C-8D39-4EAE-95AA-BC17E6CFFCF4}" type="presParOf" srcId="{9EBAA8B0-E43E-4A74-A722-235C5202866B}" destId="{95DF11D8-EF16-4C1B-971E-A0FD3190EBFD}" srcOrd="1" destOrd="0" presId="urn:microsoft.com/office/officeart/2005/8/layout/orgChart1"/>
    <dgm:cxn modelId="{1C359EFC-05F2-4B93-BD0E-438969035771}" type="presParOf" srcId="{39FE9938-98EF-469F-8C8B-5A9A5AE8E74D}" destId="{F4F37A72-8814-4837-A2EB-E68F40A43538}" srcOrd="1" destOrd="0" presId="urn:microsoft.com/office/officeart/2005/8/layout/orgChart1"/>
    <dgm:cxn modelId="{FFC80F1A-3348-4531-8102-4A50F20CAD3B}" type="presParOf" srcId="{39FE9938-98EF-469F-8C8B-5A9A5AE8E74D}" destId="{694EAA79-81E1-4379-A7D4-E3455F994345}" srcOrd="2" destOrd="0" presId="urn:microsoft.com/office/officeart/2005/8/layout/orgChart1"/>
    <dgm:cxn modelId="{2EC5FBC0-B279-4F83-A438-46E17FF3468C}" type="presParOf" srcId="{CFE5F6AA-E012-40BE-B453-C266936125C5}" destId="{BB560B75-03B0-411A-A792-8D90CEA4BEC3}" srcOrd="2" destOrd="0" presId="urn:microsoft.com/office/officeart/2005/8/layout/orgChart1"/>
    <dgm:cxn modelId="{AB4A1868-C93F-40AD-A540-C6A2AF3939BF}" type="presParOf" srcId="{CCFED2BC-363D-4187-A267-D91A96BA3730}" destId="{1E8461CE-1049-4243-943F-0F38CEBE8F1E}" srcOrd="2" destOrd="0" presId="urn:microsoft.com/office/officeart/2005/8/layout/orgChart1"/>
    <dgm:cxn modelId="{D79299A9-734A-478E-A6FB-A75D86ADEE8E}" type="presParOf" srcId="{179BE7D0-4E3A-4188-B104-10D54C993549}" destId="{68B9D202-471F-4EF9-A31F-9A22AF2E2F57}" srcOrd="4" destOrd="0" presId="urn:microsoft.com/office/officeart/2005/8/layout/orgChart1"/>
    <dgm:cxn modelId="{3DFCE291-4A4E-46A2-ABE2-DC011CD2A388}" type="presParOf" srcId="{68B9D202-471F-4EF9-A31F-9A22AF2E2F57}" destId="{0AB9A5EA-8E97-43B4-A4AC-C6E35D02A452}" srcOrd="0" destOrd="0" presId="urn:microsoft.com/office/officeart/2005/8/layout/orgChart1"/>
    <dgm:cxn modelId="{F5EE5609-B7E8-49EF-A175-700B9A5ABFE6}" type="presParOf" srcId="{0AB9A5EA-8E97-43B4-A4AC-C6E35D02A452}" destId="{7DE5AC8C-54BE-4FB6-BACB-1F21D245DA40}" srcOrd="0" destOrd="0" presId="urn:microsoft.com/office/officeart/2005/8/layout/orgChart1"/>
    <dgm:cxn modelId="{04CE184D-59D6-4FBE-BA30-EB80962AB0FB}" type="presParOf" srcId="{0AB9A5EA-8E97-43B4-A4AC-C6E35D02A452}" destId="{1E895F4D-994E-4163-B0D8-2A2D9897D9AC}" srcOrd="1" destOrd="0" presId="urn:microsoft.com/office/officeart/2005/8/layout/orgChart1"/>
    <dgm:cxn modelId="{268F9C86-1486-40E1-97DC-4CB64FEAC1EB}" type="presParOf" srcId="{68B9D202-471F-4EF9-A31F-9A22AF2E2F57}" destId="{14A293A6-43DD-45E6-9603-47DC0B1BEFC9}" srcOrd="1" destOrd="0" presId="urn:microsoft.com/office/officeart/2005/8/layout/orgChart1"/>
    <dgm:cxn modelId="{38DB5D8E-C86C-4399-9171-8F79C2DB2940}" type="presParOf" srcId="{14A293A6-43DD-45E6-9603-47DC0B1BEFC9}" destId="{5DCDE9D0-8EF5-4690-AC8B-9BD1174DC573}" srcOrd="0" destOrd="0" presId="urn:microsoft.com/office/officeart/2005/8/layout/orgChart1"/>
    <dgm:cxn modelId="{4E2F7EFF-2CEA-470D-BD1F-C837C2B215DF}" type="presParOf" srcId="{14A293A6-43DD-45E6-9603-47DC0B1BEFC9}" destId="{51615972-B7F4-44E9-BA49-C0C03E34F5B7}" srcOrd="1" destOrd="0" presId="urn:microsoft.com/office/officeart/2005/8/layout/orgChart1"/>
    <dgm:cxn modelId="{3D3DED09-E3B0-44DC-859A-071BDE6B7C62}" type="presParOf" srcId="{51615972-B7F4-44E9-BA49-C0C03E34F5B7}" destId="{5A0CB365-90B9-4B56-B08C-0D594D6D57E0}" srcOrd="0" destOrd="0" presId="urn:microsoft.com/office/officeart/2005/8/layout/orgChart1"/>
    <dgm:cxn modelId="{901A6E63-0961-48B1-97DC-46E0731D5008}" type="presParOf" srcId="{5A0CB365-90B9-4B56-B08C-0D594D6D57E0}" destId="{EC79BC29-1C05-4A03-BEBA-B8775235D9A1}" srcOrd="0" destOrd="0" presId="urn:microsoft.com/office/officeart/2005/8/layout/orgChart1"/>
    <dgm:cxn modelId="{BE9757CF-40C9-4F42-96AF-736CE3EFAE2A}" type="presParOf" srcId="{5A0CB365-90B9-4B56-B08C-0D594D6D57E0}" destId="{8086D0C1-2208-4C7D-BAA5-2F40853706F9}" srcOrd="1" destOrd="0" presId="urn:microsoft.com/office/officeart/2005/8/layout/orgChart1"/>
    <dgm:cxn modelId="{5D07F422-A432-4512-B7B8-7D64B7919AC7}" type="presParOf" srcId="{51615972-B7F4-44E9-BA49-C0C03E34F5B7}" destId="{F03C9A31-8132-4FE2-87DE-AB496B9E4A4F}" srcOrd="1" destOrd="0" presId="urn:microsoft.com/office/officeart/2005/8/layout/orgChart1"/>
    <dgm:cxn modelId="{F4CB1032-4A21-450A-9FE4-5F0A8784A6F3}" type="presParOf" srcId="{51615972-B7F4-44E9-BA49-C0C03E34F5B7}" destId="{F4B4BAA9-7DDB-4192-9366-5803FDF5E32C}" srcOrd="2" destOrd="0" presId="urn:microsoft.com/office/officeart/2005/8/layout/orgChart1"/>
    <dgm:cxn modelId="{F4D75A8E-0E6B-4F29-A5E7-9B2CA11F2E92}" type="presParOf" srcId="{14A293A6-43DD-45E6-9603-47DC0B1BEFC9}" destId="{7670893D-F7F1-46C9-AC86-F68D3FD98B71}" srcOrd="2" destOrd="0" presId="urn:microsoft.com/office/officeart/2005/8/layout/orgChart1"/>
    <dgm:cxn modelId="{EA3D7A04-DBCB-47C1-8DB9-6FB9131AEE32}" type="presParOf" srcId="{14A293A6-43DD-45E6-9603-47DC0B1BEFC9}" destId="{F465ABE0-D88A-43F0-934F-81BB9E413060}" srcOrd="3" destOrd="0" presId="urn:microsoft.com/office/officeart/2005/8/layout/orgChart1"/>
    <dgm:cxn modelId="{93FACCC9-7138-4A98-A679-70EBB6643263}" type="presParOf" srcId="{F465ABE0-D88A-43F0-934F-81BB9E413060}" destId="{35828F01-2E94-4CAC-9B57-950478A89C2F}" srcOrd="0" destOrd="0" presId="urn:microsoft.com/office/officeart/2005/8/layout/orgChart1"/>
    <dgm:cxn modelId="{3D3CAD09-0529-40A9-9B95-7A4DF321EB0D}" type="presParOf" srcId="{35828F01-2E94-4CAC-9B57-950478A89C2F}" destId="{E26D5416-9D6F-4AEA-9452-043CFAB165F1}" srcOrd="0" destOrd="0" presId="urn:microsoft.com/office/officeart/2005/8/layout/orgChart1"/>
    <dgm:cxn modelId="{5E2D5004-CF5D-4912-8F2A-D9F6BBC7EE1A}" type="presParOf" srcId="{35828F01-2E94-4CAC-9B57-950478A89C2F}" destId="{ECBA9A37-FA34-4CE8-A086-C55CE7F2B42D}" srcOrd="1" destOrd="0" presId="urn:microsoft.com/office/officeart/2005/8/layout/orgChart1"/>
    <dgm:cxn modelId="{B398674F-33D5-4E11-893C-4A238E68467F}" type="presParOf" srcId="{F465ABE0-D88A-43F0-934F-81BB9E413060}" destId="{A2DAA92C-D6BE-4ADD-96F5-22746CFAA5B8}" srcOrd="1" destOrd="0" presId="urn:microsoft.com/office/officeart/2005/8/layout/orgChart1"/>
    <dgm:cxn modelId="{D387B679-B17B-4DCB-BD9C-F0616AFE2618}" type="presParOf" srcId="{A2DAA92C-D6BE-4ADD-96F5-22746CFAA5B8}" destId="{07D60208-EB73-4B54-86D5-3D831D35103D}" srcOrd="0" destOrd="0" presId="urn:microsoft.com/office/officeart/2005/8/layout/orgChart1"/>
    <dgm:cxn modelId="{D5398680-1C2B-411C-AE0C-F2FF8FC19A5F}" type="presParOf" srcId="{A2DAA92C-D6BE-4ADD-96F5-22746CFAA5B8}" destId="{3170E290-BE8C-4D22-A88B-99171EC8E54F}" srcOrd="1" destOrd="0" presId="urn:microsoft.com/office/officeart/2005/8/layout/orgChart1"/>
    <dgm:cxn modelId="{F75634E5-380E-440F-90FE-0E9923F4FBAB}" type="presParOf" srcId="{3170E290-BE8C-4D22-A88B-99171EC8E54F}" destId="{905A3013-3713-438C-8850-69DB26A76B6D}" srcOrd="0" destOrd="0" presId="urn:microsoft.com/office/officeart/2005/8/layout/orgChart1"/>
    <dgm:cxn modelId="{DD6F0369-EF1C-43F6-8180-BED190A046B3}" type="presParOf" srcId="{905A3013-3713-438C-8850-69DB26A76B6D}" destId="{D1F2C993-0A62-4CC3-BBE7-F41FBD47221D}" srcOrd="0" destOrd="0" presId="urn:microsoft.com/office/officeart/2005/8/layout/orgChart1"/>
    <dgm:cxn modelId="{59140EBB-5436-4D28-A4C9-265036C68737}" type="presParOf" srcId="{905A3013-3713-438C-8850-69DB26A76B6D}" destId="{2DB2C5DD-FB79-4E65-94B7-95595AC75CCB}" srcOrd="1" destOrd="0" presId="urn:microsoft.com/office/officeart/2005/8/layout/orgChart1"/>
    <dgm:cxn modelId="{664D1667-577D-457B-819F-64B5D578C813}" type="presParOf" srcId="{3170E290-BE8C-4D22-A88B-99171EC8E54F}" destId="{9268C93F-D46D-46A0-92CA-AB6BA54E48C1}" srcOrd="1" destOrd="0" presId="urn:microsoft.com/office/officeart/2005/8/layout/orgChart1"/>
    <dgm:cxn modelId="{93B24CA4-341F-42B8-B7BD-189F1C6F850A}" type="presParOf" srcId="{3170E290-BE8C-4D22-A88B-99171EC8E54F}" destId="{1630BFE9-8860-428C-B615-D8184B139E59}" srcOrd="2" destOrd="0" presId="urn:microsoft.com/office/officeart/2005/8/layout/orgChart1"/>
    <dgm:cxn modelId="{0674AFD7-2385-42A7-9B55-358AC778EAB4}" type="presParOf" srcId="{F465ABE0-D88A-43F0-934F-81BB9E413060}" destId="{84589833-50CC-408F-AFE7-E30A68453D82}" srcOrd="2" destOrd="0" presId="urn:microsoft.com/office/officeart/2005/8/layout/orgChart1"/>
    <dgm:cxn modelId="{1F00480B-2A53-4BB5-A186-FC63A1C0BBDE}" type="presParOf" srcId="{14A293A6-43DD-45E6-9603-47DC0B1BEFC9}" destId="{3195AE7E-1032-4115-A013-38A96243FF82}" srcOrd="4" destOrd="0" presId="urn:microsoft.com/office/officeart/2005/8/layout/orgChart1"/>
    <dgm:cxn modelId="{72C2E842-E386-4949-9E39-A09F5B64EA73}" type="presParOf" srcId="{14A293A6-43DD-45E6-9603-47DC0B1BEFC9}" destId="{A878B013-E176-42EE-AF87-517A6CE555B3}" srcOrd="5" destOrd="0" presId="urn:microsoft.com/office/officeart/2005/8/layout/orgChart1"/>
    <dgm:cxn modelId="{4505D86F-8CB0-4CF8-BE67-63CEC6F9EFC3}" type="presParOf" srcId="{A878B013-E176-42EE-AF87-517A6CE555B3}" destId="{AC109BC5-7894-440F-8C96-14FC36146AAA}" srcOrd="0" destOrd="0" presId="urn:microsoft.com/office/officeart/2005/8/layout/orgChart1"/>
    <dgm:cxn modelId="{C9F290AA-25AC-4107-B9DE-803AA69ADF6B}" type="presParOf" srcId="{AC109BC5-7894-440F-8C96-14FC36146AAA}" destId="{153BE888-DF1B-4F66-B494-9FCAAC3E9D9C}" srcOrd="0" destOrd="0" presId="urn:microsoft.com/office/officeart/2005/8/layout/orgChart1"/>
    <dgm:cxn modelId="{5887CD49-FA1A-4000-A4D9-41C3E1A273EF}" type="presParOf" srcId="{AC109BC5-7894-440F-8C96-14FC36146AAA}" destId="{48D09A97-BB1C-4E4C-9454-9E24ED3A5A9F}" srcOrd="1" destOrd="0" presId="urn:microsoft.com/office/officeart/2005/8/layout/orgChart1"/>
    <dgm:cxn modelId="{1C5C28A9-E98F-4CFF-A13D-3429F1DEC4E2}" type="presParOf" srcId="{A878B013-E176-42EE-AF87-517A6CE555B3}" destId="{0A118985-49C9-4EFC-9C11-0B56089FA7A4}" srcOrd="1" destOrd="0" presId="urn:microsoft.com/office/officeart/2005/8/layout/orgChart1"/>
    <dgm:cxn modelId="{4EB89683-0E73-4A17-B3CE-8A2C3747040E}" type="presParOf" srcId="{0A118985-49C9-4EFC-9C11-0B56089FA7A4}" destId="{91621252-5D20-4852-A58B-38923E958201}" srcOrd="0" destOrd="0" presId="urn:microsoft.com/office/officeart/2005/8/layout/orgChart1"/>
    <dgm:cxn modelId="{0CA5B9A5-2C73-4D05-BE48-2D0AC5440B60}" type="presParOf" srcId="{0A118985-49C9-4EFC-9C11-0B56089FA7A4}" destId="{A210A8A4-8A02-4155-8402-0F237D408CA6}" srcOrd="1" destOrd="0" presId="urn:microsoft.com/office/officeart/2005/8/layout/orgChart1"/>
    <dgm:cxn modelId="{2C3D6AB2-B62A-49DF-B07A-1E35159985B6}" type="presParOf" srcId="{A210A8A4-8A02-4155-8402-0F237D408CA6}" destId="{257D9510-EC6B-4F1E-A262-6D814AB55982}" srcOrd="0" destOrd="0" presId="urn:microsoft.com/office/officeart/2005/8/layout/orgChart1"/>
    <dgm:cxn modelId="{18FE20B1-0EF5-4F2F-9CA0-FB6B7613D544}" type="presParOf" srcId="{257D9510-EC6B-4F1E-A262-6D814AB55982}" destId="{6756AA25-6870-4CFA-AC03-71392F2D9FBF}" srcOrd="0" destOrd="0" presId="urn:microsoft.com/office/officeart/2005/8/layout/orgChart1"/>
    <dgm:cxn modelId="{18DB61BA-E542-4086-901E-FF8DA2B5A024}" type="presParOf" srcId="{257D9510-EC6B-4F1E-A262-6D814AB55982}" destId="{373A2845-013A-4B89-9ED6-940CA42C6587}" srcOrd="1" destOrd="0" presId="urn:microsoft.com/office/officeart/2005/8/layout/orgChart1"/>
    <dgm:cxn modelId="{4E024D5B-BD17-4E09-B216-FEEA4FBD5081}" type="presParOf" srcId="{A210A8A4-8A02-4155-8402-0F237D408CA6}" destId="{0AEE0A54-E91B-410A-8F05-86E457D4FDA7}" srcOrd="1" destOrd="0" presId="urn:microsoft.com/office/officeart/2005/8/layout/orgChart1"/>
    <dgm:cxn modelId="{6A2AD104-16A0-46C8-A9F5-D2E17B135569}" type="presParOf" srcId="{A210A8A4-8A02-4155-8402-0F237D408CA6}" destId="{336B3EC2-1F76-4EF7-9D34-5748477AB14F}" srcOrd="2" destOrd="0" presId="urn:microsoft.com/office/officeart/2005/8/layout/orgChart1"/>
    <dgm:cxn modelId="{7947A254-290C-4D7A-A8C9-DC81876DC39C}" type="presParOf" srcId="{A878B013-E176-42EE-AF87-517A6CE555B3}" destId="{428333DD-553E-4DEC-B0C5-FE2CDB9CB398}" srcOrd="2" destOrd="0" presId="urn:microsoft.com/office/officeart/2005/8/layout/orgChart1"/>
    <dgm:cxn modelId="{FC0C1952-9F94-4BAC-B957-F6277A81D37E}" type="presParOf" srcId="{68B9D202-471F-4EF9-A31F-9A22AF2E2F57}" destId="{276168B5-F589-4759-AB69-FEA8838EA4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21252-5D20-4852-A58B-38923E958201}">
      <dsp:nvSpPr>
        <dsp:cNvPr id="0" name=""/>
        <dsp:cNvSpPr/>
      </dsp:nvSpPr>
      <dsp:spPr>
        <a:xfrm>
          <a:off x="11227779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5AE7E-1032-4115-A013-38A96243FF82}">
      <dsp:nvSpPr>
        <dsp:cNvPr id="0" name=""/>
        <dsp:cNvSpPr/>
      </dsp:nvSpPr>
      <dsp:spPr>
        <a:xfrm>
          <a:off x="10549681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60208-EB73-4B54-86D5-3D831D35103D}">
      <dsp:nvSpPr>
        <dsp:cNvPr id="0" name=""/>
        <dsp:cNvSpPr/>
      </dsp:nvSpPr>
      <dsp:spPr>
        <a:xfrm>
          <a:off x="10214818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0893D-F7F1-46C9-AC86-F68D3FD98B71}">
      <dsp:nvSpPr>
        <dsp:cNvPr id="0" name=""/>
        <dsp:cNvSpPr/>
      </dsp:nvSpPr>
      <dsp:spPr>
        <a:xfrm>
          <a:off x="10503961" y="2449524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DE9D0-8EF5-4690-AC8B-9BD1174DC573}">
      <dsp:nvSpPr>
        <dsp:cNvPr id="0" name=""/>
        <dsp:cNvSpPr/>
      </dsp:nvSpPr>
      <dsp:spPr>
        <a:xfrm>
          <a:off x="9536720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99B64-987B-4EED-B0AD-0B3004859137}">
      <dsp:nvSpPr>
        <dsp:cNvPr id="0" name=""/>
        <dsp:cNvSpPr/>
      </dsp:nvSpPr>
      <dsp:spPr>
        <a:xfrm>
          <a:off x="8188895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5098-4A0C-4F47-96DD-B0967E9CDF38}">
      <dsp:nvSpPr>
        <dsp:cNvPr id="0" name=""/>
        <dsp:cNvSpPr/>
      </dsp:nvSpPr>
      <dsp:spPr>
        <a:xfrm>
          <a:off x="8017278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47C40-4558-4EF1-9579-064A9F0A65FA}">
      <dsp:nvSpPr>
        <dsp:cNvPr id="0" name=""/>
        <dsp:cNvSpPr/>
      </dsp:nvSpPr>
      <dsp:spPr>
        <a:xfrm>
          <a:off x="7175934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F148F-D896-4965-B496-694BC02C44D3}">
      <dsp:nvSpPr>
        <dsp:cNvPr id="0" name=""/>
        <dsp:cNvSpPr/>
      </dsp:nvSpPr>
      <dsp:spPr>
        <a:xfrm>
          <a:off x="7510797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8089F-12EB-4469-8DEB-CBCD51B9E33A}">
      <dsp:nvSpPr>
        <dsp:cNvPr id="0" name=""/>
        <dsp:cNvSpPr/>
      </dsp:nvSpPr>
      <dsp:spPr>
        <a:xfrm>
          <a:off x="6162972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A6DF9-BB5F-48E5-BBEE-80C90AC0CC8E}">
      <dsp:nvSpPr>
        <dsp:cNvPr id="0" name=""/>
        <dsp:cNvSpPr/>
      </dsp:nvSpPr>
      <dsp:spPr>
        <a:xfrm>
          <a:off x="5991355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96AB9-9F8B-467F-84D9-620D80310A98}">
      <dsp:nvSpPr>
        <dsp:cNvPr id="0" name=""/>
        <dsp:cNvSpPr/>
      </dsp:nvSpPr>
      <dsp:spPr>
        <a:xfrm>
          <a:off x="5150011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C1D521-F643-40F3-B328-5FECCAF51388}">
      <dsp:nvSpPr>
        <dsp:cNvPr id="0" name=""/>
        <dsp:cNvSpPr/>
      </dsp:nvSpPr>
      <dsp:spPr>
        <a:xfrm>
          <a:off x="5484874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4DC53-0BB7-4C9D-A366-E99BB121BFAE}">
      <dsp:nvSpPr>
        <dsp:cNvPr id="0" name=""/>
        <dsp:cNvSpPr/>
      </dsp:nvSpPr>
      <dsp:spPr>
        <a:xfrm>
          <a:off x="3458951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9C5C5-520F-4CD1-B07B-0EDF1F688605}">
      <dsp:nvSpPr>
        <dsp:cNvPr id="0" name=""/>
        <dsp:cNvSpPr/>
      </dsp:nvSpPr>
      <dsp:spPr>
        <a:xfrm>
          <a:off x="3124088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1C94E-4BFE-4C25-8675-4F2B84C4C906}">
      <dsp:nvSpPr>
        <dsp:cNvPr id="0" name=""/>
        <dsp:cNvSpPr/>
      </dsp:nvSpPr>
      <dsp:spPr>
        <a:xfrm>
          <a:off x="3413231" y="2449524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455F9-C8A5-4FD7-BA02-3E6646F041B4}">
      <dsp:nvSpPr>
        <dsp:cNvPr id="0" name=""/>
        <dsp:cNvSpPr/>
      </dsp:nvSpPr>
      <dsp:spPr>
        <a:xfrm>
          <a:off x="2111126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CFDFE-42D0-49B2-8320-92B97C7B8AB1}">
      <dsp:nvSpPr>
        <dsp:cNvPr id="0" name=""/>
        <dsp:cNvSpPr/>
      </dsp:nvSpPr>
      <dsp:spPr>
        <a:xfrm>
          <a:off x="2445990" y="2449524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5575C-AFE0-4FA6-BE59-FCDE66E5D51B}">
      <dsp:nvSpPr>
        <dsp:cNvPr id="0" name=""/>
        <dsp:cNvSpPr/>
      </dsp:nvSpPr>
      <dsp:spPr>
        <a:xfrm>
          <a:off x="1098165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AC045-826C-438D-A247-50CB3AC02523}">
      <dsp:nvSpPr>
        <dsp:cNvPr id="0" name=""/>
        <dsp:cNvSpPr/>
      </dsp:nvSpPr>
      <dsp:spPr>
        <a:xfrm>
          <a:off x="1098165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62DEF-0F80-4E30-80F2-21C3CAEE2A4D}">
      <dsp:nvSpPr>
        <dsp:cNvPr id="0" name=""/>
        <dsp:cNvSpPr/>
      </dsp:nvSpPr>
      <dsp:spPr>
        <a:xfrm>
          <a:off x="1098165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735BA-90D7-4B49-A351-FB28E52F1949}">
      <dsp:nvSpPr>
        <dsp:cNvPr id="0" name=""/>
        <dsp:cNvSpPr/>
      </dsp:nvSpPr>
      <dsp:spPr>
        <a:xfrm>
          <a:off x="926548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33757-B76B-46F6-9164-2BE18F8324FF}">
      <dsp:nvSpPr>
        <dsp:cNvPr id="0" name=""/>
        <dsp:cNvSpPr/>
      </dsp:nvSpPr>
      <dsp:spPr>
        <a:xfrm>
          <a:off x="85204" y="3043907"/>
          <a:ext cx="125573" cy="157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857"/>
              </a:lnTo>
              <a:lnTo>
                <a:pt x="125573" y="1573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BD849-88A6-443C-87C0-CEDBC04AEB70}">
      <dsp:nvSpPr>
        <dsp:cNvPr id="0" name=""/>
        <dsp:cNvSpPr/>
      </dsp:nvSpPr>
      <dsp:spPr>
        <a:xfrm>
          <a:off x="85204" y="3043907"/>
          <a:ext cx="125573" cy="979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475"/>
              </a:lnTo>
              <a:lnTo>
                <a:pt x="125573" y="979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963BD-3913-480F-B2ED-C5B1402EBB11}">
      <dsp:nvSpPr>
        <dsp:cNvPr id="0" name=""/>
        <dsp:cNvSpPr/>
      </dsp:nvSpPr>
      <dsp:spPr>
        <a:xfrm>
          <a:off x="85204" y="3043907"/>
          <a:ext cx="125573" cy="38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092"/>
              </a:lnTo>
              <a:lnTo>
                <a:pt x="125573" y="3850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1B544-537D-428B-A19F-C154507ADF3A}">
      <dsp:nvSpPr>
        <dsp:cNvPr id="0" name=""/>
        <dsp:cNvSpPr/>
      </dsp:nvSpPr>
      <dsp:spPr>
        <a:xfrm>
          <a:off x="420067" y="2449524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ED82E-7E4E-4FAA-8684-CC8B3AF9A319}">
      <dsp:nvSpPr>
        <dsp:cNvPr id="0" name=""/>
        <dsp:cNvSpPr/>
      </dsp:nvSpPr>
      <dsp:spPr>
        <a:xfrm>
          <a:off x="507968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Personal</a:t>
          </a:r>
          <a:endParaRPr lang="en-US" sz="900" kern="1200" dirty="0"/>
        </a:p>
      </dsp:txBody>
      <dsp:txXfrm>
        <a:off x="507968" y="2030945"/>
        <a:ext cx="837158" cy="418579"/>
      </dsp:txXfrm>
    </dsp:sp>
    <dsp:sp modelId="{F912072D-15EC-452F-BB6A-2E9B8A958728}">
      <dsp:nvSpPr>
        <dsp:cNvPr id="0" name=""/>
        <dsp:cNvSpPr/>
      </dsp:nvSpPr>
      <dsp:spPr>
        <a:xfrm>
          <a:off x="1488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Education</a:t>
          </a:r>
          <a:endParaRPr lang="en-US" sz="900" kern="1200" dirty="0"/>
        </a:p>
      </dsp:txBody>
      <dsp:txXfrm>
        <a:off x="1488" y="2625328"/>
        <a:ext cx="837158" cy="418579"/>
      </dsp:txXfrm>
    </dsp:sp>
    <dsp:sp modelId="{3B85DEA1-A131-4FD4-B53F-F89368306505}">
      <dsp:nvSpPr>
        <dsp:cNvPr id="0" name=""/>
        <dsp:cNvSpPr/>
      </dsp:nvSpPr>
      <dsp:spPr>
        <a:xfrm>
          <a:off x="210777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Software Engineering (Current)</a:t>
          </a:r>
          <a:endParaRPr lang="en-US" sz="900" kern="1200" dirty="0"/>
        </a:p>
      </dsp:txBody>
      <dsp:txXfrm>
        <a:off x="210777" y="3219710"/>
        <a:ext cx="837158" cy="418579"/>
      </dsp:txXfrm>
    </dsp:sp>
    <dsp:sp modelId="{0B538DE6-D495-42D5-8A17-EF34291C853B}">
      <dsp:nvSpPr>
        <dsp:cNvPr id="0" name=""/>
        <dsp:cNvSpPr/>
      </dsp:nvSpPr>
      <dsp:spPr>
        <a:xfrm>
          <a:off x="210777" y="3814092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Computer Network Engineering</a:t>
          </a:r>
          <a:endParaRPr lang="en-US" sz="900" kern="1200" dirty="0"/>
        </a:p>
      </dsp:txBody>
      <dsp:txXfrm>
        <a:off x="210777" y="3814092"/>
        <a:ext cx="837158" cy="418579"/>
      </dsp:txXfrm>
    </dsp:sp>
    <dsp:sp modelId="{5F68C5AE-C928-4E8D-A2DC-E7B9F2901157}">
      <dsp:nvSpPr>
        <dsp:cNvPr id="0" name=""/>
        <dsp:cNvSpPr/>
      </dsp:nvSpPr>
      <dsp:spPr>
        <a:xfrm>
          <a:off x="210777" y="440847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Lynda.com, Opentutorials.org [list]</a:t>
          </a:r>
          <a:endParaRPr lang="en-US" sz="900" kern="1200" dirty="0"/>
        </a:p>
      </dsp:txBody>
      <dsp:txXfrm>
        <a:off x="210777" y="4408475"/>
        <a:ext cx="837158" cy="418579"/>
      </dsp:txXfrm>
    </dsp:sp>
    <dsp:sp modelId="{AD3928E0-9A8B-4F56-A6AA-E2DF348D3B3C}">
      <dsp:nvSpPr>
        <dsp:cNvPr id="0" name=""/>
        <dsp:cNvSpPr/>
      </dsp:nvSpPr>
      <dsp:spPr>
        <a:xfrm>
          <a:off x="1014449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Work History</a:t>
          </a:r>
          <a:endParaRPr lang="en-US" sz="900" kern="1200" dirty="0"/>
        </a:p>
      </dsp:txBody>
      <dsp:txXfrm>
        <a:off x="1014449" y="2625328"/>
        <a:ext cx="837158" cy="418579"/>
      </dsp:txXfrm>
    </dsp:sp>
    <dsp:sp modelId="{9C6AB4B3-8699-48EE-B80C-DBDC1656D214}">
      <dsp:nvSpPr>
        <dsp:cNvPr id="0" name=""/>
        <dsp:cNvSpPr/>
      </dsp:nvSpPr>
      <dsp:spPr>
        <a:xfrm>
          <a:off x="1223739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Mohawk College</a:t>
          </a:r>
          <a:endParaRPr lang="en-US" sz="900" kern="1200" dirty="0"/>
        </a:p>
      </dsp:txBody>
      <dsp:txXfrm>
        <a:off x="1223739" y="3219710"/>
        <a:ext cx="837158" cy="418579"/>
      </dsp:txXfrm>
    </dsp:sp>
    <dsp:sp modelId="{451D06A7-1775-488E-9A50-25053A09F798}">
      <dsp:nvSpPr>
        <dsp:cNvPr id="0" name=""/>
        <dsp:cNvSpPr/>
      </dsp:nvSpPr>
      <dsp:spPr>
        <a:xfrm>
          <a:off x="1223739" y="3814092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Blackberry</a:t>
          </a:r>
          <a:endParaRPr lang="en-US" sz="900" kern="1200" dirty="0"/>
        </a:p>
      </dsp:txBody>
      <dsp:txXfrm>
        <a:off x="1223739" y="3814092"/>
        <a:ext cx="837158" cy="418579"/>
      </dsp:txXfrm>
    </dsp:sp>
    <dsp:sp modelId="{CA4C1987-8273-4B1E-A01E-B875AA92C7EC}">
      <dsp:nvSpPr>
        <dsp:cNvPr id="0" name=""/>
        <dsp:cNvSpPr/>
      </dsp:nvSpPr>
      <dsp:spPr>
        <a:xfrm>
          <a:off x="1223739" y="440847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Safer Computer</a:t>
          </a:r>
          <a:endParaRPr lang="en-US" sz="900" kern="1200" dirty="0"/>
        </a:p>
      </dsp:txBody>
      <dsp:txXfrm>
        <a:off x="1223739" y="4408475"/>
        <a:ext cx="837158" cy="418579"/>
      </dsp:txXfrm>
    </dsp:sp>
    <dsp:sp modelId="{24C2CB36-F8E2-4852-B9DE-A0EF1C8332DD}">
      <dsp:nvSpPr>
        <dsp:cNvPr id="0" name=""/>
        <dsp:cNvSpPr/>
      </dsp:nvSpPr>
      <dsp:spPr>
        <a:xfrm>
          <a:off x="3040372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Database Management</a:t>
          </a:r>
          <a:endParaRPr lang="en-US" sz="900" kern="1200" dirty="0"/>
        </a:p>
      </dsp:txBody>
      <dsp:txXfrm>
        <a:off x="3040372" y="2030945"/>
        <a:ext cx="837158" cy="418579"/>
      </dsp:txXfrm>
    </dsp:sp>
    <dsp:sp modelId="{3080B433-AD8A-4474-AB14-C6E82458BB36}">
      <dsp:nvSpPr>
        <dsp:cNvPr id="0" name=""/>
        <dsp:cNvSpPr/>
      </dsp:nvSpPr>
      <dsp:spPr>
        <a:xfrm>
          <a:off x="2027411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Excel, VBA</a:t>
          </a:r>
          <a:endParaRPr lang="en-US" sz="900" kern="1200" dirty="0"/>
        </a:p>
      </dsp:txBody>
      <dsp:txXfrm>
        <a:off x="2027411" y="2625328"/>
        <a:ext cx="837158" cy="418579"/>
      </dsp:txXfrm>
    </dsp:sp>
    <dsp:sp modelId="{E53DC503-DF91-49D3-A1DA-046CB0025DE6}">
      <dsp:nvSpPr>
        <dsp:cNvPr id="0" name=""/>
        <dsp:cNvSpPr/>
      </dsp:nvSpPr>
      <dsp:spPr>
        <a:xfrm>
          <a:off x="2236700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[Scripts]</a:t>
          </a:r>
          <a:endParaRPr lang="en-US" sz="900" kern="1200" dirty="0"/>
        </a:p>
      </dsp:txBody>
      <dsp:txXfrm>
        <a:off x="2236700" y="3219710"/>
        <a:ext cx="837158" cy="418579"/>
      </dsp:txXfrm>
    </dsp:sp>
    <dsp:sp modelId="{0FA6C9E6-435A-477A-8A52-84CC30852DD5}">
      <dsp:nvSpPr>
        <dsp:cNvPr id="0" name=""/>
        <dsp:cNvSpPr/>
      </dsp:nvSpPr>
      <dsp:spPr>
        <a:xfrm>
          <a:off x="3040372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MSSQL</a:t>
          </a:r>
          <a:endParaRPr lang="en-US" sz="900" kern="1200" dirty="0"/>
        </a:p>
      </dsp:txBody>
      <dsp:txXfrm>
        <a:off x="3040372" y="2625328"/>
        <a:ext cx="837158" cy="418579"/>
      </dsp:txXfrm>
    </dsp:sp>
    <dsp:sp modelId="{FC7EC719-D135-4944-9877-A956923F26B0}">
      <dsp:nvSpPr>
        <dsp:cNvPr id="0" name=""/>
        <dsp:cNvSpPr/>
      </dsp:nvSpPr>
      <dsp:spPr>
        <a:xfrm>
          <a:off x="3249662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[Query]</a:t>
          </a:r>
          <a:endParaRPr lang="en-US" sz="900" kern="1200" dirty="0"/>
        </a:p>
      </dsp:txBody>
      <dsp:txXfrm>
        <a:off x="3249662" y="3219710"/>
        <a:ext cx="837158" cy="418579"/>
      </dsp:txXfrm>
    </dsp:sp>
    <dsp:sp modelId="{DC82C858-3A6E-495E-B832-8F677889648D}">
      <dsp:nvSpPr>
        <dsp:cNvPr id="0" name=""/>
        <dsp:cNvSpPr/>
      </dsp:nvSpPr>
      <dsp:spPr>
        <a:xfrm>
          <a:off x="4053333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Oracle</a:t>
          </a:r>
          <a:endParaRPr lang="en-US" sz="900" kern="1200" dirty="0"/>
        </a:p>
      </dsp:txBody>
      <dsp:txXfrm>
        <a:off x="4053333" y="2625328"/>
        <a:ext cx="837158" cy="418579"/>
      </dsp:txXfrm>
    </dsp:sp>
    <dsp:sp modelId="{6CCF951A-0EFA-4706-8D0B-C75BC6A19F4A}">
      <dsp:nvSpPr>
        <dsp:cNvPr id="0" name=""/>
        <dsp:cNvSpPr/>
      </dsp:nvSpPr>
      <dsp:spPr>
        <a:xfrm>
          <a:off x="5572776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Web Development</a:t>
          </a:r>
          <a:endParaRPr lang="en-US" sz="900" kern="1200" dirty="0"/>
        </a:p>
      </dsp:txBody>
      <dsp:txXfrm>
        <a:off x="5572776" y="2030945"/>
        <a:ext cx="837158" cy="418579"/>
      </dsp:txXfrm>
    </dsp:sp>
    <dsp:sp modelId="{AF5683F7-0112-44BE-8B6F-433CA0CE81DE}">
      <dsp:nvSpPr>
        <dsp:cNvPr id="0" name=""/>
        <dsp:cNvSpPr/>
      </dsp:nvSpPr>
      <dsp:spPr>
        <a:xfrm>
          <a:off x="5066295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HTML/CSS</a:t>
          </a:r>
          <a:endParaRPr lang="en-US" sz="900" kern="1200" dirty="0"/>
        </a:p>
      </dsp:txBody>
      <dsp:txXfrm>
        <a:off x="5066295" y="2625328"/>
        <a:ext cx="837158" cy="418579"/>
      </dsp:txXfrm>
    </dsp:sp>
    <dsp:sp modelId="{14A0016F-6417-4E6F-9822-1ADEB56E43A9}">
      <dsp:nvSpPr>
        <dsp:cNvPr id="0" name=""/>
        <dsp:cNvSpPr/>
      </dsp:nvSpPr>
      <dsp:spPr>
        <a:xfrm>
          <a:off x="5275584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[code]</a:t>
          </a:r>
          <a:endParaRPr lang="en-US" sz="900" kern="1200" dirty="0"/>
        </a:p>
      </dsp:txBody>
      <dsp:txXfrm>
        <a:off x="5275584" y="3219710"/>
        <a:ext cx="837158" cy="418579"/>
      </dsp:txXfrm>
    </dsp:sp>
    <dsp:sp modelId="{44F030BE-42A6-47E0-962C-A43843D48585}">
      <dsp:nvSpPr>
        <dsp:cNvPr id="0" name=""/>
        <dsp:cNvSpPr/>
      </dsp:nvSpPr>
      <dsp:spPr>
        <a:xfrm>
          <a:off x="6079256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JavaScript</a:t>
          </a:r>
          <a:endParaRPr lang="en-US" sz="900" kern="1200" dirty="0"/>
        </a:p>
      </dsp:txBody>
      <dsp:txXfrm>
        <a:off x="6079256" y="2625328"/>
        <a:ext cx="837158" cy="418579"/>
      </dsp:txXfrm>
    </dsp:sp>
    <dsp:sp modelId="{8B73DAA7-B4CD-4095-9111-6FB43EFB10F7}">
      <dsp:nvSpPr>
        <dsp:cNvPr id="0" name=""/>
        <dsp:cNvSpPr/>
      </dsp:nvSpPr>
      <dsp:spPr>
        <a:xfrm>
          <a:off x="6288546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[code]</a:t>
          </a:r>
          <a:endParaRPr lang="en-US" sz="900" kern="1200" dirty="0"/>
        </a:p>
      </dsp:txBody>
      <dsp:txXfrm>
        <a:off x="6288546" y="3219710"/>
        <a:ext cx="837158" cy="418579"/>
      </dsp:txXfrm>
    </dsp:sp>
    <dsp:sp modelId="{FC3A663E-DB7C-4F00-B30C-C644478A48B7}">
      <dsp:nvSpPr>
        <dsp:cNvPr id="0" name=""/>
        <dsp:cNvSpPr/>
      </dsp:nvSpPr>
      <dsp:spPr>
        <a:xfrm>
          <a:off x="7598698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I.T. Repair</a:t>
          </a:r>
          <a:endParaRPr lang="en-US" sz="900" kern="1200" dirty="0"/>
        </a:p>
      </dsp:txBody>
      <dsp:txXfrm>
        <a:off x="7598698" y="2030945"/>
        <a:ext cx="837158" cy="418579"/>
      </dsp:txXfrm>
    </dsp:sp>
    <dsp:sp modelId="{75AC6E99-3397-43F1-B5D5-31E1D3FBF80C}">
      <dsp:nvSpPr>
        <dsp:cNvPr id="0" name=""/>
        <dsp:cNvSpPr/>
      </dsp:nvSpPr>
      <dsp:spPr>
        <a:xfrm>
          <a:off x="7092218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Fix</a:t>
          </a:r>
          <a:endParaRPr lang="en-US" sz="900" kern="1200" dirty="0"/>
        </a:p>
      </dsp:txBody>
      <dsp:txXfrm>
        <a:off x="7092218" y="2625328"/>
        <a:ext cx="837158" cy="418579"/>
      </dsp:txXfrm>
    </dsp:sp>
    <dsp:sp modelId="{F62040F4-2A8E-4970-98C9-6DEB853B75F5}">
      <dsp:nvSpPr>
        <dsp:cNvPr id="0" name=""/>
        <dsp:cNvSpPr/>
      </dsp:nvSpPr>
      <dsp:spPr>
        <a:xfrm>
          <a:off x="7301507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[posts]</a:t>
          </a:r>
          <a:endParaRPr lang="en-US" sz="900" kern="1200" dirty="0"/>
        </a:p>
      </dsp:txBody>
      <dsp:txXfrm>
        <a:off x="7301507" y="3219710"/>
        <a:ext cx="837158" cy="418579"/>
      </dsp:txXfrm>
    </dsp:sp>
    <dsp:sp modelId="{8AB5C2E8-3DC7-4F5B-B3A3-3837354D313A}">
      <dsp:nvSpPr>
        <dsp:cNvPr id="0" name=""/>
        <dsp:cNvSpPr/>
      </dsp:nvSpPr>
      <dsp:spPr>
        <a:xfrm>
          <a:off x="8105179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Optimization</a:t>
          </a:r>
          <a:endParaRPr lang="en-US" sz="900" kern="1200" dirty="0"/>
        </a:p>
      </dsp:txBody>
      <dsp:txXfrm>
        <a:off x="8105179" y="2625328"/>
        <a:ext cx="837158" cy="418579"/>
      </dsp:txXfrm>
    </dsp:sp>
    <dsp:sp modelId="{DC6DE400-9043-4B1A-B70F-503526094DDF}">
      <dsp:nvSpPr>
        <dsp:cNvPr id="0" name=""/>
        <dsp:cNvSpPr/>
      </dsp:nvSpPr>
      <dsp:spPr>
        <a:xfrm>
          <a:off x="8314469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[posts]</a:t>
          </a:r>
          <a:endParaRPr lang="en-US" sz="900" kern="1200" dirty="0"/>
        </a:p>
      </dsp:txBody>
      <dsp:txXfrm>
        <a:off x="8314469" y="3219710"/>
        <a:ext cx="837158" cy="418579"/>
      </dsp:txXfrm>
    </dsp:sp>
    <dsp:sp modelId="{7DE5AC8C-54BE-4FB6-BACB-1F21D245DA40}">
      <dsp:nvSpPr>
        <dsp:cNvPr id="0" name=""/>
        <dsp:cNvSpPr/>
      </dsp:nvSpPr>
      <dsp:spPr>
        <a:xfrm>
          <a:off x="10131102" y="2030945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Hobby</a:t>
          </a:r>
          <a:endParaRPr lang="en-US" sz="900" kern="1200" dirty="0"/>
        </a:p>
      </dsp:txBody>
      <dsp:txXfrm>
        <a:off x="10131102" y="2030945"/>
        <a:ext cx="837158" cy="418579"/>
      </dsp:txXfrm>
    </dsp:sp>
    <dsp:sp modelId="{EC79BC29-1C05-4A03-BEBA-B8775235D9A1}">
      <dsp:nvSpPr>
        <dsp:cNvPr id="0" name=""/>
        <dsp:cNvSpPr/>
      </dsp:nvSpPr>
      <dsp:spPr>
        <a:xfrm>
          <a:off x="9118141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Radio Host</a:t>
          </a:r>
          <a:endParaRPr lang="en-US" sz="900" kern="1200" dirty="0"/>
        </a:p>
      </dsp:txBody>
      <dsp:txXfrm>
        <a:off x="9118141" y="2625328"/>
        <a:ext cx="837158" cy="418579"/>
      </dsp:txXfrm>
    </dsp:sp>
    <dsp:sp modelId="{E26D5416-9D6F-4AEA-9452-043CFAB165F1}">
      <dsp:nvSpPr>
        <dsp:cNvPr id="0" name=""/>
        <dsp:cNvSpPr/>
      </dsp:nvSpPr>
      <dsp:spPr>
        <a:xfrm>
          <a:off x="10131102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Photography</a:t>
          </a:r>
          <a:endParaRPr lang="en-US" sz="900" kern="1200" dirty="0"/>
        </a:p>
      </dsp:txBody>
      <dsp:txXfrm>
        <a:off x="10131102" y="2625328"/>
        <a:ext cx="837158" cy="418579"/>
      </dsp:txXfrm>
    </dsp:sp>
    <dsp:sp modelId="{D1F2C993-0A62-4CC3-BBE7-F41FBD47221D}">
      <dsp:nvSpPr>
        <dsp:cNvPr id="0" name=""/>
        <dsp:cNvSpPr/>
      </dsp:nvSpPr>
      <dsp:spPr>
        <a:xfrm>
          <a:off x="10340392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[Portfolio]</a:t>
          </a:r>
          <a:endParaRPr lang="en-US" sz="900" kern="1200" dirty="0"/>
        </a:p>
      </dsp:txBody>
      <dsp:txXfrm>
        <a:off x="10340392" y="3219710"/>
        <a:ext cx="837158" cy="418579"/>
      </dsp:txXfrm>
    </dsp:sp>
    <dsp:sp modelId="{153BE888-DF1B-4F66-B494-9FCAAC3E9D9C}">
      <dsp:nvSpPr>
        <dsp:cNvPr id="0" name=""/>
        <dsp:cNvSpPr/>
      </dsp:nvSpPr>
      <dsp:spPr>
        <a:xfrm>
          <a:off x="11144063" y="2625328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Languages</a:t>
          </a:r>
          <a:endParaRPr lang="en-US" sz="900" kern="1200" dirty="0"/>
        </a:p>
      </dsp:txBody>
      <dsp:txXfrm>
        <a:off x="11144063" y="2625328"/>
        <a:ext cx="837158" cy="418579"/>
      </dsp:txXfrm>
    </dsp:sp>
    <dsp:sp modelId="{6756AA25-6870-4CFA-AC03-71392F2D9FBF}">
      <dsp:nvSpPr>
        <dsp:cNvPr id="0" name=""/>
        <dsp:cNvSpPr/>
      </dsp:nvSpPr>
      <dsp:spPr>
        <a:xfrm>
          <a:off x="11353353" y="3219710"/>
          <a:ext cx="837158" cy="418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[posts]</a:t>
          </a:r>
          <a:endParaRPr lang="en-US" sz="900" kern="1200" dirty="0"/>
        </a:p>
      </dsp:txBody>
      <dsp:txXfrm>
        <a:off x="11353353" y="3219710"/>
        <a:ext cx="837158" cy="41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41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75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84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1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59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2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76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98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4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6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3179-7F71-41F5-BB22-F3BCFE62F206}" type="datetimeFigureOut">
              <a:rPr lang="en-CA" smtClean="0"/>
              <a:t>2018-08-30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8783-C14F-401B-B8F9-A57F32C4F8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6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60920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5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8045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-3" y="1638083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-3" y="2509811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-4" y="3381539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Development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-5" y="4252831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I.T. Repair</a:t>
            </a:r>
          </a:p>
        </p:txBody>
      </p:sp>
      <p:sp>
        <p:nvSpPr>
          <p:cNvPr id="8" name="Rectangle 7"/>
          <p:cNvSpPr/>
          <p:nvPr/>
        </p:nvSpPr>
        <p:spPr>
          <a:xfrm>
            <a:off x="-6" y="5124123"/>
            <a:ext cx="1480457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Hobbies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" y="0"/>
            <a:ext cx="1499196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parral Pro Light" panose="02060403030505090203" pitchFamily="18" charset="0"/>
              </a:rPr>
              <a:t>Jin Kim</a:t>
            </a:r>
          </a:p>
          <a:p>
            <a:pPr algn="ctr"/>
            <a:r>
              <a:rPr lang="en-US" sz="3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parral Pro Light" panose="02060403030505090203" pitchFamily="18" charset="0"/>
              </a:rPr>
              <a:t>Portfolio</a:t>
            </a:r>
            <a:endParaRPr lang="en-CA" sz="3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2158835" y="-2158835"/>
            <a:ext cx="1480457" cy="57981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-7" y="1464347"/>
            <a:ext cx="1499200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" y="0"/>
            <a:ext cx="1499196" cy="1402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parral Pro Light" panose="02060403030505090203" pitchFamily="18" charset="0"/>
              </a:rPr>
              <a:t>Jin Kim</a:t>
            </a:r>
          </a:p>
          <a:p>
            <a:pPr algn="ctr"/>
            <a:r>
              <a:rPr lang="en-US" sz="3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parral Pro Light" panose="02060403030505090203" pitchFamily="18" charset="0"/>
              </a:rPr>
              <a:t>Portfolio</a:t>
            </a:r>
            <a:endParaRPr lang="en-CA" sz="3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aparral Pro Light" panose="020604030305050902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9193" y="1472402"/>
            <a:ext cx="1463463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 Management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-7" y="2489485"/>
            <a:ext cx="5798134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Web Development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7" y="2998194"/>
            <a:ext cx="5798134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I.T. Repair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" y="3510763"/>
            <a:ext cx="5798134" cy="5125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29674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92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Chaparral Pro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Mohawk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Jinhyung</dc:creator>
  <cp:lastModifiedBy>Kim, Jinhyung</cp:lastModifiedBy>
  <cp:revision>5</cp:revision>
  <dcterms:created xsi:type="dcterms:W3CDTF">2018-08-28T14:05:08Z</dcterms:created>
  <dcterms:modified xsi:type="dcterms:W3CDTF">2018-08-30T09:31:25Z</dcterms:modified>
</cp:coreProperties>
</file>