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967288" cy="1403350"/>
  <p:notesSz cx="6858000" cy="9144000"/>
  <p:embeddedFontLst>
    <p:embeddedFont>
      <p:font typeface="Montserrat Medium" panose="00000600000000000000" pitchFamily="2" charset="0"/>
      <p:regular r:id="rId4"/>
      <p:italic r:id="rId5"/>
    </p:embeddedFont>
    <p:embeddedFont>
      <p:font typeface="Montserrat SemiBold" panose="00000700000000000000" pitchFamily="2" charset="0"/>
      <p:bold r:id="rId6"/>
      <p:boldItalic r:id="rId7"/>
    </p:embeddedFont>
    <p:embeddedFont>
      <p:font typeface="Pathway Gothic One" pitchFamily="2" charset="0"/>
      <p:regular r:id="rId8"/>
    </p:embeddedFont>
  </p:embeddedFontLst>
  <p:defaultTextStyle>
    <a:defPPr>
      <a:defRPr lang="en-US"/>
    </a:defPPr>
    <a:lvl1pPr marL="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1pPr>
    <a:lvl2pPr marL="5927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2pPr>
    <a:lvl3pPr marL="11854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3pPr>
    <a:lvl4pPr marL="17782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4pPr>
    <a:lvl5pPr marL="2370959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5pPr>
    <a:lvl6pPr marL="296370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6pPr>
    <a:lvl7pPr marL="35564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7pPr>
    <a:lvl8pPr marL="41491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8pPr>
    <a:lvl9pPr marL="47419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5029" autoAdjust="0"/>
  </p:normalViewPr>
  <p:slideViewPr>
    <p:cSldViewPr>
      <p:cViewPr varScale="1">
        <p:scale>
          <a:sx n="205" d="100"/>
          <a:sy n="205" d="100"/>
        </p:scale>
        <p:origin x="174" y="432"/>
      </p:cViewPr>
      <p:guideLst>
        <p:guide orient="horz" pos="2170"/>
        <p:guide pos="3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3826D-BF54-438B-9707-919959F77F61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032000" y="1143000"/>
            <a:ext cx="1092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F21D-737E-4AA8-BC19-08D51799F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F21D-737E-4AA8-BC19-08D51799F63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14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94" y="2140116"/>
            <a:ext cx="8735574" cy="14767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578" y="3903867"/>
            <a:ext cx="7194003" cy="17605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9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0936" y="275894"/>
            <a:ext cx="2312359" cy="58781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3863" y="275894"/>
            <a:ext cx="6765790" cy="5878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32" y="4426946"/>
            <a:ext cx="8735574" cy="1368267"/>
          </a:xfrm>
        </p:spPr>
        <p:txBody>
          <a:bodyPr anchor="t"/>
          <a:lstStyle>
            <a:lvl1pPr algn="l">
              <a:defRPr sz="23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32" y="2919930"/>
            <a:ext cx="8735574" cy="1507006"/>
          </a:xfrm>
        </p:spPr>
        <p:txBody>
          <a:bodyPr anchor="b"/>
          <a:lstStyle>
            <a:lvl1pPr marL="0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1pPr>
            <a:lvl2pPr marL="265886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2pPr>
            <a:lvl3pPr marL="531774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3pPr>
            <a:lvl4pPr marL="797659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4pPr>
            <a:lvl5pPr marL="1063546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5pPr>
            <a:lvl6pPr marL="1329433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6pPr>
            <a:lvl7pPr marL="1595318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7pPr>
            <a:lvl8pPr marL="1861205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8pPr>
            <a:lvl9pPr marL="2127092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858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217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6" y="1542090"/>
            <a:ext cx="4540857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866" y="2184762"/>
            <a:ext cx="4540857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0658" y="1542090"/>
            <a:ext cx="4542642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658" y="2184762"/>
            <a:ext cx="4542642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64" y="274292"/>
            <a:ext cx="3381110" cy="1167332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087" y="274297"/>
            <a:ext cx="5745213" cy="5879718"/>
          </a:xfrm>
        </p:spPr>
        <p:txBody>
          <a:bodyPr/>
          <a:lstStyle>
            <a:lvl1pPr>
              <a:defRPr sz="1861"/>
            </a:lvl1pPr>
            <a:lvl2pPr>
              <a:defRPr sz="1628"/>
            </a:lvl2pPr>
            <a:lvl3pPr>
              <a:defRPr sz="1397"/>
            </a:lvl3pPr>
            <a:lvl4pPr>
              <a:defRPr sz="1164"/>
            </a:lvl4pPr>
            <a:lvl5pPr>
              <a:defRPr sz="1164"/>
            </a:lvl5pPr>
            <a:lvl6pPr>
              <a:defRPr sz="1164"/>
            </a:lvl6pPr>
            <a:lvl7pPr>
              <a:defRPr sz="1164"/>
            </a:lvl7pPr>
            <a:lvl8pPr>
              <a:defRPr sz="1164"/>
            </a:lvl8pPr>
            <a:lvl9pPr>
              <a:defRPr sz="11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864" y="1441629"/>
            <a:ext cx="3381110" cy="4712386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96" y="4822422"/>
            <a:ext cx="6166290" cy="569314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4396" y="615564"/>
            <a:ext cx="6166290" cy="4133503"/>
          </a:xfrm>
        </p:spPr>
        <p:txBody>
          <a:bodyPr/>
          <a:lstStyle>
            <a:lvl1pPr marL="0" indent="0">
              <a:buNone/>
              <a:defRPr sz="1861"/>
            </a:lvl1pPr>
            <a:lvl2pPr marL="265886" indent="0">
              <a:buNone/>
              <a:defRPr sz="1628"/>
            </a:lvl2pPr>
            <a:lvl3pPr marL="531774" indent="0">
              <a:buNone/>
              <a:defRPr sz="1397"/>
            </a:lvl3pPr>
            <a:lvl4pPr marL="797659" indent="0">
              <a:buNone/>
              <a:defRPr sz="1164"/>
            </a:lvl4pPr>
            <a:lvl5pPr marL="1063546" indent="0">
              <a:buNone/>
              <a:defRPr sz="1164"/>
            </a:lvl5pPr>
            <a:lvl6pPr marL="1329433" indent="0">
              <a:buNone/>
              <a:defRPr sz="1164"/>
            </a:lvl6pPr>
            <a:lvl7pPr marL="1595318" indent="0">
              <a:buNone/>
              <a:defRPr sz="1164"/>
            </a:lvl7pPr>
            <a:lvl8pPr marL="1861205" indent="0">
              <a:buNone/>
              <a:defRPr sz="1164"/>
            </a:lvl8pPr>
            <a:lvl9pPr marL="2127092" indent="0">
              <a:buNone/>
              <a:defRPr sz="116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4396" y="5391740"/>
            <a:ext cx="6166290" cy="808521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863" y="275892"/>
            <a:ext cx="9249432" cy="114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3" y="1607478"/>
            <a:ext cx="9249432" cy="454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3859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1366" y="6385250"/>
            <a:ext cx="325443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5293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1774" rtl="0" eaLnBrk="1" latinLnBrk="0" hangingPunct="1">
        <a:spcBef>
          <a:spcPct val="0"/>
        </a:spcBef>
        <a:buNone/>
        <a:defRPr sz="25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415" indent="-199415" algn="l" defTabSz="531774" rtl="0" eaLnBrk="1" latinLnBrk="0" hangingPunct="1">
        <a:spcBef>
          <a:spcPct val="20000"/>
        </a:spcBef>
        <a:buFont typeface="Arial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1pPr>
      <a:lvl2pPr marL="432065" indent="-166179" algn="l" defTabSz="531774" rtl="0" eaLnBrk="1" latinLnBrk="0" hangingPunct="1">
        <a:spcBef>
          <a:spcPct val="20000"/>
        </a:spcBef>
        <a:buFont typeface="Arial" pitchFamily="34" charset="0"/>
        <a:buChar char="–"/>
        <a:defRPr sz="1628" kern="1200">
          <a:solidFill>
            <a:schemeClr val="tx1"/>
          </a:solidFill>
          <a:latin typeface="+mn-lt"/>
          <a:ea typeface="+mn-ea"/>
          <a:cs typeface="+mn-cs"/>
        </a:defRPr>
      </a:lvl2pPr>
      <a:lvl3pPr marL="664716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930602" indent="-132943" algn="l" defTabSz="531774" rtl="0" eaLnBrk="1" latinLnBrk="0" hangingPunct="1">
        <a:spcBef>
          <a:spcPct val="20000"/>
        </a:spcBef>
        <a:buFont typeface="Arial" pitchFamily="34" charset="0"/>
        <a:buChar char="–"/>
        <a:defRPr sz="1164" kern="1200">
          <a:solidFill>
            <a:schemeClr val="tx1"/>
          </a:solidFill>
          <a:latin typeface="+mn-lt"/>
          <a:ea typeface="+mn-ea"/>
          <a:cs typeface="+mn-cs"/>
        </a:defRPr>
      </a:lvl4pPr>
      <a:lvl5pPr marL="1196489" indent="-132943" algn="l" defTabSz="531774" rtl="0" eaLnBrk="1" latinLnBrk="0" hangingPunct="1">
        <a:spcBef>
          <a:spcPct val="20000"/>
        </a:spcBef>
        <a:buFont typeface="Arial" pitchFamily="34" charset="0"/>
        <a:buChar char="»"/>
        <a:defRPr sz="1164" kern="1200">
          <a:solidFill>
            <a:schemeClr val="tx1"/>
          </a:solidFill>
          <a:latin typeface="+mn-lt"/>
          <a:ea typeface="+mn-ea"/>
          <a:cs typeface="+mn-cs"/>
        </a:defRPr>
      </a:lvl5pPr>
      <a:lvl6pPr marL="146237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62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7pPr>
      <a:lvl8pPr marL="1994149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8pPr>
      <a:lvl9pPr marL="226003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88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774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659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54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433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318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205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092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5844" y="34494"/>
            <a:ext cx="5034" cy="1296000"/>
          </a:xfrm>
          <a:custGeom>
            <a:avLst/>
            <a:gdLst/>
            <a:ahLst/>
            <a:cxnLst/>
            <a:rect l="l" t="t" r="r" b="b"/>
            <a:pathLst>
              <a:path w="8656" h="1081979">
                <a:moveTo>
                  <a:pt x="0" y="0"/>
                </a:moveTo>
                <a:lnTo>
                  <a:pt x="8656" y="0"/>
                </a:lnTo>
                <a:lnTo>
                  <a:pt x="8656" y="1081979"/>
                </a:lnTo>
                <a:lnTo>
                  <a:pt x="0" y="1081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BAB29F9-DA60-DB63-28A5-A3D5F2C6CCDD}"/>
              </a:ext>
            </a:extLst>
          </p:cNvPr>
          <p:cNvGrpSpPr/>
          <p:nvPr/>
        </p:nvGrpSpPr>
        <p:grpSpPr>
          <a:xfrm>
            <a:off x="2397977" y="-5506"/>
            <a:ext cx="2564277" cy="182634"/>
            <a:chOff x="3529850" y="-4914"/>
            <a:chExt cx="3850438" cy="48607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723A4E7-088F-F217-F209-42A81237B5CE}"/>
                </a:ext>
              </a:extLst>
            </p:cNvPr>
            <p:cNvSpPr/>
            <p:nvPr/>
          </p:nvSpPr>
          <p:spPr>
            <a:xfrm>
              <a:off x="5348211" y="-4914"/>
              <a:ext cx="2032077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28379" t="-27792" r="-24049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3" name="Freeform 3"/>
            <p:cNvSpPr/>
            <p:nvPr/>
          </p:nvSpPr>
          <p:spPr>
            <a:xfrm>
              <a:off x="3529850" y="0"/>
              <a:ext cx="2514600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5366" t="-27792" r="-246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</p:grpSp>
      <p:sp>
        <p:nvSpPr>
          <p:cNvPr id="5" name="Freeform 5"/>
          <p:cNvSpPr/>
          <p:nvPr/>
        </p:nvSpPr>
        <p:spPr>
          <a:xfrm>
            <a:off x="25438" y="537893"/>
            <a:ext cx="981163" cy="309594"/>
          </a:xfrm>
          <a:custGeom>
            <a:avLst/>
            <a:gdLst/>
            <a:ahLst/>
            <a:cxnLst/>
            <a:rect l="l" t="t" r="r" b="b"/>
            <a:pathLst>
              <a:path w="1460580" h="411328">
                <a:moveTo>
                  <a:pt x="0" y="0"/>
                </a:moveTo>
                <a:lnTo>
                  <a:pt x="1460581" y="0"/>
                </a:lnTo>
                <a:lnTo>
                  <a:pt x="1460581" y="411328"/>
                </a:lnTo>
                <a:lnTo>
                  <a:pt x="0" y="41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51" t="-90412" r="-245585" b="-98254"/>
            </a:stretch>
          </a:blipFill>
        </p:spPr>
        <p:txBody>
          <a:bodyPr/>
          <a:lstStyle/>
          <a:p>
            <a:endParaRPr sz="1047"/>
          </a:p>
        </p:txBody>
      </p:sp>
      <p:sp>
        <p:nvSpPr>
          <p:cNvPr id="13" name="TextBox 13"/>
          <p:cNvSpPr txBox="1"/>
          <p:nvPr/>
        </p:nvSpPr>
        <p:spPr>
          <a:xfrm>
            <a:off x="1086835" y="168275"/>
            <a:ext cx="2255057" cy="23421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1228"/>
              </a:lnSpc>
            </a:pPr>
            <a:r>
              <a:rPr lang="en-US" sz="2013" dirty="0">
                <a:solidFill>
                  <a:srgbClr val="30AA3D"/>
                </a:solidFill>
                <a:latin typeface="Pathway Gothic One"/>
              </a:rPr>
              <a:t>NOME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6033" y="464758"/>
            <a:ext cx="2232000" cy="89554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43"/>
              </a:lnSpc>
            </a:pPr>
            <a:r>
              <a:rPr lang="en-US" sz="863" dirty="0">
                <a:solidFill>
                  <a:srgbClr val="000000"/>
                </a:solidFill>
                <a:latin typeface="Montserrat SemiBold" pitchFamily="2" charset="0"/>
              </a:rPr>
              <a:t>CARGOPT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6835" y="655743"/>
            <a:ext cx="2232000" cy="10914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>
              <a:lnSpc>
                <a:spcPts val="643"/>
              </a:lnSpc>
              <a:defRPr sz="863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CARGOIN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>
          <a:xfrm>
            <a:off x="1666285" y="1214247"/>
            <a:ext cx="151200" cy="151200"/>
          </a:xfrm>
          <a:custGeom>
            <a:avLst/>
            <a:gdLst/>
            <a:ahLst/>
            <a:cxnLst/>
            <a:rect l="l" t="t" r="r" b="b"/>
            <a:pathLst>
              <a:path w="106499" h="106499">
                <a:moveTo>
                  <a:pt x="0" y="0"/>
                </a:moveTo>
                <a:lnTo>
                  <a:pt x="106499" y="0"/>
                </a:lnTo>
                <a:lnTo>
                  <a:pt x="106499" y="106499"/>
                </a:lnTo>
                <a:lnTo>
                  <a:pt x="0" y="10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sp>
        <p:nvSpPr>
          <p:cNvPr id="11" name="TextBox 11"/>
          <p:cNvSpPr txBox="1"/>
          <p:nvPr/>
        </p:nvSpPr>
        <p:spPr>
          <a:xfrm>
            <a:off x="1842696" y="1077413"/>
            <a:ext cx="773321" cy="61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"/>
              </a:lnSpc>
            </a:pPr>
            <a:r>
              <a:rPr lang="en-US" sz="719" spc="-3" dirty="0">
                <a:solidFill>
                  <a:srgbClr val="000000"/>
                </a:solidFill>
                <a:latin typeface="Montserrat Medium" pitchFamily="2" charset="0"/>
              </a:rPr>
              <a:t>@SCHWARZ-SA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>
          <a:xfrm>
            <a:off x="1666525" y="1006475"/>
            <a:ext cx="151200" cy="151200"/>
          </a:xfrm>
          <a:custGeom>
            <a:avLst/>
            <a:gdLst/>
            <a:ahLst/>
            <a:cxnLst/>
            <a:rect l="l" t="t" r="r" b="b"/>
            <a:pathLst>
              <a:path w="103082" h="103082">
                <a:moveTo>
                  <a:pt x="0" y="0"/>
                </a:moveTo>
                <a:lnTo>
                  <a:pt x="103083" y="0"/>
                </a:lnTo>
                <a:lnTo>
                  <a:pt x="103083" y="103082"/>
                </a:lnTo>
                <a:lnTo>
                  <a:pt x="0" y="1030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sp>
        <p:nvSpPr>
          <p:cNvPr id="12" name="TextBox 12"/>
          <p:cNvSpPr txBox="1"/>
          <p:nvPr/>
        </p:nvSpPr>
        <p:spPr>
          <a:xfrm>
            <a:off x="1883962" y="1277414"/>
            <a:ext cx="675882" cy="61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3"/>
              </a:lnSpc>
            </a:pPr>
            <a:r>
              <a:rPr lang="en-US" sz="719" spc="-3" dirty="0">
                <a:solidFill>
                  <a:srgbClr val="000000"/>
                </a:solidFill>
                <a:latin typeface="Montserrat Medium" pitchFamily="2" charset="0"/>
              </a:rPr>
              <a:t>/SCHWARZ.SA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58145" y="815536"/>
            <a:ext cx="1187726" cy="115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"/>
              </a:lnSpc>
            </a:pPr>
            <a:r>
              <a:rPr lang="en-US" sz="1100" dirty="0">
                <a:solidFill>
                  <a:srgbClr val="000000"/>
                </a:solidFill>
                <a:latin typeface="Pathway Gothic One"/>
              </a:rPr>
              <a:t>+55 (41) 2106-RAMAL</a:t>
            </a:r>
          </a:p>
        </p:txBody>
      </p:sp>
      <p:sp>
        <p:nvSpPr>
          <p:cNvPr id="16" name="Freeform 16"/>
          <p:cNvSpPr>
            <a:spLocks noChangeAspect="1"/>
          </p:cNvSpPr>
          <p:nvPr/>
        </p:nvSpPr>
        <p:spPr>
          <a:xfrm>
            <a:off x="1670452" y="780822"/>
            <a:ext cx="150387" cy="150387"/>
          </a:xfrm>
          <a:custGeom>
            <a:avLst/>
            <a:gdLst/>
            <a:ahLst/>
            <a:cxnLst/>
            <a:rect l="l" t="t" r="r" b="b"/>
            <a:pathLst>
              <a:path w="144374" h="144374">
                <a:moveTo>
                  <a:pt x="0" y="0"/>
                </a:moveTo>
                <a:lnTo>
                  <a:pt x="144374" y="0"/>
                </a:lnTo>
                <a:lnTo>
                  <a:pt x="144374" y="144374"/>
                </a:lnTo>
                <a:lnTo>
                  <a:pt x="0" y="1443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sz="1047" dirty="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4B32726C-1A76-4FA3-075A-DE27EDF993F9}"/>
              </a:ext>
            </a:extLst>
          </p:cNvPr>
          <p:cNvSpPr/>
          <p:nvPr/>
        </p:nvSpPr>
        <p:spPr>
          <a:xfrm>
            <a:off x="1083477" y="900257"/>
            <a:ext cx="439767" cy="415545"/>
          </a:xfrm>
          <a:custGeom>
            <a:avLst/>
            <a:gdLst/>
            <a:ahLst/>
            <a:cxnLst/>
            <a:rect l="l" t="t" r="r" b="b"/>
            <a:pathLst>
              <a:path w="375082" h="375082">
                <a:moveTo>
                  <a:pt x="0" y="0"/>
                </a:moveTo>
                <a:lnTo>
                  <a:pt x="375083" y="0"/>
                </a:lnTo>
                <a:lnTo>
                  <a:pt x="375083" y="375083"/>
                </a:lnTo>
                <a:lnTo>
                  <a:pt x="0" y="375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BA9B8A8-B126-8CE5-CF9F-763DB3F0B5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995" t="3878" r="51118" b="1934"/>
          <a:stretch/>
        </p:blipFill>
        <p:spPr>
          <a:xfrm>
            <a:off x="4126887" y="-10269"/>
            <a:ext cx="846012" cy="1411682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8C506DFA-2EEA-852A-B7D7-D8636207B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6926" y="-12114"/>
            <a:ext cx="802229" cy="14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5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>
        <a:spAutoFit/>
      </a:bodyPr>
      <a:lstStyle>
        <a:defPPr algn="l">
          <a:lnSpc>
            <a:spcPts val="1708"/>
          </a:lnSpc>
          <a:defRPr sz="1400" dirty="0">
            <a:solidFill>
              <a:srgbClr val="30AA3D"/>
            </a:solidFill>
            <a:latin typeface="Pathway Gothic On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16</Words>
  <Application>Microsoft Office PowerPoint</Application>
  <PresentationFormat>Personalizar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Montserrat Medium</vt:lpstr>
      <vt:lpstr>Pathway Gothic One</vt:lpstr>
      <vt:lpstr>Montserrat SemiBold</vt:lpstr>
      <vt:lpstr>Arial</vt:lpstr>
      <vt:lpstr>Calibri</vt:lpstr>
      <vt:lpstr>Aptos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Assinatura e-mail Schwarz</dc:title>
  <dc:creator>Guilherme</dc:creator>
  <cp:lastModifiedBy>Guilherme Pontes de Oliveira Gordiano</cp:lastModifiedBy>
  <cp:revision>77</cp:revision>
  <dcterms:created xsi:type="dcterms:W3CDTF">2006-08-16T00:00:00Z</dcterms:created>
  <dcterms:modified xsi:type="dcterms:W3CDTF">2024-11-22T11:51:12Z</dcterms:modified>
  <dc:identifier>DAFkgJBqtYM</dc:identifier>
</cp:coreProperties>
</file>