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"/>
  </p:notesMasterIdLst>
  <p:sldIdLst>
    <p:sldId id="258" r:id="rId2"/>
  </p:sldIdLst>
  <p:sldSz cx="4967288" cy="1403350"/>
  <p:notesSz cx="6858000" cy="9144000"/>
  <p:embeddedFontLst>
    <p:embeddedFont>
      <p:font typeface="Montserrat Classic" panose="020B0604020202020204" charset="0"/>
      <p:regular r:id="rId4"/>
    </p:embeddedFont>
    <p:embeddedFont>
      <p:font typeface="Montserrat Semi-Bold Bold" panose="020B0604020202020204" charset="0"/>
      <p:regular r:id="rId5"/>
    </p:embeddedFont>
    <p:embeddedFont>
      <p:font typeface="Pathway Gothic One" panose="020B0604020202020204" charset="0"/>
      <p:regular r:id="rId6"/>
    </p:embeddedFont>
  </p:embeddedFontLst>
  <p:defaultTextStyle>
    <a:defPPr>
      <a:defRPr lang="en-US"/>
    </a:defPPr>
    <a:lvl1pPr marL="0" algn="l" defTabSz="1185480" rtl="0" eaLnBrk="1" latinLnBrk="0" hangingPunct="1">
      <a:defRPr sz="2334" kern="1200">
        <a:solidFill>
          <a:schemeClr val="tx1"/>
        </a:solidFill>
        <a:latin typeface="+mn-lt"/>
        <a:ea typeface="+mn-ea"/>
        <a:cs typeface="+mn-cs"/>
      </a:defRPr>
    </a:lvl1pPr>
    <a:lvl2pPr marL="592740" algn="l" defTabSz="1185480" rtl="0" eaLnBrk="1" latinLnBrk="0" hangingPunct="1">
      <a:defRPr sz="2334" kern="1200">
        <a:solidFill>
          <a:schemeClr val="tx1"/>
        </a:solidFill>
        <a:latin typeface="+mn-lt"/>
        <a:ea typeface="+mn-ea"/>
        <a:cs typeface="+mn-cs"/>
      </a:defRPr>
    </a:lvl2pPr>
    <a:lvl3pPr marL="1185480" algn="l" defTabSz="1185480" rtl="0" eaLnBrk="1" latinLnBrk="0" hangingPunct="1">
      <a:defRPr sz="2334" kern="1200">
        <a:solidFill>
          <a:schemeClr val="tx1"/>
        </a:solidFill>
        <a:latin typeface="+mn-lt"/>
        <a:ea typeface="+mn-ea"/>
        <a:cs typeface="+mn-cs"/>
      </a:defRPr>
    </a:lvl3pPr>
    <a:lvl4pPr marL="1778220" algn="l" defTabSz="1185480" rtl="0" eaLnBrk="1" latinLnBrk="0" hangingPunct="1">
      <a:defRPr sz="2334" kern="1200">
        <a:solidFill>
          <a:schemeClr val="tx1"/>
        </a:solidFill>
        <a:latin typeface="+mn-lt"/>
        <a:ea typeface="+mn-ea"/>
        <a:cs typeface="+mn-cs"/>
      </a:defRPr>
    </a:lvl4pPr>
    <a:lvl5pPr marL="2370959" algn="l" defTabSz="1185480" rtl="0" eaLnBrk="1" latinLnBrk="0" hangingPunct="1">
      <a:defRPr sz="2334" kern="1200">
        <a:solidFill>
          <a:schemeClr val="tx1"/>
        </a:solidFill>
        <a:latin typeface="+mn-lt"/>
        <a:ea typeface="+mn-ea"/>
        <a:cs typeface="+mn-cs"/>
      </a:defRPr>
    </a:lvl5pPr>
    <a:lvl6pPr marL="2963700" algn="l" defTabSz="1185480" rtl="0" eaLnBrk="1" latinLnBrk="0" hangingPunct="1">
      <a:defRPr sz="2334" kern="1200">
        <a:solidFill>
          <a:schemeClr val="tx1"/>
        </a:solidFill>
        <a:latin typeface="+mn-lt"/>
        <a:ea typeface="+mn-ea"/>
        <a:cs typeface="+mn-cs"/>
      </a:defRPr>
    </a:lvl6pPr>
    <a:lvl7pPr marL="3556440" algn="l" defTabSz="1185480" rtl="0" eaLnBrk="1" latinLnBrk="0" hangingPunct="1">
      <a:defRPr sz="2334" kern="1200">
        <a:solidFill>
          <a:schemeClr val="tx1"/>
        </a:solidFill>
        <a:latin typeface="+mn-lt"/>
        <a:ea typeface="+mn-ea"/>
        <a:cs typeface="+mn-cs"/>
      </a:defRPr>
    </a:lvl7pPr>
    <a:lvl8pPr marL="4149180" algn="l" defTabSz="1185480" rtl="0" eaLnBrk="1" latinLnBrk="0" hangingPunct="1">
      <a:defRPr sz="2334" kern="1200">
        <a:solidFill>
          <a:schemeClr val="tx1"/>
        </a:solidFill>
        <a:latin typeface="+mn-lt"/>
        <a:ea typeface="+mn-ea"/>
        <a:cs typeface="+mn-cs"/>
      </a:defRPr>
    </a:lvl8pPr>
    <a:lvl9pPr marL="4741920" algn="l" defTabSz="1185480" rtl="0" eaLnBrk="1" latinLnBrk="0" hangingPunct="1">
      <a:defRPr sz="233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0" userDrawn="1">
          <p15:clr>
            <a:srgbClr val="A4A3A4"/>
          </p15:clr>
        </p15:guide>
        <p15:guide id="2" pos="32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85029" autoAdjust="0"/>
  </p:normalViewPr>
  <p:slideViewPr>
    <p:cSldViewPr>
      <p:cViewPr varScale="1">
        <p:scale>
          <a:sx n="205" d="100"/>
          <a:sy n="205" d="100"/>
        </p:scale>
        <p:origin x="174" y="432"/>
      </p:cViewPr>
      <p:guideLst>
        <p:guide orient="horz" pos="2170"/>
        <p:guide pos="32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0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33826D-BF54-438B-9707-919959F77F61}" type="datetimeFigureOut">
              <a:rPr lang="pt-BR" smtClean="0"/>
              <a:t>04/09/2024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2032000" y="1143000"/>
            <a:ext cx="10922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5F21D-737E-4AA8-BC19-08D51799F6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9447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5F21D-737E-4AA8-BC19-08D51799F63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6148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0794" y="2140116"/>
            <a:ext cx="8735574" cy="14767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1578" y="3903867"/>
            <a:ext cx="7194003" cy="17605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3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97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63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29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95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612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270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0936" y="275894"/>
            <a:ext cx="2312359" cy="58781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3863" y="275894"/>
            <a:ext cx="6765790" cy="58781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832" y="4426946"/>
            <a:ext cx="8735574" cy="1368267"/>
          </a:xfrm>
        </p:spPr>
        <p:txBody>
          <a:bodyPr anchor="t"/>
          <a:lstStyle>
            <a:lvl1pPr algn="l">
              <a:defRPr sz="232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832" y="2919930"/>
            <a:ext cx="8735574" cy="1507006"/>
          </a:xfrm>
        </p:spPr>
        <p:txBody>
          <a:bodyPr anchor="b"/>
          <a:lstStyle>
            <a:lvl1pPr marL="0" indent="0">
              <a:buNone/>
              <a:defRPr sz="1164">
                <a:solidFill>
                  <a:schemeClr val="tx1">
                    <a:tint val="75000"/>
                  </a:schemeClr>
                </a:solidFill>
              </a:defRPr>
            </a:lvl1pPr>
            <a:lvl2pPr marL="265886" indent="0">
              <a:buNone/>
              <a:defRPr sz="1047">
                <a:solidFill>
                  <a:schemeClr val="tx1">
                    <a:tint val="75000"/>
                  </a:schemeClr>
                </a:solidFill>
              </a:defRPr>
            </a:lvl2pPr>
            <a:lvl3pPr marL="531774" indent="0">
              <a:buNone/>
              <a:defRPr sz="931">
                <a:solidFill>
                  <a:schemeClr val="tx1">
                    <a:tint val="75000"/>
                  </a:schemeClr>
                </a:solidFill>
              </a:defRPr>
            </a:lvl3pPr>
            <a:lvl4pPr marL="797659" indent="0">
              <a:buNone/>
              <a:defRPr sz="814">
                <a:solidFill>
                  <a:schemeClr val="tx1">
                    <a:tint val="75000"/>
                  </a:schemeClr>
                </a:solidFill>
              </a:defRPr>
            </a:lvl4pPr>
            <a:lvl5pPr marL="1063546" indent="0">
              <a:buNone/>
              <a:defRPr sz="814">
                <a:solidFill>
                  <a:schemeClr val="tx1">
                    <a:tint val="75000"/>
                  </a:schemeClr>
                </a:solidFill>
              </a:defRPr>
            </a:lvl5pPr>
            <a:lvl6pPr marL="1329433" indent="0">
              <a:buNone/>
              <a:defRPr sz="814">
                <a:solidFill>
                  <a:schemeClr val="tx1">
                    <a:tint val="75000"/>
                  </a:schemeClr>
                </a:solidFill>
              </a:defRPr>
            </a:lvl6pPr>
            <a:lvl7pPr marL="1595318" indent="0">
              <a:buNone/>
              <a:defRPr sz="814">
                <a:solidFill>
                  <a:schemeClr val="tx1">
                    <a:tint val="75000"/>
                  </a:schemeClr>
                </a:solidFill>
              </a:defRPr>
            </a:lvl7pPr>
            <a:lvl8pPr marL="1861205" indent="0">
              <a:buNone/>
              <a:defRPr sz="814">
                <a:solidFill>
                  <a:schemeClr val="tx1">
                    <a:tint val="75000"/>
                  </a:schemeClr>
                </a:solidFill>
              </a:defRPr>
            </a:lvl8pPr>
            <a:lvl9pPr marL="2127092" indent="0">
              <a:buNone/>
              <a:defRPr sz="8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858" y="1607478"/>
            <a:ext cx="4539077" cy="4546536"/>
          </a:xfrm>
        </p:spPr>
        <p:txBody>
          <a:bodyPr/>
          <a:lstStyle>
            <a:lvl1pPr>
              <a:defRPr sz="1628"/>
            </a:lvl1pPr>
            <a:lvl2pPr>
              <a:defRPr sz="1397"/>
            </a:lvl2pPr>
            <a:lvl3pPr>
              <a:defRPr sz="1164"/>
            </a:lvl3pPr>
            <a:lvl4pPr>
              <a:defRPr sz="1047"/>
            </a:lvl4pPr>
            <a:lvl5pPr>
              <a:defRPr sz="1047"/>
            </a:lvl5pPr>
            <a:lvl6pPr>
              <a:defRPr sz="1047"/>
            </a:lvl6pPr>
            <a:lvl7pPr>
              <a:defRPr sz="1047"/>
            </a:lvl7pPr>
            <a:lvl8pPr>
              <a:defRPr sz="1047"/>
            </a:lvl8pPr>
            <a:lvl9pPr>
              <a:defRPr sz="104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4217" y="1607478"/>
            <a:ext cx="4539077" cy="4546536"/>
          </a:xfrm>
        </p:spPr>
        <p:txBody>
          <a:bodyPr/>
          <a:lstStyle>
            <a:lvl1pPr>
              <a:defRPr sz="1628"/>
            </a:lvl1pPr>
            <a:lvl2pPr>
              <a:defRPr sz="1397"/>
            </a:lvl2pPr>
            <a:lvl3pPr>
              <a:defRPr sz="1164"/>
            </a:lvl3pPr>
            <a:lvl4pPr>
              <a:defRPr sz="1047"/>
            </a:lvl4pPr>
            <a:lvl5pPr>
              <a:defRPr sz="1047"/>
            </a:lvl5pPr>
            <a:lvl6pPr>
              <a:defRPr sz="1047"/>
            </a:lvl6pPr>
            <a:lvl7pPr>
              <a:defRPr sz="1047"/>
            </a:lvl7pPr>
            <a:lvl8pPr>
              <a:defRPr sz="1047"/>
            </a:lvl8pPr>
            <a:lvl9pPr>
              <a:defRPr sz="104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866" y="1542090"/>
            <a:ext cx="4540857" cy="642670"/>
          </a:xfrm>
        </p:spPr>
        <p:txBody>
          <a:bodyPr anchor="b"/>
          <a:lstStyle>
            <a:lvl1pPr marL="0" indent="0">
              <a:buNone/>
              <a:defRPr sz="1397" b="1"/>
            </a:lvl1pPr>
            <a:lvl2pPr marL="265886" indent="0">
              <a:buNone/>
              <a:defRPr sz="1164" b="1"/>
            </a:lvl2pPr>
            <a:lvl3pPr marL="531774" indent="0">
              <a:buNone/>
              <a:defRPr sz="1047" b="1"/>
            </a:lvl3pPr>
            <a:lvl4pPr marL="797659" indent="0">
              <a:buNone/>
              <a:defRPr sz="931" b="1"/>
            </a:lvl4pPr>
            <a:lvl5pPr marL="1063546" indent="0">
              <a:buNone/>
              <a:defRPr sz="931" b="1"/>
            </a:lvl5pPr>
            <a:lvl6pPr marL="1329433" indent="0">
              <a:buNone/>
              <a:defRPr sz="931" b="1"/>
            </a:lvl6pPr>
            <a:lvl7pPr marL="1595318" indent="0">
              <a:buNone/>
              <a:defRPr sz="931" b="1"/>
            </a:lvl7pPr>
            <a:lvl8pPr marL="1861205" indent="0">
              <a:buNone/>
              <a:defRPr sz="931" b="1"/>
            </a:lvl8pPr>
            <a:lvl9pPr marL="2127092" indent="0">
              <a:buNone/>
              <a:defRPr sz="9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866" y="2184762"/>
            <a:ext cx="4540857" cy="3969248"/>
          </a:xfrm>
        </p:spPr>
        <p:txBody>
          <a:bodyPr/>
          <a:lstStyle>
            <a:lvl1pPr>
              <a:defRPr sz="1397"/>
            </a:lvl1pPr>
            <a:lvl2pPr>
              <a:defRPr sz="1164"/>
            </a:lvl2pPr>
            <a:lvl3pPr>
              <a:defRPr sz="1047"/>
            </a:lvl3pPr>
            <a:lvl4pPr>
              <a:defRPr sz="931"/>
            </a:lvl4pPr>
            <a:lvl5pPr>
              <a:defRPr sz="931"/>
            </a:lvl5pPr>
            <a:lvl6pPr>
              <a:defRPr sz="931"/>
            </a:lvl6pPr>
            <a:lvl7pPr>
              <a:defRPr sz="931"/>
            </a:lvl7pPr>
            <a:lvl8pPr>
              <a:defRPr sz="931"/>
            </a:lvl8pPr>
            <a:lvl9pPr>
              <a:defRPr sz="93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0658" y="1542090"/>
            <a:ext cx="4542642" cy="642670"/>
          </a:xfrm>
        </p:spPr>
        <p:txBody>
          <a:bodyPr anchor="b"/>
          <a:lstStyle>
            <a:lvl1pPr marL="0" indent="0">
              <a:buNone/>
              <a:defRPr sz="1397" b="1"/>
            </a:lvl1pPr>
            <a:lvl2pPr marL="265886" indent="0">
              <a:buNone/>
              <a:defRPr sz="1164" b="1"/>
            </a:lvl2pPr>
            <a:lvl3pPr marL="531774" indent="0">
              <a:buNone/>
              <a:defRPr sz="1047" b="1"/>
            </a:lvl3pPr>
            <a:lvl4pPr marL="797659" indent="0">
              <a:buNone/>
              <a:defRPr sz="931" b="1"/>
            </a:lvl4pPr>
            <a:lvl5pPr marL="1063546" indent="0">
              <a:buNone/>
              <a:defRPr sz="931" b="1"/>
            </a:lvl5pPr>
            <a:lvl6pPr marL="1329433" indent="0">
              <a:buNone/>
              <a:defRPr sz="931" b="1"/>
            </a:lvl6pPr>
            <a:lvl7pPr marL="1595318" indent="0">
              <a:buNone/>
              <a:defRPr sz="931" b="1"/>
            </a:lvl7pPr>
            <a:lvl8pPr marL="1861205" indent="0">
              <a:buNone/>
              <a:defRPr sz="931" b="1"/>
            </a:lvl8pPr>
            <a:lvl9pPr marL="2127092" indent="0">
              <a:buNone/>
              <a:defRPr sz="9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658" y="2184762"/>
            <a:ext cx="4542642" cy="3969248"/>
          </a:xfrm>
        </p:spPr>
        <p:txBody>
          <a:bodyPr/>
          <a:lstStyle>
            <a:lvl1pPr>
              <a:defRPr sz="1397"/>
            </a:lvl1pPr>
            <a:lvl2pPr>
              <a:defRPr sz="1164"/>
            </a:lvl2pPr>
            <a:lvl3pPr>
              <a:defRPr sz="1047"/>
            </a:lvl3pPr>
            <a:lvl4pPr>
              <a:defRPr sz="931"/>
            </a:lvl4pPr>
            <a:lvl5pPr>
              <a:defRPr sz="931"/>
            </a:lvl5pPr>
            <a:lvl6pPr>
              <a:defRPr sz="931"/>
            </a:lvl6pPr>
            <a:lvl7pPr>
              <a:defRPr sz="931"/>
            </a:lvl7pPr>
            <a:lvl8pPr>
              <a:defRPr sz="931"/>
            </a:lvl8pPr>
            <a:lvl9pPr>
              <a:defRPr sz="93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864" y="274292"/>
            <a:ext cx="3381110" cy="1167332"/>
          </a:xfrm>
        </p:spPr>
        <p:txBody>
          <a:bodyPr anchor="b"/>
          <a:lstStyle>
            <a:lvl1pPr algn="l">
              <a:defRPr sz="116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8087" y="274297"/>
            <a:ext cx="5745213" cy="5879718"/>
          </a:xfrm>
        </p:spPr>
        <p:txBody>
          <a:bodyPr/>
          <a:lstStyle>
            <a:lvl1pPr>
              <a:defRPr sz="1861"/>
            </a:lvl1pPr>
            <a:lvl2pPr>
              <a:defRPr sz="1628"/>
            </a:lvl2pPr>
            <a:lvl3pPr>
              <a:defRPr sz="1397"/>
            </a:lvl3pPr>
            <a:lvl4pPr>
              <a:defRPr sz="1164"/>
            </a:lvl4pPr>
            <a:lvl5pPr>
              <a:defRPr sz="1164"/>
            </a:lvl5pPr>
            <a:lvl6pPr>
              <a:defRPr sz="1164"/>
            </a:lvl6pPr>
            <a:lvl7pPr>
              <a:defRPr sz="1164"/>
            </a:lvl7pPr>
            <a:lvl8pPr>
              <a:defRPr sz="1164"/>
            </a:lvl8pPr>
            <a:lvl9pPr>
              <a:defRPr sz="11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3864" y="1441629"/>
            <a:ext cx="3381110" cy="4712386"/>
          </a:xfrm>
        </p:spPr>
        <p:txBody>
          <a:bodyPr/>
          <a:lstStyle>
            <a:lvl1pPr marL="0" indent="0">
              <a:buNone/>
              <a:defRPr sz="814"/>
            </a:lvl1pPr>
            <a:lvl2pPr marL="265886" indent="0">
              <a:buNone/>
              <a:defRPr sz="697"/>
            </a:lvl2pPr>
            <a:lvl3pPr marL="531774" indent="0">
              <a:buNone/>
              <a:defRPr sz="581"/>
            </a:lvl3pPr>
            <a:lvl4pPr marL="797659" indent="0">
              <a:buNone/>
              <a:defRPr sz="524"/>
            </a:lvl4pPr>
            <a:lvl5pPr marL="1063546" indent="0">
              <a:buNone/>
              <a:defRPr sz="524"/>
            </a:lvl5pPr>
            <a:lvl6pPr marL="1329433" indent="0">
              <a:buNone/>
              <a:defRPr sz="524"/>
            </a:lvl6pPr>
            <a:lvl7pPr marL="1595318" indent="0">
              <a:buNone/>
              <a:defRPr sz="524"/>
            </a:lvl7pPr>
            <a:lvl8pPr marL="1861205" indent="0">
              <a:buNone/>
              <a:defRPr sz="524"/>
            </a:lvl8pPr>
            <a:lvl9pPr marL="2127092" indent="0">
              <a:buNone/>
              <a:defRPr sz="52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396" y="4822422"/>
            <a:ext cx="6166290" cy="569314"/>
          </a:xfrm>
        </p:spPr>
        <p:txBody>
          <a:bodyPr anchor="b"/>
          <a:lstStyle>
            <a:lvl1pPr algn="l">
              <a:defRPr sz="116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4396" y="615564"/>
            <a:ext cx="6166290" cy="4133503"/>
          </a:xfrm>
        </p:spPr>
        <p:txBody>
          <a:bodyPr/>
          <a:lstStyle>
            <a:lvl1pPr marL="0" indent="0">
              <a:buNone/>
              <a:defRPr sz="1861"/>
            </a:lvl1pPr>
            <a:lvl2pPr marL="265886" indent="0">
              <a:buNone/>
              <a:defRPr sz="1628"/>
            </a:lvl2pPr>
            <a:lvl3pPr marL="531774" indent="0">
              <a:buNone/>
              <a:defRPr sz="1397"/>
            </a:lvl3pPr>
            <a:lvl4pPr marL="797659" indent="0">
              <a:buNone/>
              <a:defRPr sz="1164"/>
            </a:lvl4pPr>
            <a:lvl5pPr marL="1063546" indent="0">
              <a:buNone/>
              <a:defRPr sz="1164"/>
            </a:lvl5pPr>
            <a:lvl6pPr marL="1329433" indent="0">
              <a:buNone/>
              <a:defRPr sz="1164"/>
            </a:lvl6pPr>
            <a:lvl7pPr marL="1595318" indent="0">
              <a:buNone/>
              <a:defRPr sz="1164"/>
            </a:lvl7pPr>
            <a:lvl8pPr marL="1861205" indent="0">
              <a:buNone/>
              <a:defRPr sz="1164"/>
            </a:lvl8pPr>
            <a:lvl9pPr marL="2127092" indent="0">
              <a:buNone/>
              <a:defRPr sz="116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4396" y="5391740"/>
            <a:ext cx="6166290" cy="808521"/>
          </a:xfrm>
        </p:spPr>
        <p:txBody>
          <a:bodyPr/>
          <a:lstStyle>
            <a:lvl1pPr marL="0" indent="0">
              <a:buNone/>
              <a:defRPr sz="814"/>
            </a:lvl1pPr>
            <a:lvl2pPr marL="265886" indent="0">
              <a:buNone/>
              <a:defRPr sz="697"/>
            </a:lvl2pPr>
            <a:lvl3pPr marL="531774" indent="0">
              <a:buNone/>
              <a:defRPr sz="581"/>
            </a:lvl3pPr>
            <a:lvl4pPr marL="797659" indent="0">
              <a:buNone/>
              <a:defRPr sz="524"/>
            </a:lvl4pPr>
            <a:lvl5pPr marL="1063546" indent="0">
              <a:buNone/>
              <a:defRPr sz="524"/>
            </a:lvl5pPr>
            <a:lvl6pPr marL="1329433" indent="0">
              <a:buNone/>
              <a:defRPr sz="524"/>
            </a:lvl6pPr>
            <a:lvl7pPr marL="1595318" indent="0">
              <a:buNone/>
              <a:defRPr sz="524"/>
            </a:lvl7pPr>
            <a:lvl8pPr marL="1861205" indent="0">
              <a:buNone/>
              <a:defRPr sz="524"/>
            </a:lvl8pPr>
            <a:lvl9pPr marL="2127092" indent="0">
              <a:buNone/>
              <a:defRPr sz="52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863" y="275892"/>
            <a:ext cx="9249432" cy="11481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863" y="1607478"/>
            <a:ext cx="9249432" cy="4546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3859" y="6385250"/>
            <a:ext cx="2398001" cy="3667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1366" y="6385250"/>
            <a:ext cx="3254431" cy="3667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65293" y="6385250"/>
            <a:ext cx="2398001" cy="3667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31774" rtl="0" eaLnBrk="1" latinLnBrk="0" hangingPunct="1">
        <a:spcBef>
          <a:spcPct val="0"/>
        </a:spcBef>
        <a:buNone/>
        <a:defRPr sz="25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415" indent="-199415" algn="l" defTabSz="531774" rtl="0" eaLnBrk="1" latinLnBrk="0" hangingPunct="1">
        <a:spcBef>
          <a:spcPct val="20000"/>
        </a:spcBef>
        <a:buFont typeface="Arial" pitchFamily="34" charset="0"/>
        <a:buChar char="•"/>
        <a:defRPr sz="1861" kern="1200">
          <a:solidFill>
            <a:schemeClr val="tx1"/>
          </a:solidFill>
          <a:latin typeface="+mn-lt"/>
          <a:ea typeface="+mn-ea"/>
          <a:cs typeface="+mn-cs"/>
        </a:defRPr>
      </a:lvl1pPr>
      <a:lvl2pPr marL="432065" indent="-166179" algn="l" defTabSz="531774" rtl="0" eaLnBrk="1" latinLnBrk="0" hangingPunct="1">
        <a:spcBef>
          <a:spcPct val="20000"/>
        </a:spcBef>
        <a:buFont typeface="Arial" pitchFamily="34" charset="0"/>
        <a:buChar char="–"/>
        <a:defRPr sz="1628" kern="1200">
          <a:solidFill>
            <a:schemeClr val="tx1"/>
          </a:solidFill>
          <a:latin typeface="+mn-lt"/>
          <a:ea typeface="+mn-ea"/>
          <a:cs typeface="+mn-cs"/>
        </a:defRPr>
      </a:lvl2pPr>
      <a:lvl3pPr marL="664716" indent="-132943" algn="l" defTabSz="531774" rtl="0" eaLnBrk="1" latinLnBrk="0" hangingPunct="1">
        <a:spcBef>
          <a:spcPct val="20000"/>
        </a:spcBef>
        <a:buFont typeface="Arial" pitchFamily="34" charset="0"/>
        <a:buChar char="•"/>
        <a:defRPr sz="1397" kern="1200">
          <a:solidFill>
            <a:schemeClr val="tx1"/>
          </a:solidFill>
          <a:latin typeface="+mn-lt"/>
          <a:ea typeface="+mn-ea"/>
          <a:cs typeface="+mn-cs"/>
        </a:defRPr>
      </a:lvl3pPr>
      <a:lvl4pPr marL="930602" indent="-132943" algn="l" defTabSz="531774" rtl="0" eaLnBrk="1" latinLnBrk="0" hangingPunct="1">
        <a:spcBef>
          <a:spcPct val="20000"/>
        </a:spcBef>
        <a:buFont typeface="Arial" pitchFamily="34" charset="0"/>
        <a:buChar char="–"/>
        <a:defRPr sz="1164" kern="1200">
          <a:solidFill>
            <a:schemeClr val="tx1"/>
          </a:solidFill>
          <a:latin typeface="+mn-lt"/>
          <a:ea typeface="+mn-ea"/>
          <a:cs typeface="+mn-cs"/>
        </a:defRPr>
      </a:lvl4pPr>
      <a:lvl5pPr marL="1196489" indent="-132943" algn="l" defTabSz="531774" rtl="0" eaLnBrk="1" latinLnBrk="0" hangingPunct="1">
        <a:spcBef>
          <a:spcPct val="20000"/>
        </a:spcBef>
        <a:buFont typeface="Arial" pitchFamily="34" charset="0"/>
        <a:buChar char="»"/>
        <a:defRPr sz="1164" kern="1200">
          <a:solidFill>
            <a:schemeClr val="tx1"/>
          </a:solidFill>
          <a:latin typeface="+mn-lt"/>
          <a:ea typeface="+mn-ea"/>
          <a:cs typeface="+mn-cs"/>
        </a:defRPr>
      </a:lvl5pPr>
      <a:lvl6pPr marL="1462375" indent="-132943" algn="l" defTabSz="531774" rtl="0" eaLnBrk="1" latinLnBrk="0" hangingPunct="1">
        <a:spcBef>
          <a:spcPct val="20000"/>
        </a:spcBef>
        <a:buFont typeface="Arial" pitchFamily="34" charset="0"/>
        <a:buChar char="•"/>
        <a:defRPr sz="1164" kern="1200">
          <a:solidFill>
            <a:schemeClr val="tx1"/>
          </a:solidFill>
          <a:latin typeface="+mn-lt"/>
          <a:ea typeface="+mn-ea"/>
          <a:cs typeface="+mn-cs"/>
        </a:defRPr>
      </a:lvl6pPr>
      <a:lvl7pPr marL="1728262" indent="-132943" algn="l" defTabSz="531774" rtl="0" eaLnBrk="1" latinLnBrk="0" hangingPunct="1">
        <a:spcBef>
          <a:spcPct val="20000"/>
        </a:spcBef>
        <a:buFont typeface="Arial" pitchFamily="34" charset="0"/>
        <a:buChar char="•"/>
        <a:defRPr sz="1164" kern="1200">
          <a:solidFill>
            <a:schemeClr val="tx1"/>
          </a:solidFill>
          <a:latin typeface="+mn-lt"/>
          <a:ea typeface="+mn-ea"/>
          <a:cs typeface="+mn-cs"/>
        </a:defRPr>
      </a:lvl7pPr>
      <a:lvl8pPr marL="1994149" indent="-132943" algn="l" defTabSz="531774" rtl="0" eaLnBrk="1" latinLnBrk="0" hangingPunct="1">
        <a:spcBef>
          <a:spcPct val="20000"/>
        </a:spcBef>
        <a:buFont typeface="Arial" pitchFamily="34" charset="0"/>
        <a:buChar char="•"/>
        <a:defRPr sz="1164" kern="1200">
          <a:solidFill>
            <a:schemeClr val="tx1"/>
          </a:solidFill>
          <a:latin typeface="+mn-lt"/>
          <a:ea typeface="+mn-ea"/>
          <a:cs typeface="+mn-cs"/>
        </a:defRPr>
      </a:lvl8pPr>
      <a:lvl9pPr marL="2260035" indent="-132943" algn="l" defTabSz="531774" rtl="0" eaLnBrk="1" latinLnBrk="0" hangingPunct="1">
        <a:spcBef>
          <a:spcPct val="20000"/>
        </a:spcBef>
        <a:buFont typeface="Arial" pitchFamily="34" charset="0"/>
        <a:buChar char="•"/>
        <a:defRPr sz="11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1774" rtl="0" eaLnBrk="1" latinLnBrk="0" hangingPunct="1">
        <a:defRPr sz="1047" kern="1200">
          <a:solidFill>
            <a:schemeClr val="tx1"/>
          </a:solidFill>
          <a:latin typeface="+mn-lt"/>
          <a:ea typeface="+mn-ea"/>
          <a:cs typeface="+mn-cs"/>
        </a:defRPr>
      </a:lvl1pPr>
      <a:lvl2pPr marL="265886" algn="l" defTabSz="531774" rtl="0" eaLnBrk="1" latinLnBrk="0" hangingPunct="1">
        <a:defRPr sz="1047" kern="1200">
          <a:solidFill>
            <a:schemeClr val="tx1"/>
          </a:solidFill>
          <a:latin typeface="+mn-lt"/>
          <a:ea typeface="+mn-ea"/>
          <a:cs typeface="+mn-cs"/>
        </a:defRPr>
      </a:lvl2pPr>
      <a:lvl3pPr marL="531774" algn="l" defTabSz="531774" rtl="0" eaLnBrk="1" latinLnBrk="0" hangingPunct="1">
        <a:defRPr sz="1047" kern="1200">
          <a:solidFill>
            <a:schemeClr val="tx1"/>
          </a:solidFill>
          <a:latin typeface="+mn-lt"/>
          <a:ea typeface="+mn-ea"/>
          <a:cs typeface="+mn-cs"/>
        </a:defRPr>
      </a:lvl3pPr>
      <a:lvl4pPr marL="797659" algn="l" defTabSz="531774" rtl="0" eaLnBrk="1" latinLnBrk="0" hangingPunct="1">
        <a:defRPr sz="1047" kern="1200">
          <a:solidFill>
            <a:schemeClr val="tx1"/>
          </a:solidFill>
          <a:latin typeface="+mn-lt"/>
          <a:ea typeface="+mn-ea"/>
          <a:cs typeface="+mn-cs"/>
        </a:defRPr>
      </a:lvl4pPr>
      <a:lvl5pPr marL="1063546" algn="l" defTabSz="531774" rtl="0" eaLnBrk="1" latinLnBrk="0" hangingPunct="1">
        <a:defRPr sz="1047" kern="1200">
          <a:solidFill>
            <a:schemeClr val="tx1"/>
          </a:solidFill>
          <a:latin typeface="+mn-lt"/>
          <a:ea typeface="+mn-ea"/>
          <a:cs typeface="+mn-cs"/>
        </a:defRPr>
      </a:lvl5pPr>
      <a:lvl6pPr marL="1329433" algn="l" defTabSz="531774" rtl="0" eaLnBrk="1" latinLnBrk="0" hangingPunct="1">
        <a:defRPr sz="1047" kern="1200">
          <a:solidFill>
            <a:schemeClr val="tx1"/>
          </a:solidFill>
          <a:latin typeface="+mn-lt"/>
          <a:ea typeface="+mn-ea"/>
          <a:cs typeface="+mn-cs"/>
        </a:defRPr>
      </a:lvl6pPr>
      <a:lvl7pPr marL="1595318" algn="l" defTabSz="531774" rtl="0" eaLnBrk="1" latinLnBrk="0" hangingPunct="1">
        <a:defRPr sz="1047" kern="1200">
          <a:solidFill>
            <a:schemeClr val="tx1"/>
          </a:solidFill>
          <a:latin typeface="+mn-lt"/>
          <a:ea typeface="+mn-ea"/>
          <a:cs typeface="+mn-cs"/>
        </a:defRPr>
      </a:lvl7pPr>
      <a:lvl8pPr marL="1861205" algn="l" defTabSz="531774" rtl="0" eaLnBrk="1" latinLnBrk="0" hangingPunct="1">
        <a:defRPr sz="1047" kern="1200">
          <a:solidFill>
            <a:schemeClr val="tx1"/>
          </a:solidFill>
          <a:latin typeface="+mn-lt"/>
          <a:ea typeface="+mn-ea"/>
          <a:cs typeface="+mn-cs"/>
        </a:defRPr>
      </a:lvl8pPr>
      <a:lvl9pPr marL="2127092" algn="l" defTabSz="531774" rtl="0" eaLnBrk="1" latinLnBrk="0" hangingPunct="1">
        <a:defRPr sz="10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88762" y="34494"/>
            <a:ext cx="5034" cy="1296000"/>
          </a:xfrm>
          <a:custGeom>
            <a:avLst/>
            <a:gdLst/>
            <a:ahLst/>
            <a:cxnLst/>
            <a:rect l="l" t="t" r="r" b="b"/>
            <a:pathLst>
              <a:path w="8656" h="1081979">
                <a:moveTo>
                  <a:pt x="0" y="0"/>
                </a:moveTo>
                <a:lnTo>
                  <a:pt x="8656" y="0"/>
                </a:lnTo>
                <a:lnTo>
                  <a:pt x="8656" y="1081979"/>
                </a:lnTo>
                <a:lnTo>
                  <a:pt x="0" y="10819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sz="1047"/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BAB29F9-DA60-DB63-28A5-A3D5F2C6CCDD}"/>
              </a:ext>
            </a:extLst>
          </p:cNvPr>
          <p:cNvGrpSpPr/>
          <p:nvPr/>
        </p:nvGrpSpPr>
        <p:grpSpPr>
          <a:xfrm>
            <a:off x="2397977" y="-5506"/>
            <a:ext cx="2564277" cy="182634"/>
            <a:chOff x="3529850" y="-4914"/>
            <a:chExt cx="3850438" cy="486078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6723A4E7-088F-F217-F209-42A81237B5CE}"/>
                </a:ext>
              </a:extLst>
            </p:cNvPr>
            <p:cNvSpPr/>
            <p:nvPr/>
          </p:nvSpPr>
          <p:spPr>
            <a:xfrm>
              <a:off x="5348211" y="-4914"/>
              <a:ext cx="2032077" cy="481164"/>
            </a:xfrm>
            <a:custGeom>
              <a:avLst/>
              <a:gdLst/>
              <a:ahLst/>
              <a:cxnLst/>
              <a:rect l="l" t="t" r="r" b="b"/>
              <a:pathLst>
                <a:path w="1458549" h="1213176">
                  <a:moveTo>
                    <a:pt x="0" y="0"/>
                  </a:moveTo>
                  <a:lnTo>
                    <a:pt x="1458549" y="0"/>
                  </a:lnTo>
                  <a:lnTo>
                    <a:pt x="1458549" y="1213176"/>
                  </a:lnTo>
                  <a:lnTo>
                    <a:pt x="0" y="12131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328379" t="-27792" r="-24049" b="-374976"/>
              </a:stretch>
            </a:blipFill>
          </p:spPr>
          <p:txBody>
            <a:bodyPr/>
            <a:lstStyle/>
            <a:p>
              <a:endParaRPr sz="1047"/>
            </a:p>
          </p:txBody>
        </p:sp>
        <p:sp>
          <p:nvSpPr>
            <p:cNvPr id="3" name="Freeform 3"/>
            <p:cNvSpPr/>
            <p:nvPr/>
          </p:nvSpPr>
          <p:spPr>
            <a:xfrm>
              <a:off x="3529850" y="0"/>
              <a:ext cx="2514600" cy="481164"/>
            </a:xfrm>
            <a:custGeom>
              <a:avLst/>
              <a:gdLst/>
              <a:ahLst/>
              <a:cxnLst/>
              <a:rect l="l" t="t" r="r" b="b"/>
              <a:pathLst>
                <a:path w="1458549" h="1213176">
                  <a:moveTo>
                    <a:pt x="0" y="0"/>
                  </a:moveTo>
                  <a:lnTo>
                    <a:pt x="1458549" y="0"/>
                  </a:lnTo>
                  <a:lnTo>
                    <a:pt x="1458549" y="1213176"/>
                  </a:lnTo>
                  <a:lnTo>
                    <a:pt x="0" y="12131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265366" t="-27792" r="-246" b="-374976"/>
              </a:stretch>
            </a:blipFill>
          </p:spPr>
          <p:txBody>
            <a:bodyPr/>
            <a:lstStyle/>
            <a:p>
              <a:endParaRPr sz="1047"/>
            </a:p>
          </p:txBody>
        </p:sp>
      </p:grpSp>
      <p:sp>
        <p:nvSpPr>
          <p:cNvPr id="5" name="Freeform 5"/>
          <p:cNvSpPr/>
          <p:nvPr/>
        </p:nvSpPr>
        <p:spPr>
          <a:xfrm>
            <a:off x="16218" y="488690"/>
            <a:ext cx="1321908" cy="415545"/>
          </a:xfrm>
          <a:custGeom>
            <a:avLst/>
            <a:gdLst/>
            <a:ahLst/>
            <a:cxnLst/>
            <a:rect l="l" t="t" r="r" b="b"/>
            <a:pathLst>
              <a:path w="1460580" h="411328">
                <a:moveTo>
                  <a:pt x="0" y="0"/>
                </a:moveTo>
                <a:lnTo>
                  <a:pt x="1460581" y="0"/>
                </a:lnTo>
                <a:lnTo>
                  <a:pt x="1460581" y="411328"/>
                </a:lnTo>
                <a:lnTo>
                  <a:pt x="0" y="4113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1751" t="-90412" r="-245585" b="-98254"/>
            </a:stretch>
          </a:blipFill>
        </p:spPr>
        <p:txBody>
          <a:bodyPr/>
          <a:lstStyle/>
          <a:p>
            <a:endParaRPr sz="1047"/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ED6F6509-961E-1B0D-1646-ED5F21FDC5AC}"/>
              </a:ext>
            </a:extLst>
          </p:cNvPr>
          <p:cNvGrpSpPr/>
          <p:nvPr/>
        </p:nvGrpSpPr>
        <p:grpSpPr>
          <a:xfrm>
            <a:off x="2033342" y="1195218"/>
            <a:ext cx="901794" cy="136056"/>
            <a:chOff x="2213956" y="1071790"/>
            <a:chExt cx="981090" cy="136056"/>
          </a:xfrm>
        </p:grpSpPr>
        <p:sp>
          <p:nvSpPr>
            <p:cNvPr id="6" name="Freeform 6"/>
            <p:cNvSpPr>
              <a:spLocks noChangeAspect="1"/>
            </p:cNvSpPr>
            <p:nvPr/>
          </p:nvSpPr>
          <p:spPr>
            <a:xfrm>
              <a:off x="2213956" y="1071790"/>
              <a:ext cx="136056" cy="136056"/>
            </a:xfrm>
            <a:custGeom>
              <a:avLst/>
              <a:gdLst/>
              <a:ahLst/>
              <a:cxnLst/>
              <a:rect l="l" t="t" r="r" b="b"/>
              <a:pathLst>
                <a:path w="106499" h="106499">
                  <a:moveTo>
                    <a:pt x="0" y="0"/>
                  </a:moveTo>
                  <a:lnTo>
                    <a:pt x="106499" y="0"/>
                  </a:lnTo>
                  <a:lnTo>
                    <a:pt x="106499" y="106499"/>
                  </a:lnTo>
                  <a:lnTo>
                    <a:pt x="0" y="1064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sz="1047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2353725" y="1135041"/>
              <a:ext cx="841321" cy="5636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43"/>
                </a:lnSpc>
              </a:pPr>
              <a:r>
                <a:rPr lang="en-US" sz="719" spc="-3" dirty="0">
                  <a:solidFill>
                    <a:srgbClr val="000000"/>
                  </a:solidFill>
                  <a:latin typeface="Montserrat Classic"/>
                </a:rPr>
                <a:t>@SCHWARZ-SA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5EF80789-787C-E01F-0EBD-086844CF60F8}"/>
              </a:ext>
            </a:extLst>
          </p:cNvPr>
          <p:cNvGrpSpPr/>
          <p:nvPr/>
        </p:nvGrpSpPr>
        <p:grpSpPr>
          <a:xfrm>
            <a:off x="3005242" y="1198564"/>
            <a:ext cx="834689" cy="136056"/>
            <a:chOff x="3135692" y="1073622"/>
            <a:chExt cx="926924" cy="162201"/>
          </a:xfrm>
        </p:grpSpPr>
        <p:sp>
          <p:nvSpPr>
            <p:cNvPr id="7" name="Freeform 7"/>
            <p:cNvSpPr>
              <a:spLocks noChangeAspect="1"/>
            </p:cNvSpPr>
            <p:nvPr/>
          </p:nvSpPr>
          <p:spPr>
            <a:xfrm>
              <a:off x="3135692" y="1073622"/>
              <a:ext cx="137213" cy="162201"/>
            </a:xfrm>
            <a:custGeom>
              <a:avLst/>
              <a:gdLst/>
              <a:ahLst/>
              <a:cxnLst/>
              <a:rect l="l" t="t" r="r" b="b"/>
              <a:pathLst>
                <a:path w="103082" h="103082">
                  <a:moveTo>
                    <a:pt x="0" y="0"/>
                  </a:moveTo>
                  <a:lnTo>
                    <a:pt x="103083" y="0"/>
                  </a:lnTo>
                  <a:lnTo>
                    <a:pt x="103083" y="103082"/>
                  </a:lnTo>
                  <a:lnTo>
                    <a:pt x="0" y="1030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sz="1047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3312048" y="1148352"/>
              <a:ext cx="750568" cy="6719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43"/>
                </a:lnSpc>
              </a:pPr>
              <a:r>
                <a:rPr lang="en-US" sz="719" spc="-3" dirty="0">
                  <a:solidFill>
                    <a:srgbClr val="000000"/>
                  </a:solidFill>
                  <a:latin typeface="Montserrat Classic"/>
                </a:rPr>
                <a:t>/SCHWARZ.SA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439753" y="244475"/>
            <a:ext cx="2483048" cy="234218"/>
          </a:xfrm>
          <a:prstGeom prst="rect">
            <a:avLst/>
          </a:prstGeom>
        </p:spPr>
        <p:txBody>
          <a:bodyPr wrap="square" lIns="0" tIns="0" rIns="0" bIns="0" rtlCol="0" anchor="t">
            <a:normAutofit/>
          </a:bodyPr>
          <a:lstStyle/>
          <a:p>
            <a:pPr>
              <a:lnSpc>
                <a:spcPts val="1228"/>
              </a:lnSpc>
            </a:pPr>
            <a:r>
              <a:rPr lang="en-US" sz="2013" dirty="0">
                <a:solidFill>
                  <a:srgbClr val="30AA3D"/>
                </a:solidFill>
                <a:latin typeface="Pathway Gothic One"/>
              </a:rPr>
              <a:t>NOME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440232" y="465337"/>
            <a:ext cx="2596160" cy="89554"/>
          </a:xfrm>
          <a:prstGeom prst="rect">
            <a:avLst/>
          </a:prstGeom>
        </p:spPr>
        <p:txBody>
          <a:bodyPr wrap="square" lIns="0" tIns="0" rIns="0" bIns="0" rtlCol="0" anchor="t">
            <a:normAutofit/>
          </a:bodyPr>
          <a:lstStyle/>
          <a:p>
            <a:pPr>
              <a:lnSpc>
                <a:spcPts val="643"/>
              </a:lnSpc>
            </a:pPr>
            <a:r>
              <a:rPr lang="en-US" sz="863" dirty="0">
                <a:solidFill>
                  <a:srgbClr val="000000"/>
                </a:solidFill>
                <a:latin typeface="Montserrat Semi-Bold Bold"/>
              </a:rPr>
              <a:t>CARGOPT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440232" y="653945"/>
            <a:ext cx="2567008" cy="109143"/>
          </a:xfrm>
          <a:prstGeom prst="rect">
            <a:avLst/>
          </a:prstGeom>
        </p:spPr>
        <p:txBody>
          <a:bodyPr wrap="square" lIns="0" tIns="0" rIns="0" bIns="0" rtlCol="0" anchor="t">
            <a:normAutofit/>
          </a:bodyPr>
          <a:lstStyle/>
          <a:p>
            <a:pPr>
              <a:lnSpc>
                <a:spcPts val="643"/>
              </a:lnSpc>
            </a:pPr>
            <a:r>
              <a:rPr lang="en-US" sz="863">
                <a:solidFill>
                  <a:srgbClr val="000000"/>
                </a:solidFill>
                <a:latin typeface="Montserrat Semi-Bold Bold"/>
              </a:rPr>
              <a:t>CARGOIN</a:t>
            </a:r>
            <a:endParaRPr lang="en-US" sz="863" dirty="0">
              <a:solidFill>
                <a:srgbClr val="000000"/>
              </a:solidFill>
              <a:latin typeface="Montserrat Semi-Bold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211063" y="815536"/>
            <a:ext cx="1187726" cy="1156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03"/>
              </a:lnSpc>
            </a:pPr>
            <a:r>
              <a:rPr lang="en-US" sz="1100" dirty="0">
                <a:solidFill>
                  <a:srgbClr val="000000"/>
                </a:solidFill>
                <a:latin typeface="Pathway Gothic One"/>
              </a:rPr>
              <a:t>+55 (41) 2106-RAMAL</a:t>
            </a:r>
          </a:p>
        </p:txBody>
      </p:sp>
      <p:sp>
        <p:nvSpPr>
          <p:cNvPr id="16" name="Freeform 16"/>
          <p:cNvSpPr>
            <a:spLocks noChangeAspect="1"/>
          </p:cNvSpPr>
          <p:nvPr/>
        </p:nvSpPr>
        <p:spPr>
          <a:xfrm>
            <a:off x="2023370" y="780822"/>
            <a:ext cx="150387" cy="150387"/>
          </a:xfrm>
          <a:custGeom>
            <a:avLst/>
            <a:gdLst/>
            <a:ahLst/>
            <a:cxnLst/>
            <a:rect l="l" t="t" r="r" b="b"/>
            <a:pathLst>
              <a:path w="144374" h="144374">
                <a:moveTo>
                  <a:pt x="0" y="0"/>
                </a:moveTo>
                <a:lnTo>
                  <a:pt x="144374" y="0"/>
                </a:lnTo>
                <a:lnTo>
                  <a:pt x="144374" y="144374"/>
                </a:lnTo>
                <a:lnTo>
                  <a:pt x="0" y="14437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sz="1047" dirty="0"/>
          </a:p>
        </p:txBody>
      </p:sp>
      <p:sp>
        <p:nvSpPr>
          <p:cNvPr id="4" name="Freeform 8">
            <a:extLst>
              <a:ext uri="{FF2B5EF4-FFF2-40B4-BE49-F238E27FC236}">
                <a16:creationId xmlns:a16="http://schemas.microsoft.com/office/drawing/2014/main" id="{4B32726C-1A76-4FA3-075A-DE27EDF993F9}"/>
              </a:ext>
            </a:extLst>
          </p:cNvPr>
          <p:cNvSpPr/>
          <p:nvPr/>
        </p:nvSpPr>
        <p:spPr>
          <a:xfrm>
            <a:off x="1466951" y="798285"/>
            <a:ext cx="439767" cy="415545"/>
          </a:xfrm>
          <a:custGeom>
            <a:avLst/>
            <a:gdLst/>
            <a:ahLst/>
            <a:cxnLst/>
            <a:rect l="l" t="t" r="r" b="b"/>
            <a:pathLst>
              <a:path w="375082" h="375082">
                <a:moveTo>
                  <a:pt x="0" y="0"/>
                </a:moveTo>
                <a:lnTo>
                  <a:pt x="375083" y="0"/>
                </a:lnTo>
                <a:lnTo>
                  <a:pt x="375083" y="375083"/>
                </a:lnTo>
                <a:lnTo>
                  <a:pt x="0" y="37508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sz="1047"/>
          </a:p>
        </p:txBody>
      </p:sp>
      <p:pic>
        <p:nvPicPr>
          <p:cNvPr id="20" name="Imagem 19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0FCC201E-4E25-83B9-5A9E-E7DA5CC72D6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687" y="-8332"/>
            <a:ext cx="792143" cy="1376208"/>
          </a:xfrm>
          <a:prstGeom prst="rect">
            <a:avLst/>
          </a:prstGeom>
        </p:spPr>
      </p:pic>
      <p:pic>
        <p:nvPicPr>
          <p:cNvPr id="21" name="Imagem 20" descr="Forma&#10;&#10;Descrição gerada automaticamente com confiança baixa">
            <a:extLst>
              <a:ext uri="{FF2B5EF4-FFF2-40B4-BE49-F238E27FC236}">
                <a16:creationId xmlns:a16="http://schemas.microsoft.com/office/drawing/2014/main" id="{8C5A2D1D-BCE2-4736-94AC-9B3C3F19BF2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833" y="970248"/>
            <a:ext cx="181141" cy="181141"/>
          </a:xfrm>
          <a:prstGeom prst="rect">
            <a:avLst/>
          </a:prstGeom>
        </p:spPr>
      </p:pic>
      <p:sp>
        <p:nvSpPr>
          <p:cNvPr id="22" name="TextBox 10">
            <a:extLst>
              <a:ext uri="{FF2B5EF4-FFF2-40B4-BE49-F238E27FC236}">
                <a16:creationId xmlns:a16="http://schemas.microsoft.com/office/drawing/2014/main" id="{BF2E1357-3E3E-876A-6DDB-9C4A688E4F5D}"/>
              </a:ext>
            </a:extLst>
          </p:cNvPr>
          <p:cNvSpPr txBox="1"/>
          <p:nvPr/>
        </p:nvSpPr>
        <p:spPr>
          <a:xfrm>
            <a:off x="2211063" y="1034329"/>
            <a:ext cx="1187726" cy="1156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03"/>
              </a:lnSpc>
            </a:pPr>
            <a:r>
              <a:rPr lang="en-US" sz="1100" dirty="0">
                <a:solidFill>
                  <a:srgbClr val="000000"/>
                </a:solidFill>
                <a:latin typeface="Pathway Gothic One"/>
              </a:rPr>
              <a:t>+55 CELULAR</a:t>
            </a:r>
          </a:p>
        </p:txBody>
      </p:sp>
    </p:spTree>
    <p:extLst>
      <p:ext uri="{BB962C8B-B14F-4D97-AF65-F5344CB8AC3E}">
        <p14:creationId xmlns:p14="http://schemas.microsoft.com/office/powerpoint/2010/main" val="2450551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wrap="square" lIns="0" tIns="0" rIns="0" bIns="0" rtlCol="0" anchor="t">
        <a:spAutoFit/>
      </a:bodyPr>
      <a:lstStyle>
        <a:defPPr algn="l">
          <a:lnSpc>
            <a:spcPts val="1708"/>
          </a:lnSpc>
          <a:defRPr sz="1400" dirty="0">
            <a:solidFill>
              <a:srgbClr val="30AA3D"/>
            </a:solidFill>
            <a:latin typeface="Pathway Gothic One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19</Words>
  <Application>Microsoft Office PowerPoint</Application>
  <PresentationFormat>Personalizar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8" baseType="lpstr">
      <vt:lpstr>Calibri</vt:lpstr>
      <vt:lpstr>Aptos</vt:lpstr>
      <vt:lpstr>Pathway Gothic One</vt:lpstr>
      <vt:lpstr>Montserrat Semi-Bold Bold</vt:lpstr>
      <vt:lpstr>Montserrat Classic</vt:lpstr>
      <vt:lpstr>Arial</vt:lpstr>
      <vt:lpstr>Office Theme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Cópia de Assinatura e-mail Schwarz</dc:title>
  <dc:creator>Guilherme</dc:creator>
  <cp:lastModifiedBy>Guilherme Pontes de Oliveira Gordiano</cp:lastModifiedBy>
  <cp:revision>70</cp:revision>
  <dcterms:created xsi:type="dcterms:W3CDTF">2006-08-16T00:00:00Z</dcterms:created>
  <dcterms:modified xsi:type="dcterms:W3CDTF">2024-09-04T12:39:32Z</dcterms:modified>
  <dc:identifier>DAFkgJBqtYM</dc:identifier>
</cp:coreProperties>
</file>