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7380288" cy="247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serrat Classic" panose="020B0604020202020204" charset="0"/>
      <p:regular r:id="rId7"/>
    </p:embeddedFont>
    <p:embeddedFont>
      <p:font typeface="Montserrat Semi-Bold Bold" panose="020B0604020202020204" charset="0"/>
      <p:regular r:id="rId8"/>
    </p:embeddedFont>
    <p:embeddedFont>
      <p:font typeface="Pathway Gothic One" panose="020B0604020202020204" charset="0"/>
      <p:regular r:id="rId9"/>
    </p:embeddedFont>
  </p:embeddedFontLst>
  <p:defaultTextStyle>
    <a:defPPr>
      <a:defRPr lang="en-US"/>
    </a:defPPr>
    <a:lvl1pPr marL="0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1pPr>
    <a:lvl2pPr marL="754974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2pPr>
    <a:lvl3pPr marL="1509949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3pPr>
    <a:lvl4pPr marL="2264923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4pPr>
    <a:lvl5pPr marL="3019897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5pPr>
    <a:lvl6pPr marL="3774872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6pPr>
    <a:lvl7pPr marL="4529846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7pPr>
    <a:lvl8pPr marL="5284821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8pPr>
    <a:lvl9pPr marL="6039795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9" userDrawn="1">
          <p15:clr>
            <a:srgbClr val="A4A3A4"/>
          </p15:clr>
        </p15:guide>
        <p15:guide id="2" pos="4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5029" autoAdjust="0"/>
  </p:normalViewPr>
  <p:slideViewPr>
    <p:cSldViewPr>
      <p:cViewPr varScale="1">
        <p:scale>
          <a:sx n="154" d="100"/>
          <a:sy n="154" d="100"/>
        </p:scale>
        <p:origin x="144" y="180"/>
      </p:cViewPr>
      <p:guideLst>
        <p:guide orient="horz" pos="3829"/>
        <p:guide pos="4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25" y="3776669"/>
            <a:ext cx="12979126" cy="26059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441" y="6889173"/>
            <a:ext cx="10688694" cy="3106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9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0435" y="486863"/>
            <a:ext cx="3435653" cy="103731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480" y="486863"/>
            <a:ext cx="10052464" cy="103731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98" y="7812252"/>
            <a:ext cx="12979126" cy="2414588"/>
          </a:xfrm>
        </p:spPr>
        <p:txBody>
          <a:bodyPr anchor="t"/>
          <a:lstStyle>
            <a:lvl1pPr algn="l">
              <a:defRPr sz="32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98" y="5152814"/>
            <a:ext cx="12979126" cy="2659422"/>
          </a:xfrm>
        </p:spPr>
        <p:txBody>
          <a:bodyPr anchor="b"/>
          <a:lstStyle>
            <a:lvl1pPr marL="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1pPr>
            <a:lvl2pPr marL="369902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2pPr>
            <a:lvl3pPr marL="739808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3pPr>
            <a:lvl4pPr marL="110970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4pPr>
            <a:lvl5pPr marL="147961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5pPr>
            <a:lvl6pPr marL="184951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6pPr>
            <a:lvl7pPr marL="221941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7pPr>
            <a:lvl8pPr marL="258932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8pPr>
            <a:lvl9pPr marL="2959226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476" y="2836726"/>
            <a:ext cx="6744059" cy="8023298"/>
          </a:xfrm>
        </p:spPr>
        <p:txBody>
          <a:bodyPr/>
          <a:lstStyle>
            <a:lvl1pPr>
              <a:defRPr sz="2265"/>
            </a:lvl1pPr>
            <a:lvl2pPr>
              <a:defRPr sz="1943"/>
            </a:lvl2pPr>
            <a:lvl3pPr>
              <a:defRPr sz="1619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2026" y="2836726"/>
            <a:ext cx="6744059" cy="8023298"/>
          </a:xfrm>
        </p:spPr>
        <p:txBody>
          <a:bodyPr/>
          <a:lstStyle>
            <a:lvl1pPr>
              <a:defRPr sz="2265"/>
            </a:lvl1pPr>
            <a:lvl2pPr>
              <a:defRPr sz="1943"/>
            </a:lvl2pPr>
            <a:lvl3pPr>
              <a:defRPr sz="1619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484" y="2721336"/>
            <a:ext cx="6746707" cy="1134124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69902" indent="0">
              <a:buNone/>
              <a:defRPr sz="1619" b="1"/>
            </a:lvl2pPr>
            <a:lvl3pPr marL="739808" indent="0">
              <a:buNone/>
              <a:defRPr sz="1457" b="1"/>
            </a:lvl3pPr>
            <a:lvl4pPr marL="1109709" indent="0">
              <a:buNone/>
              <a:defRPr sz="1295" b="1"/>
            </a:lvl4pPr>
            <a:lvl5pPr marL="1479613" indent="0">
              <a:buNone/>
              <a:defRPr sz="1295" b="1"/>
            </a:lvl5pPr>
            <a:lvl6pPr marL="1849517" indent="0">
              <a:buNone/>
              <a:defRPr sz="1295" b="1"/>
            </a:lvl6pPr>
            <a:lvl7pPr marL="2219419" indent="0">
              <a:buNone/>
              <a:defRPr sz="1295" b="1"/>
            </a:lvl7pPr>
            <a:lvl8pPr marL="2589323" indent="0">
              <a:buNone/>
              <a:defRPr sz="1295" b="1"/>
            </a:lvl8pPr>
            <a:lvl9pPr marL="2959226" indent="0">
              <a:buNone/>
              <a:defRPr sz="12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84" y="3855460"/>
            <a:ext cx="6746707" cy="7004556"/>
          </a:xfrm>
        </p:spPr>
        <p:txBody>
          <a:bodyPr/>
          <a:lstStyle>
            <a:lvl1pPr>
              <a:defRPr sz="1943"/>
            </a:lvl1pPr>
            <a:lvl2pPr>
              <a:defRPr sz="1619"/>
            </a:lvl2pPr>
            <a:lvl3pPr>
              <a:defRPr sz="1457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56734" y="2721336"/>
            <a:ext cx="6749359" cy="1134124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69902" indent="0">
              <a:buNone/>
              <a:defRPr sz="1619" b="1"/>
            </a:lvl2pPr>
            <a:lvl3pPr marL="739808" indent="0">
              <a:buNone/>
              <a:defRPr sz="1457" b="1"/>
            </a:lvl3pPr>
            <a:lvl4pPr marL="1109709" indent="0">
              <a:buNone/>
              <a:defRPr sz="1295" b="1"/>
            </a:lvl4pPr>
            <a:lvl5pPr marL="1479613" indent="0">
              <a:buNone/>
              <a:defRPr sz="1295" b="1"/>
            </a:lvl5pPr>
            <a:lvl6pPr marL="1849517" indent="0">
              <a:buNone/>
              <a:defRPr sz="1295" b="1"/>
            </a:lvl6pPr>
            <a:lvl7pPr marL="2219419" indent="0">
              <a:buNone/>
              <a:defRPr sz="1295" b="1"/>
            </a:lvl7pPr>
            <a:lvl8pPr marL="2589323" indent="0">
              <a:buNone/>
              <a:defRPr sz="1295" b="1"/>
            </a:lvl8pPr>
            <a:lvl9pPr marL="2959226" indent="0">
              <a:buNone/>
              <a:defRPr sz="12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6734" y="3855460"/>
            <a:ext cx="6749359" cy="7004556"/>
          </a:xfrm>
        </p:spPr>
        <p:txBody>
          <a:bodyPr/>
          <a:lstStyle>
            <a:lvl1pPr>
              <a:defRPr sz="1943"/>
            </a:lvl1pPr>
            <a:lvl2pPr>
              <a:defRPr sz="1619"/>
            </a:lvl2pPr>
            <a:lvl3pPr>
              <a:defRPr sz="1457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83" y="484043"/>
            <a:ext cx="5023581" cy="2059998"/>
          </a:xfrm>
        </p:spPr>
        <p:txBody>
          <a:bodyPr anchor="b"/>
          <a:lstStyle>
            <a:lvl1pPr algn="l">
              <a:defRPr sz="16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982" y="484049"/>
            <a:ext cx="8536112" cy="10375973"/>
          </a:xfrm>
        </p:spPr>
        <p:txBody>
          <a:bodyPr/>
          <a:lstStyle>
            <a:lvl1pPr>
              <a:defRPr sz="2589"/>
            </a:lvl1pPr>
            <a:lvl2pPr>
              <a:defRPr sz="2265"/>
            </a:lvl2pPr>
            <a:lvl3pPr>
              <a:defRPr sz="1943"/>
            </a:lvl3pPr>
            <a:lvl4pPr>
              <a:defRPr sz="1619"/>
            </a:lvl4pPr>
            <a:lvl5pPr>
              <a:defRPr sz="1619"/>
            </a:lvl5pPr>
            <a:lvl6pPr>
              <a:defRPr sz="1619"/>
            </a:lvl6pPr>
            <a:lvl7pPr>
              <a:defRPr sz="1619"/>
            </a:lvl7pPr>
            <a:lvl8pPr>
              <a:defRPr sz="1619"/>
            </a:lvl8pPr>
            <a:lvl9pPr>
              <a:defRPr sz="16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483" y="2544049"/>
            <a:ext cx="5023581" cy="8315975"/>
          </a:xfrm>
        </p:spPr>
        <p:txBody>
          <a:bodyPr/>
          <a:lstStyle>
            <a:lvl1pPr marL="0" indent="0">
              <a:buNone/>
              <a:defRPr sz="1132"/>
            </a:lvl1pPr>
            <a:lvl2pPr marL="369902" indent="0">
              <a:buNone/>
              <a:defRPr sz="970"/>
            </a:lvl2pPr>
            <a:lvl3pPr marL="739808" indent="0">
              <a:buNone/>
              <a:defRPr sz="808"/>
            </a:lvl3pPr>
            <a:lvl4pPr marL="1109709" indent="0">
              <a:buNone/>
              <a:defRPr sz="729"/>
            </a:lvl4pPr>
            <a:lvl5pPr marL="1479613" indent="0">
              <a:buNone/>
              <a:defRPr sz="729"/>
            </a:lvl5pPr>
            <a:lvl6pPr marL="1849517" indent="0">
              <a:buNone/>
              <a:defRPr sz="729"/>
            </a:lvl6pPr>
            <a:lvl7pPr marL="2219419" indent="0">
              <a:buNone/>
              <a:defRPr sz="729"/>
            </a:lvl7pPr>
            <a:lvl8pPr marL="2589323" indent="0">
              <a:buNone/>
              <a:defRPr sz="729"/>
            </a:lvl8pPr>
            <a:lvl9pPr marL="2959226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945" y="8510155"/>
            <a:ext cx="9161738" cy="1004672"/>
          </a:xfrm>
        </p:spPr>
        <p:txBody>
          <a:bodyPr anchor="b"/>
          <a:lstStyle>
            <a:lvl1pPr algn="l">
              <a:defRPr sz="16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92945" y="1086283"/>
            <a:ext cx="9161738" cy="7294418"/>
          </a:xfrm>
        </p:spPr>
        <p:txBody>
          <a:bodyPr/>
          <a:lstStyle>
            <a:lvl1pPr marL="0" indent="0">
              <a:buNone/>
              <a:defRPr sz="2589"/>
            </a:lvl1pPr>
            <a:lvl2pPr marL="369902" indent="0">
              <a:buNone/>
              <a:defRPr sz="2265"/>
            </a:lvl2pPr>
            <a:lvl3pPr marL="739808" indent="0">
              <a:buNone/>
              <a:defRPr sz="1943"/>
            </a:lvl3pPr>
            <a:lvl4pPr marL="1109709" indent="0">
              <a:buNone/>
              <a:defRPr sz="1619"/>
            </a:lvl4pPr>
            <a:lvl5pPr marL="1479613" indent="0">
              <a:buNone/>
              <a:defRPr sz="1619"/>
            </a:lvl5pPr>
            <a:lvl6pPr marL="1849517" indent="0">
              <a:buNone/>
              <a:defRPr sz="1619"/>
            </a:lvl6pPr>
            <a:lvl7pPr marL="2219419" indent="0">
              <a:buNone/>
              <a:defRPr sz="1619"/>
            </a:lvl7pPr>
            <a:lvl8pPr marL="2589323" indent="0">
              <a:buNone/>
              <a:defRPr sz="1619"/>
            </a:lvl8pPr>
            <a:lvl9pPr marL="2959226" indent="0">
              <a:buNone/>
              <a:defRPr sz="161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2945" y="9514826"/>
            <a:ext cx="9161738" cy="1426801"/>
          </a:xfrm>
        </p:spPr>
        <p:txBody>
          <a:bodyPr/>
          <a:lstStyle>
            <a:lvl1pPr marL="0" indent="0">
              <a:buNone/>
              <a:defRPr sz="1132"/>
            </a:lvl1pPr>
            <a:lvl2pPr marL="369902" indent="0">
              <a:buNone/>
              <a:defRPr sz="970"/>
            </a:lvl2pPr>
            <a:lvl3pPr marL="739808" indent="0">
              <a:buNone/>
              <a:defRPr sz="808"/>
            </a:lvl3pPr>
            <a:lvl4pPr marL="1109709" indent="0">
              <a:buNone/>
              <a:defRPr sz="729"/>
            </a:lvl4pPr>
            <a:lvl5pPr marL="1479613" indent="0">
              <a:buNone/>
              <a:defRPr sz="729"/>
            </a:lvl5pPr>
            <a:lvl6pPr marL="1849517" indent="0">
              <a:buNone/>
              <a:defRPr sz="729"/>
            </a:lvl6pPr>
            <a:lvl7pPr marL="2219419" indent="0">
              <a:buNone/>
              <a:defRPr sz="729"/>
            </a:lvl7pPr>
            <a:lvl8pPr marL="2589323" indent="0">
              <a:buNone/>
              <a:defRPr sz="729"/>
            </a:lvl8pPr>
            <a:lvl9pPr marL="2959226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483" y="486858"/>
            <a:ext cx="13742605" cy="2026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483" y="2836726"/>
            <a:ext cx="13742605" cy="802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80" y="11268081"/>
            <a:ext cx="3562897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7107" y="11268081"/>
            <a:ext cx="4835362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3190" y="11268081"/>
            <a:ext cx="3562897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9808" rtl="0" eaLnBrk="1" latinLnBrk="0" hangingPunct="1">
        <a:spcBef>
          <a:spcPct val="0"/>
        </a:spcBef>
        <a:buNone/>
        <a:defRPr sz="3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427" indent="-277427" algn="l" defTabSz="739808" rtl="0" eaLnBrk="1" latinLnBrk="0" hangingPunct="1">
        <a:spcBef>
          <a:spcPct val="20000"/>
        </a:spcBef>
        <a:buFont typeface="Arial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1pPr>
      <a:lvl2pPr marL="601092" indent="-231190" algn="l" defTabSz="739808" rtl="0" eaLnBrk="1" latinLnBrk="0" hangingPunct="1">
        <a:spcBef>
          <a:spcPct val="20000"/>
        </a:spcBef>
        <a:buFont typeface="Arial" pitchFamily="34" charset="0"/>
        <a:buChar char="–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924758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294661" indent="-184952" algn="l" defTabSz="739808" rtl="0" eaLnBrk="1" latinLnBrk="0" hangingPunct="1">
        <a:spcBef>
          <a:spcPct val="20000"/>
        </a:spcBef>
        <a:buFont typeface="Arial" pitchFamily="34" charset="0"/>
        <a:buChar char="–"/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64565" indent="-184952" algn="l" defTabSz="739808" rtl="0" eaLnBrk="1" latinLnBrk="0" hangingPunct="1">
        <a:spcBef>
          <a:spcPct val="20000"/>
        </a:spcBef>
        <a:buFont typeface="Arial" pitchFamily="34" charset="0"/>
        <a:buChar char="»"/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34467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04371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774275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144178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1pPr>
      <a:lvl2pPr marL="369902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2pPr>
      <a:lvl3pPr marL="739808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09709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479613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1849517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219419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589323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2959226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5459" y="182483"/>
            <a:ext cx="7003" cy="19548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3529850" y="-9828"/>
            <a:ext cx="3850438" cy="486078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45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457"/>
            </a:p>
          </p:txBody>
        </p:sp>
      </p:grpSp>
      <p:sp>
        <p:nvSpPr>
          <p:cNvPr id="5" name="Freeform 5"/>
          <p:cNvSpPr/>
          <p:nvPr/>
        </p:nvSpPr>
        <p:spPr>
          <a:xfrm>
            <a:off x="-3862" y="762291"/>
            <a:ext cx="2189786" cy="719446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6" name="Freeform 6"/>
          <p:cNvSpPr/>
          <p:nvPr/>
        </p:nvSpPr>
        <p:spPr>
          <a:xfrm>
            <a:off x="3007934" y="1715983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06499" h="106499">
                <a:moveTo>
                  <a:pt x="0" y="0"/>
                </a:moveTo>
                <a:lnTo>
                  <a:pt x="106499" y="0"/>
                </a:lnTo>
                <a:lnTo>
                  <a:pt x="106499" y="106499"/>
                </a:lnTo>
                <a:lnTo>
                  <a:pt x="0" y="10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7" name="Freeform 7"/>
          <p:cNvSpPr/>
          <p:nvPr/>
        </p:nvSpPr>
        <p:spPr>
          <a:xfrm>
            <a:off x="4358565" y="1718078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03082" h="103082">
                <a:moveTo>
                  <a:pt x="0" y="0"/>
                </a:moveTo>
                <a:lnTo>
                  <a:pt x="103083" y="0"/>
                </a:lnTo>
                <a:lnTo>
                  <a:pt x="103083" y="103082"/>
                </a:lnTo>
                <a:lnTo>
                  <a:pt x="0" y="10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10" name="TextBox 10"/>
          <p:cNvSpPr txBox="1"/>
          <p:nvPr/>
        </p:nvSpPr>
        <p:spPr>
          <a:xfrm>
            <a:off x="3328226" y="1378231"/>
            <a:ext cx="1652340" cy="177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6"/>
              </a:lnSpc>
            </a:pPr>
            <a:r>
              <a:rPr lang="en-US" sz="1800" dirty="0">
                <a:solidFill>
                  <a:srgbClr val="000000"/>
                </a:solidFill>
                <a:latin typeface="Pathway Gothic One"/>
              </a:rPr>
              <a:t>+55 (41) 2106-8700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84592" y="1836434"/>
            <a:ext cx="1611943" cy="8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7"/>
              </a:lnSpc>
            </a:pPr>
            <a:r>
              <a:rPr lang="en-US" sz="1000" spc="-4" dirty="0">
                <a:solidFill>
                  <a:srgbClr val="000000"/>
                </a:solidFill>
                <a:latin typeface="Montserrat Classic"/>
              </a:rPr>
              <a:t>@SCHWARZ-SA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67373" y="1838011"/>
            <a:ext cx="1044174" cy="83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7"/>
              </a:lnSpc>
            </a:pPr>
            <a:r>
              <a:rPr lang="en-US" sz="1000" spc="-4" dirty="0">
                <a:solidFill>
                  <a:srgbClr val="000000"/>
                </a:solidFill>
                <a:latin typeface="Montserrat Classic"/>
              </a:rPr>
              <a:t>/SCHWARZ.SA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64468" y="467890"/>
            <a:ext cx="3327294" cy="325839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709"/>
              </a:lnSpc>
            </a:pPr>
            <a:r>
              <a:rPr lang="en-US" sz="2800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38571" y="829132"/>
            <a:ext cx="3611724" cy="124586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895"/>
              </a:lnSpc>
            </a:pPr>
            <a:r>
              <a:rPr lang="pt-BR" sz="1200" dirty="0">
                <a:solidFill>
                  <a:srgbClr val="000000"/>
                </a:solidFill>
                <a:latin typeface="Montserrat Semi-Bold Bold"/>
              </a:rPr>
              <a:t>CARGOPT</a:t>
            </a:r>
            <a:endParaRPr lang="en-US" sz="1200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5573" y="1059720"/>
            <a:ext cx="3571168" cy="151837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895"/>
              </a:lnSpc>
            </a:pPr>
            <a:r>
              <a:rPr lang="en-US" sz="1200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1200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016309" y="1309688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2235202" y="126139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4" y="-16887"/>
            <a:ext cx="1326785" cy="2305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Montserrat Classic</vt:lpstr>
      <vt:lpstr>Calibri</vt:lpstr>
      <vt:lpstr>Arial</vt:lpstr>
      <vt:lpstr>Montserrat Semi-Bold Bold</vt:lpstr>
      <vt:lpstr>Pathway Gothic One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52</cp:revision>
  <dcterms:created xsi:type="dcterms:W3CDTF">2006-08-16T00:00:00Z</dcterms:created>
  <dcterms:modified xsi:type="dcterms:W3CDTF">2023-08-29T15:23:05Z</dcterms:modified>
  <dc:identifier>DAFkgJBqtYM</dc:identifier>
</cp:coreProperties>
</file>