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8009" y="1226712"/>
            <a:ext cx="8001000" cy="2971801"/>
          </a:xfrm>
        </p:spPr>
        <p:txBody>
          <a:bodyPr>
            <a:normAutofit/>
          </a:bodyPr>
          <a:lstStyle/>
          <a:p>
            <a:pPr algn="ctr"/>
            <a:r>
              <a:rPr lang="id-ID" sz="8000" dirty="0" smtClean="0"/>
              <a:t>Apa itu MSp?</a:t>
            </a:r>
            <a:endParaRPr lang="id-ID" sz="8000" dirty="0"/>
          </a:p>
        </p:txBody>
      </p:sp>
    </p:spTree>
    <p:extLst>
      <p:ext uri="{BB962C8B-B14F-4D97-AF65-F5344CB8AC3E}">
        <p14:creationId xmlns:p14="http://schemas.microsoft.com/office/powerpoint/2010/main" val="2134870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640170"/>
            <a:ext cx="8534400" cy="3354230"/>
          </a:xfrm>
        </p:spPr>
        <p:txBody>
          <a:bodyPr>
            <a:normAutofit fontScale="90000"/>
          </a:bodyPr>
          <a:lstStyle/>
          <a:p>
            <a:r>
              <a:rPr lang="id-ID" sz="3200" dirty="0" smtClean="0">
                <a:solidFill>
                  <a:srgbClr val="FFC000"/>
                </a:solidFill>
              </a:rPr>
              <a:t>Msp adalah?</a:t>
            </a:r>
            <a:r>
              <a:rPr lang="id-ID" sz="3200" dirty="0">
                <a:solidFill>
                  <a:srgbClr val="FFC000"/>
                </a:solidFill>
              </a:rPr>
              <a:t/>
            </a:r>
            <a:br>
              <a:rPr lang="id-ID" sz="3200" dirty="0">
                <a:solidFill>
                  <a:srgbClr val="FFC000"/>
                </a:solidFill>
              </a:rPr>
            </a:br>
            <a:r>
              <a:rPr lang="id-ID" sz="3200" dirty="0" smtClean="0">
                <a:solidFill>
                  <a:srgbClr val="FFC000"/>
                </a:solidFill>
              </a:rPr>
              <a:t/>
            </a:r>
            <a:br>
              <a:rPr lang="id-ID" sz="3200" dirty="0" smtClean="0">
                <a:solidFill>
                  <a:srgbClr val="FFC000"/>
                </a:solidFill>
              </a:rPr>
            </a:br>
            <a:r>
              <a:rPr lang="id-ID" sz="2000" dirty="0" smtClean="0"/>
              <a:t>Sebuah program dari microsoft untuk membantu para pelajar mahasiswa yang ingin belajar dan mengeksplorasi lebih kemampuanya dibidang tekhnologi khususnya tekhnologi microfost.</a:t>
            </a:r>
            <a:br>
              <a:rPr lang="id-ID" sz="2000" dirty="0" smtClean="0"/>
            </a:br>
            <a:r>
              <a:rPr lang="id-ID" sz="2000" dirty="0"/>
              <a:t/>
            </a:r>
            <a:br>
              <a:rPr lang="id-ID" sz="2000" dirty="0"/>
            </a:br>
            <a:r>
              <a:rPr lang="id-ID" sz="2000" dirty="0"/>
              <a:t>Msp juga adalah wadah bagi para mahasiswa yang memiliki kenginan lebih dalam mempelajari tekhnologi-tekhnologi terbaru dan termukahir dari microsoft yang nantinya pengetahuan yang didapat dapat dibagikan kepada masyarakat </a:t>
            </a:r>
            <a:r>
              <a:rPr lang="id-ID" sz="2000" dirty="0" smtClean="0"/>
              <a:t>disekitar.</a:t>
            </a:r>
            <a:r>
              <a:rPr lang="id-ID" sz="2000" dirty="0"/>
              <a:t/>
            </a:r>
            <a:br>
              <a:rPr lang="id-ID" sz="2000" dirty="0"/>
            </a:br>
            <a:endParaRPr lang="id-ID" sz="2000" dirty="0"/>
          </a:p>
        </p:txBody>
      </p:sp>
      <p:sp>
        <p:nvSpPr>
          <p:cNvPr id="3" name="Content Placeholder 2"/>
          <p:cNvSpPr>
            <a:spLocks noGrp="1"/>
          </p:cNvSpPr>
          <p:nvPr>
            <p:ph idx="1"/>
          </p:nvPr>
        </p:nvSpPr>
        <p:spPr>
          <a:xfrm>
            <a:off x="1778916" y="634285"/>
            <a:ext cx="8534400" cy="1889975"/>
          </a:xfrm>
        </p:spPr>
        <p:txBody>
          <a:bodyPr>
            <a:normAutofit/>
          </a:bodyPr>
          <a:lstStyle/>
          <a:p>
            <a:pPr algn="ctr"/>
            <a:r>
              <a:rPr lang="id-ID" sz="3200" dirty="0" smtClean="0"/>
              <a:t>Microsoft Students Partners</a:t>
            </a:r>
            <a:endParaRPr lang="id-ID" sz="3200" dirty="0"/>
          </a:p>
        </p:txBody>
      </p:sp>
    </p:spTree>
    <p:extLst>
      <p:ext uri="{BB962C8B-B14F-4D97-AF65-F5344CB8AC3E}">
        <p14:creationId xmlns:p14="http://schemas.microsoft.com/office/powerpoint/2010/main" val="394068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104" y="2388076"/>
            <a:ext cx="8534400" cy="1507067"/>
          </a:xfrm>
        </p:spPr>
        <p:txBody>
          <a:bodyPr/>
          <a:lstStyle/>
          <a:p>
            <a:r>
              <a:rPr lang="id-ID" dirty="0" smtClean="0"/>
              <a:t>Yang ingin dicapai :d</a:t>
            </a:r>
            <a:endParaRPr lang="id-ID" dirty="0"/>
          </a:p>
        </p:txBody>
      </p:sp>
    </p:spTree>
    <p:extLst>
      <p:ext uri="{BB962C8B-B14F-4D97-AF65-F5344CB8AC3E}">
        <p14:creationId xmlns:p14="http://schemas.microsoft.com/office/powerpoint/2010/main" val="2213689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1346" y="669701"/>
            <a:ext cx="8534400" cy="953037"/>
          </a:xfrm>
        </p:spPr>
        <p:txBody>
          <a:bodyPr/>
          <a:lstStyle/>
          <a:p>
            <a:pPr algn="ctr"/>
            <a:r>
              <a:rPr lang="id-ID" dirty="0" smtClean="0"/>
              <a:t>Terus Belajar dan berbagi</a:t>
            </a:r>
            <a:endParaRPr lang="id-ID" dirty="0"/>
          </a:p>
        </p:txBody>
      </p:sp>
      <p:pic>
        <p:nvPicPr>
          <p:cNvPr id="1026" name="Picture 2" descr="http://www.muypymes.com/wp-content/uploads/2014/01/leadership.development1.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43944" y="2128724"/>
            <a:ext cx="4739425" cy="4105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obavatar.com/friendship/teman-itu-selalu-berbag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133" y="2128725"/>
            <a:ext cx="4725518" cy="410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6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19</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Slice</vt:lpstr>
      <vt:lpstr>Apa itu MSp?</vt:lpstr>
      <vt:lpstr>Msp adalah?  Sebuah program dari microsoft untuk membantu para pelajar mahasiswa yang ingin belajar dan mengeksplorasi lebih kemampuanya dibidang tekhnologi khususnya tekhnologi microfost.  Msp juga adalah wadah bagi para mahasiswa yang memiliki kenginan lebih dalam mempelajari tekhnologi-tekhnologi terbaru dan termukahir dari microsoft yang nantinya pengetahuan yang didapat dapat dibagikan kepada masyarakat disekitar. </vt:lpstr>
      <vt:lpstr>Yang ingin dicapai :d</vt:lpstr>
      <vt:lpstr>Terus Belajar dan berbagi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itu MSp?</dc:title>
  <dc:creator>User</dc:creator>
  <cp:lastModifiedBy>User</cp:lastModifiedBy>
  <cp:revision>3</cp:revision>
  <dcterms:created xsi:type="dcterms:W3CDTF">2016-05-05T17:46:32Z</dcterms:created>
  <dcterms:modified xsi:type="dcterms:W3CDTF">2016-05-05T18:22:08Z</dcterms:modified>
</cp:coreProperties>
</file>