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2433-2FF5-CA48-A476-2E537D57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CC2D6-AB19-8D4F-B443-DA4F91FF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F77A-9616-BD40-A3B7-800AB441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946F-FE0E-024B-987B-22E75765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4F5-699D-C045-ABBE-546BB17A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52D6-A11C-C847-8BFA-F42A5CD8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AFB64-47D5-5F4C-A940-FD1F8514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BC08-CA9F-F047-9997-0F19A2E7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0859-D206-0544-84D3-B0CDEE13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9D8E-0C2D-9446-A3B1-5525892D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97A2-3398-9F4A-A2A9-82D97AE3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81AC2-4DB5-9047-A4FB-6ADB82CF9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A37D-3ED5-D548-95C4-A422413C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50A5-CED0-6D49-A0E8-2D423B5B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A1D3-4621-0D4D-B714-22F0C2A0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AA69-BE7E-1A49-AB9B-85CE63BF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1935-1DAD-3849-BA5D-A54F57A2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405B-48BB-E04C-A5C2-9A6F4968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1CA7-4645-804B-B964-AF70F0B7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0B3A-4332-254D-9B4E-7FC496DF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8116-0042-7447-A9A6-A0C934F7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555A8-7228-2E46-93F0-887EB99F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4967-274C-6E4B-AE00-96E5247D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BC66-F94A-DF4E-A565-5B810CCE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341C-AF59-C647-A7E0-32BDD8CF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E039-8099-6E4B-BE6E-537FE5E0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EDB8-89EB-8D49-BD2A-C2C7C62FD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8806-64C5-8648-A9A6-82E951BF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C00-CA08-084C-A9C0-936FB66E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5A4E-BD45-6540-9417-9D4562A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7171-2C58-0249-99DF-B3451CE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9705-41C3-994C-A943-2C1B4A09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C71B-560B-A245-9D63-9AA023FC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4713-9D6C-3349-86CC-9CC18E7F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729BC-FF6A-1B4C-82BD-AE356EF1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31113-5F05-4342-8B7B-E7B3C80B5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F447F-FBA6-5D46-B649-40F0CB7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B45CB-6D3D-F144-AA25-D3604CA9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920BC-0DB6-6E4E-B3F3-77F2DFD1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385B-939C-864F-85AE-6EA475D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4F7AA-4144-AB43-B89B-09D27145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6F7C9-452B-1248-887E-D63CEF25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47FB-6F22-BE45-A3F7-D9235428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708D0-1EF3-B042-A42A-BEFB3FED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E7B0B-7B6E-C64D-B360-70C00E92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E6DB5-76EA-5D4D-8570-664DC8C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B637-89E7-C849-8133-ECEBCA1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A757-A5A9-3F4F-8035-B82EEB35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9B4D2-B303-944F-864B-1BEF542F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EEC9-08A9-B94A-87E7-12BE7E7C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1D48B-2F2B-D841-B917-2C0892F2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77705-1078-9042-AA1B-0CBDA102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B1F6-A478-E549-A66B-1842B412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38B31-C736-B34B-A749-BE7B148AF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2E02-CB41-554B-A7A2-F45BA128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51CB-812E-7C43-8B21-2225EAD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2014-159D-2143-BB2A-AC6163C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1478-6ACF-314B-9B35-61475512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CD716-2917-E641-ACA9-A413740B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A468-F2F3-B24D-AC82-5A58D98B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8B20-C987-6B4F-8581-E4B6E151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EF9-9D4E-DB45-8571-AA295293979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2965-8CD2-DA4F-AABC-3E0D699F2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9657-0048-4548-9E09-544BD193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B8C-7F4F-9F44-ACFA-CA708054D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tl/c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315-F35B-5846-A407-B714C395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Approach (Servlet)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8A71-4110-8B43-A453-1A8F80E1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pPr marL="0" indent="0">
              <a:buNone/>
            </a:pPr>
            <a:r>
              <a:rPr lang="en-US" dirty="0"/>
              <a:t>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("&lt;html&gt;");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("&lt;head&gt;&lt;title&gt;Hello&lt;/title&gt;&lt;/head&gt;");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("&lt;body&gt;Hello, ” + </a:t>
            </a:r>
            <a:r>
              <a:rPr lang="en-US" dirty="0" err="1"/>
              <a:t>request.getParameter</a:t>
            </a:r>
            <a:r>
              <a:rPr lang="en-US" dirty="0"/>
              <a:t>(“</a:t>
            </a:r>
            <a:r>
              <a:rPr lang="en-US" dirty="0" err="1"/>
              <a:t>first_name</a:t>
            </a:r>
            <a:r>
              <a:rPr lang="en-US" dirty="0"/>
              <a:t>”) + “!”);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("&lt;/body&gt;");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("&lt;/html&gt;");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533-B7A8-444E-8FE0-091F156E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Approach (JSP)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84F7-4299-2C49-9BB0-0F07CC59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&lt;head&gt;&lt;title&gt;Hello&lt;/title&gt;&lt;/head&gt;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    Hello, &lt;%= </a:t>
            </a:r>
            <a:r>
              <a:rPr lang="en-US" dirty="0" err="1"/>
              <a:t>request.getParameter</a:t>
            </a:r>
            <a:r>
              <a:rPr lang="en-US" dirty="0"/>
              <a:t>(“</a:t>
            </a:r>
            <a:r>
              <a:rPr lang="en-US" dirty="0" err="1"/>
              <a:t>first_name</a:t>
            </a:r>
            <a:r>
              <a:rPr lang="en-US" dirty="0"/>
              <a:t>”) %&gt;!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64AA-2B3B-4241-826C-591942F9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B0DC-A140-E840-AD07-229F54F2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err="1"/>
              <a:t>getUser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retrieve the user, say, from database over the network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38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1C2-598E-E04B-AE14-EC6074FE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in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6898-392F-254B-AEE9-2FD8592C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825625"/>
            <a:ext cx="109533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  <a:br>
              <a:rPr lang="en-US" dirty="0"/>
            </a:br>
            <a:r>
              <a:rPr lang="en-US" dirty="0"/>
              <a:t>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complex application logic here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request.setAttribute</a:t>
            </a:r>
            <a:r>
              <a:rPr lang="en-US" dirty="0"/>
              <a:t>("data1", XXX);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request.getRequestDispatcher</a:t>
            </a:r>
            <a:r>
              <a:rPr lang="en-US" dirty="0"/>
              <a:t>(“/</a:t>
            </a:r>
            <a:r>
              <a:rPr lang="en-US" dirty="0" err="1"/>
              <a:t>index.jsp</a:t>
            </a:r>
            <a:r>
              <a:rPr lang="en-US" dirty="0"/>
              <a:t>").forward(request, response);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1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D875-45E7-3A46-A3CC-C2ECE17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634C-F6C5-D54E-A558-C1A4DAC3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&lt;head&gt;&lt;title&gt;Demo&lt;/title&gt;&lt;/head&gt;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    Your data: &lt;%= </a:t>
            </a:r>
            <a:r>
              <a:rPr lang="en-US" dirty="0" err="1"/>
              <a:t>request.getAttribute</a:t>
            </a:r>
            <a:r>
              <a:rPr lang="en-US" dirty="0"/>
              <a:t>(“data1”) %&gt; 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2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0366-03C8-7D47-9793-02B2B1DE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Standard Tag Library (JSTL)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7AD8-C53F-8140-844B-8CDC8FA6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</a:t>
            </a:r>
            <a:r>
              <a:rPr lang="en-US" u="sng" dirty="0">
                <a:hlinkClick r:id="rId2"/>
              </a:rPr>
              <a:t>http://java.sun.com/jstl/core</a:t>
            </a:r>
            <a:r>
              <a:rPr lang="en-US" dirty="0"/>
              <a:t> prefix=”c”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=”contact” items=”${contacts}”&gt;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&lt;td&gt;${</a:t>
            </a:r>
            <a:r>
              <a:rPr lang="en-US" dirty="0" err="1"/>
              <a:t>contact.name</a:t>
            </a:r>
            <a:r>
              <a:rPr lang="en-US" dirty="0"/>
              <a:t>}&lt;/td&gt;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&lt;td&gt;${</a:t>
            </a:r>
            <a:r>
              <a:rPr lang="en-US" dirty="0" err="1"/>
              <a:t>contact.address</a:t>
            </a:r>
            <a:r>
              <a:rPr lang="en-US" dirty="0"/>
              <a:t>}&lt;/td&gt;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&lt;</a:t>
            </a:r>
            <a:r>
              <a:rPr lang="en-US" dirty="0" err="1"/>
              <a:t>c:forEach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Programmatic Approach (Servlet)</vt:lpstr>
      <vt:lpstr>Template Approach (JSP)</vt:lpstr>
      <vt:lpstr>Model in MVC</vt:lpstr>
      <vt:lpstr>Controller in MVC</vt:lpstr>
      <vt:lpstr>View in MVC</vt:lpstr>
      <vt:lpstr>Java Standard Tag Library (JSTL)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Junghoo Cho</dc:creator>
  <cp:lastModifiedBy>Junghoo Cho</cp:lastModifiedBy>
  <cp:revision>2</cp:revision>
  <dcterms:created xsi:type="dcterms:W3CDTF">2018-01-10T06:06:18Z</dcterms:created>
  <dcterms:modified xsi:type="dcterms:W3CDTF">2018-01-10T06:12:56Z</dcterms:modified>
</cp:coreProperties>
</file>