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7" r:id="rId4"/>
    <p:sldId id="268" r:id="rId5"/>
    <p:sldId id="269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B5A35-4346-8B4A-8784-F5DB2BBB9EF5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F48C6-F106-B14F-B155-EEC4465D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2D34-BC78-1B43-B8BC-166D48154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003E4-2749-5B41-9C77-9EF9240F0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CF14C-6043-C04F-86D3-6FE9B0E3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185F-5F02-BF4A-BEF9-7AB3D0C4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D348-F01A-EA4D-9A02-10ABC55E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C8A6-6819-3B4E-B2E2-5E1ACE97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FECD5-876E-F647-8C2B-C64C17CD1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7EDB-5B69-8144-B1CA-198F5DC6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83DAF-A6AC-DB4A-9905-19DF6AB5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79A8E-18C8-B34B-AA1D-E399E64B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6DF56-F932-DE4A-B8C0-AC0A9A2A8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B019F-8500-224A-B583-8F77ADED1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27A49-6B8E-CB49-98EF-590606D0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32CD-4138-524F-82DE-951D789D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877D-A84E-0B48-93ED-9DE6BFA9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0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3441-205E-2042-9FFC-C0010783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1D88-562B-F547-99D9-4722BCF7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5B15A-32AE-194D-8E1F-23EC017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88AFC-3E9C-0C45-9FF9-EF625DEC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9A65-6B79-7840-A6CB-39A76F1B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23EA8-4698-1F4A-AA76-A667DF11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E2C9-22A3-7342-98D6-F34676BBA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21D7-BFE5-C842-B6A5-23A7B419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3EFF-8FFA-3341-8F71-0808805F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7D61-90A0-E24C-A3CF-A4282314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9907-4C09-4C4E-AF6B-9B5E6523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3F62-474D-0048-98D0-A0207EFDC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61061-9DD7-4D44-B9B9-02A77DB2D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CB3D6-12C0-9142-B476-28C622DB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19B30-6603-CF44-8329-D702DA41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4AFED-CD97-1D45-B179-B7331F26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9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1CBA-1D67-E64A-8E3A-9AD6F75E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2ADA-F0E7-BD4A-8C13-28C1F6251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B5B3D-BD11-AD4B-ABBE-9ADF8A161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24DE9-9B33-EE46-93F7-668ED276C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12436-6140-3841-B976-6531E184C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4F3A2-E203-4B4F-9413-89151932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51B9C-1EA4-1946-979F-7404B8F2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52CF1-0B0F-CD46-8783-454130B8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39EE-76FA-8845-9142-93547158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34646-435F-0A46-9AE6-79F6C8E0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5E2D5-7E5D-5F4E-B166-CBC2744E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92121-4238-994A-89B0-51189973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CD3F9-D64A-134E-8CD2-DC621548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A7EC9-8208-9548-A33F-D734BE29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9B6DC-D021-7549-8AB4-E03B7C33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4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964A-3AFC-8F45-8D94-B031EEC55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BA24-2E25-8B47-93D8-0B1A263C4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00A3C-D451-D844-BFA8-7D90120C9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8662-1460-6D45-AB05-5DBB2F9AB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096E7-B7C2-724B-982C-6861A143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583A-A9EF-8D48-A1F9-7EE52F6D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9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83DD-0417-6145-A639-1925D8E7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6CE03-B464-A24E-9148-F8FAC888D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09B63-D75B-3C45-B2FF-B728826E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9E6CE-EE68-7A47-AFF9-5EF411CB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CB3C4-1292-9145-9C59-A97B305B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F5C5-4C93-6B4D-AB43-8ED484BF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AF6B0-68ED-0249-A8FB-8C3572F3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7D62A-72F8-B343-8B78-DB1E4735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24BF-1F7F-6A47-94FE-4C6346F8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0EE2E-A6A7-C54C-A65D-DCACE533011B}" type="datetimeFigureOut">
              <a:rPr lang="en-US" smtClean="0"/>
              <a:t>1/9/18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EA94-39B9-CF45-9B83-F37650C2A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431C3-6F6E-4C40-9969-814B7A52A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A11AD-1CBA-7A41-8E4C-FB35085D1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xml.com/shopping" TargetMode="External"/><Relationship Id="rId2" Type="http://schemas.openxmlformats.org/officeDocument/2006/relationships/hyperlink" Target="http://oak.cs.ucla.edu/cs14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xml.com/shopping" TargetMode="External"/><Relationship Id="rId2" Type="http://schemas.openxmlformats.org/officeDocument/2006/relationships/hyperlink" Target="http://oak.cs.ucla.edu/cs14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xml.com/shopping" TargetMode="External"/><Relationship Id="rId2" Type="http://schemas.openxmlformats.org/officeDocument/2006/relationships/hyperlink" Target="http://oak.cs.ucla.edu/cs14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4EA5-183D-644C-9850-47238DA4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90C40-4425-5B45-AB18-BEFEB5AF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&lt;?xml version="1.0"?&gt;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&lt;Book edition=”1”&gt;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&lt;Title&gt;Database systems&lt;/Title&gt;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&lt;Author&gt;Hector Garcia-Molina&lt;/Author&gt;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&lt;ISBN&gt;135-383-9038&lt;/ISBN&gt;  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&lt;Price&gt;$100&lt;/Price&gt;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&lt;/Book&gt;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1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E34C-3B32-7646-B0A9-CC6FBA61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0031-1F41-2A49-95A7-643E316A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&lt;?xml version="1.0"?&gt;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&lt;Book edition=”1” 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xmlns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=“http://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oak.cs.ucla.edu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/cs144”</a:t>
            </a:r>
            <a:r>
              <a:rPr lang="en-US" altLang="ja-JP" dirty="0">
                <a:ea typeface="ＭＳ Ｐゴシック" panose="020B0600070205080204" pitchFamily="34" charset="-128"/>
              </a:rPr>
              <a:t>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&lt;Title&gt;Database systems&lt;/Title&gt;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&lt;Author&gt;Hector Garcia-Molina&lt;/Author&gt;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&lt;ISBN&gt;135-383-9038&lt;/ISBN&gt;  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&lt;Price&gt;$100&lt;/Price&gt;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&lt;/Book&gt;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7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C6FB-41D2-B143-B283-79AA3447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9D0A-FF41-704E-8E5A-268F846C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&lt;?xml version="1.0"?&gt;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&lt;Book edition=”1”&gt;</a:t>
            </a:r>
          </a:p>
          <a:p>
            <a:pPr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&lt;Title&gt;Database systems&lt;/Title&gt;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&lt;Author&gt;Hector Garcia-Molina&lt;/Author&gt;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&lt;ISBN&gt;135-383-9038&lt;/ISBN&gt;  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&lt;Price&gt;$100&lt;/Price&gt;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&lt;/Book&gt;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C8567-B3E9-F749-8148-40D1BBCA703B}"/>
              </a:ext>
            </a:extLst>
          </p:cNvPr>
          <p:cNvSpPr txBox="1"/>
          <p:nvPr/>
        </p:nvSpPr>
        <p:spPr>
          <a:xfrm>
            <a:off x="4723347" y="5480903"/>
            <a:ext cx="6964086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Book, Title, Author, ISBN: </a:t>
            </a:r>
            <a:r>
              <a:rPr lang="en-US" altLang="en-US" sz="2400" dirty="0">
                <a:ea typeface="ＭＳ Ｐゴシック" panose="020B0600070205080204" pitchFamily="34" charset="-128"/>
                <a:hlinkClick r:id="rId2"/>
              </a:rPr>
              <a:t>http://oak.cs.ucla.edu/cs144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Price: </a:t>
            </a:r>
            <a:r>
              <a:rPr lang="en-US" altLang="en-US" sz="2400" dirty="0">
                <a:ea typeface="ＭＳ Ｐゴシック" panose="020B0600070205080204" pitchFamily="34" charset="-128"/>
                <a:hlinkClick r:id="rId3"/>
              </a:rPr>
              <a:t>http://xml.com/shopping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913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C6FB-41D2-B143-B283-79AA3447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9D0A-FF41-704E-8E5A-268F846C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&lt;?xml version="1.0"?&gt;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&lt;Book edition=”1” 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xmlns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=“http://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oak.cs.ucla.edu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/cs144”</a:t>
            </a:r>
            <a:r>
              <a:rPr lang="en-US" altLang="en-US" dirty="0">
                <a:ea typeface="ＭＳ Ｐゴシック" panose="020B0600070205080204" pitchFamily="34" charset="-128"/>
              </a:rPr>
              <a:t>&gt;</a:t>
            </a:r>
          </a:p>
          <a:p>
            <a:pPr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&lt;Title&gt;Database systems&lt;/Title&gt;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&lt;Author&gt;Hector Garcia-Molina&lt;/Author&gt;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&lt;ISBN&gt;135-383-9038&lt;/ISBN&gt;  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&lt;Price&gt;$100&lt;/Price&gt;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&lt;/Book&gt;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10751-6E9B-DD43-867D-4DA4A1603FCA}"/>
              </a:ext>
            </a:extLst>
          </p:cNvPr>
          <p:cNvSpPr txBox="1"/>
          <p:nvPr/>
        </p:nvSpPr>
        <p:spPr>
          <a:xfrm>
            <a:off x="4723347" y="5480903"/>
            <a:ext cx="6964086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Book, Title, Author, ISBN: </a:t>
            </a:r>
            <a:r>
              <a:rPr lang="en-US" altLang="en-US" sz="2400" dirty="0">
                <a:ea typeface="ＭＳ Ｐゴシック" panose="020B0600070205080204" pitchFamily="34" charset="-128"/>
                <a:hlinkClick r:id="rId2"/>
              </a:rPr>
              <a:t>http://oak.cs.ucla.edu/cs144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Price: </a:t>
            </a:r>
            <a:r>
              <a:rPr lang="en-US" altLang="en-US" sz="2400" dirty="0">
                <a:ea typeface="ＭＳ Ｐゴシック" panose="020B0600070205080204" pitchFamily="34" charset="-128"/>
                <a:hlinkClick r:id="rId3"/>
              </a:rPr>
              <a:t>http://xml.com/shopping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07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C6FB-41D2-B143-B283-79AA3447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9D0A-FF41-704E-8E5A-268F846C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&lt;?xml version="1.0"?&gt;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&lt;Book edition=”1” 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xmlns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=“http://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oak.cs.ucla.edu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/cs144”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                              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xmlns:s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=“http://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xml.com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/shopping”</a:t>
            </a:r>
            <a:r>
              <a:rPr lang="en-US" altLang="en-US" dirty="0">
                <a:ea typeface="ＭＳ Ｐゴシック" panose="020B0600070205080204" pitchFamily="34" charset="-128"/>
              </a:rPr>
              <a:t>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&lt;Title&gt;Database systems&lt;/Title&gt;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&lt;Author&gt;Hector Garcia-Molina&lt;/Author&gt;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&lt;ISBN&gt;135-383-9038&lt;/ISBN&gt;  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   &lt;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s:</a:t>
            </a:r>
            <a:r>
              <a:rPr lang="en-US" altLang="en-US" dirty="0" err="1">
                <a:ea typeface="ＭＳ Ｐゴシック" panose="020B0600070205080204" pitchFamily="34" charset="-128"/>
              </a:rPr>
              <a:t>Price</a:t>
            </a:r>
            <a:r>
              <a:rPr lang="en-US" altLang="en-US" dirty="0">
                <a:ea typeface="ＭＳ Ｐゴシック" panose="020B0600070205080204" pitchFamily="34" charset="-128"/>
              </a:rPr>
              <a:t>&gt;$100&lt;/</a:t>
            </a:r>
            <a:r>
              <a:rPr lang="en-US" altLang="en-US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s:</a:t>
            </a:r>
            <a:r>
              <a:rPr lang="en-US" altLang="en-US" dirty="0" err="1">
                <a:ea typeface="ＭＳ Ｐゴシック" panose="020B0600070205080204" pitchFamily="34" charset="-128"/>
              </a:rPr>
              <a:t>Price</a:t>
            </a:r>
            <a:r>
              <a:rPr lang="en-US" altLang="en-US" dirty="0">
                <a:ea typeface="ＭＳ Ｐゴシック" panose="020B0600070205080204" pitchFamily="34" charset="-128"/>
              </a:rPr>
              <a:t>&gt;   </a:t>
            </a:r>
          </a:p>
          <a:p>
            <a:pP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&lt;/Book&gt;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F2518-B1D2-E94A-A9AF-683042282558}"/>
              </a:ext>
            </a:extLst>
          </p:cNvPr>
          <p:cNvSpPr txBox="1"/>
          <p:nvPr/>
        </p:nvSpPr>
        <p:spPr>
          <a:xfrm>
            <a:off x="4723347" y="5480903"/>
            <a:ext cx="6964086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Book, Title, Author, ISBN: </a:t>
            </a:r>
            <a:r>
              <a:rPr lang="en-US" altLang="en-US" sz="2400" dirty="0">
                <a:ea typeface="ＭＳ Ｐゴシック" panose="020B0600070205080204" pitchFamily="34" charset="-128"/>
                <a:hlinkClick r:id="rId2"/>
              </a:rPr>
              <a:t>http://oak.cs.ucla.edu/cs144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Price: </a:t>
            </a:r>
            <a:r>
              <a:rPr lang="en-US" altLang="en-US" sz="2400" dirty="0">
                <a:ea typeface="ＭＳ Ｐゴシック" panose="020B0600070205080204" pitchFamily="34" charset="-128"/>
                <a:hlinkClick r:id="rId3"/>
              </a:rPr>
              <a:t>http://xml.com/shopping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18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BB26-F4E2-5448-B794-CC401CF2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C8D6-602A-AD4D-B6ED-3A5E01318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Q: Do E1 and E2 belong to the same namespace?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&lt;a:E1 </a:t>
            </a:r>
            <a:r>
              <a:rPr lang="en-US" altLang="ko-KR" dirty="0" err="1">
                <a:ea typeface="굴림" panose="020B0600000101010101" pitchFamily="34" charset="-127"/>
              </a:rPr>
              <a:t>xmlns:a</a:t>
            </a:r>
            <a:r>
              <a:rPr lang="en-US" altLang="ko-KR" dirty="0">
                <a:ea typeface="굴림" panose="020B0600000101010101" pitchFamily="34" charset="-127"/>
              </a:rPr>
              <a:t>=“http://</a:t>
            </a:r>
            <a:r>
              <a:rPr lang="en-US" altLang="ko-KR" dirty="0" err="1">
                <a:ea typeface="굴림" panose="020B0600000101010101" pitchFamily="34" charset="-127"/>
              </a:rPr>
              <a:t>a.com</a:t>
            </a:r>
            <a:r>
              <a:rPr lang="en-US" altLang="ko-KR" dirty="0">
                <a:ea typeface="굴림" panose="020B0600000101010101" pitchFamily="34" charset="-127"/>
              </a:rPr>
              <a:t>/”&gt;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&lt;b:E2 </a:t>
            </a:r>
            <a:r>
              <a:rPr lang="en-US" altLang="ko-KR" dirty="0" err="1">
                <a:ea typeface="굴림" panose="020B0600000101010101" pitchFamily="34" charset="-127"/>
              </a:rPr>
              <a:t>xmlns:b</a:t>
            </a:r>
            <a:r>
              <a:rPr lang="en-US" altLang="ko-KR" dirty="0">
                <a:ea typeface="굴림" panose="020B0600000101010101" pitchFamily="34" charset="-127"/>
              </a:rPr>
              <a:t>=“http://</a:t>
            </a:r>
            <a:r>
              <a:rPr lang="en-US" altLang="ko-KR" dirty="0" err="1">
                <a:ea typeface="굴림" panose="020B0600000101010101" pitchFamily="34" charset="-127"/>
              </a:rPr>
              <a:t>a.com</a:t>
            </a:r>
            <a:r>
              <a:rPr lang="en-US" altLang="ko-KR" dirty="0">
                <a:ea typeface="굴림" panose="020B0600000101010101" pitchFamily="34" charset="-127"/>
              </a:rPr>
              <a:t>/”&gt;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1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440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굴림</vt:lpstr>
      <vt:lpstr>ＭＳ Ｐゴシック</vt:lpstr>
      <vt:lpstr>Arial</vt:lpstr>
      <vt:lpstr>Calibri</vt:lpstr>
      <vt:lpstr>Calibri Light</vt:lpstr>
      <vt:lpstr>Office Theme</vt:lpstr>
      <vt:lpstr>XML Example</vt:lpstr>
      <vt:lpstr>XML Namespace</vt:lpstr>
      <vt:lpstr>Multiple Namespaces</vt:lpstr>
      <vt:lpstr>Multiple Namespaces</vt:lpstr>
      <vt:lpstr>Multiple Namespaces</vt:lpstr>
      <vt:lpstr>Namespace Prefix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Example</dc:title>
  <dc:creator>Junghoo Cho</dc:creator>
  <cp:lastModifiedBy>Junghoo Cho</cp:lastModifiedBy>
  <cp:revision>3</cp:revision>
  <dcterms:created xsi:type="dcterms:W3CDTF">2018-01-10T02:54:31Z</dcterms:created>
  <dcterms:modified xsi:type="dcterms:W3CDTF">2018-01-10T03:09:14Z</dcterms:modified>
</cp:coreProperties>
</file>