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F6A-BA72-432B-A81E-5C9F3A88606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82E3-4F8D-4840-9BB7-B192E330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2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F6A-BA72-432B-A81E-5C9F3A88606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82E3-4F8D-4840-9BB7-B192E330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0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F6A-BA72-432B-A81E-5C9F3A88606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82E3-4F8D-4840-9BB7-B192E330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77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F6A-BA72-432B-A81E-5C9F3A88606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82E3-4F8D-4840-9BB7-B192E330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65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F6A-BA72-432B-A81E-5C9F3A88606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82E3-4F8D-4840-9BB7-B192E330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1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F6A-BA72-432B-A81E-5C9F3A88606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82E3-4F8D-4840-9BB7-B192E330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36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F6A-BA72-432B-A81E-5C9F3A88606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82E3-4F8D-4840-9BB7-B192E330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07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F6A-BA72-432B-A81E-5C9F3A88606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82E3-4F8D-4840-9BB7-B192E330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67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F6A-BA72-432B-A81E-5C9F3A88606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82E3-4F8D-4840-9BB7-B192E330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4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F6A-BA72-432B-A81E-5C9F3A88606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CBE82E3-4F8D-4840-9BB7-B192E330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7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F6A-BA72-432B-A81E-5C9F3A88606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82E3-4F8D-4840-9BB7-B192E330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F6A-BA72-432B-A81E-5C9F3A88606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82E3-4F8D-4840-9BB7-B192E330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9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F6A-BA72-432B-A81E-5C9F3A88606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82E3-4F8D-4840-9BB7-B192E330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8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F6A-BA72-432B-A81E-5C9F3A88606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82E3-4F8D-4840-9BB7-B192E330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0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F6A-BA72-432B-A81E-5C9F3A88606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82E3-4F8D-4840-9BB7-B192E330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5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F6A-BA72-432B-A81E-5C9F3A88606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82E3-4F8D-4840-9BB7-B192E330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3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F6A-BA72-432B-A81E-5C9F3A88606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82E3-4F8D-4840-9BB7-B192E330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6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560F6A-BA72-432B-A81E-5C9F3A88606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BE82E3-4F8D-4840-9BB7-B192E330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ms-dotnettools.csharp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B7F0-B981-4B9D-9B2E-95D3D2CC51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API and 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C82CA-9165-4381-B044-319F5AC3C6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2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00B9-3EAA-46C0-827E-DD352EC59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168" y="295275"/>
            <a:ext cx="7459664" cy="1171575"/>
          </a:xfrm>
        </p:spPr>
        <p:txBody>
          <a:bodyPr/>
          <a:lstStyle/>
          <a:p>
            <a:r>
              <a:rPr lang="en-US" dirty="0"/>
              <a:t>Prerequisite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A6565-925B-47E5-A963-B185AFBDB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0075" y="1257301"/>
            <a:ext cx="9112249" cy="5086350"/>
          </a:xfrm>
        </p:spPr>
        <p:txBody>
          <a:bodyPr>
            <a:normAutofit/>
          </a:bodyPr>
          <a:lstStyle/>
          <a:p>
            <a:r>
              <a:rPr lang="en-US" dirty="0"/>
              <a:t>.NET SDK</a:t>
            </a:r>
          </a:p>
          <a:p>
            <a:pPr lvl="1"/>
            <a:r>
              <a:rPr lang="en-US" dirty="0"/>
              <a:t>https://dotnet.microsoft.com/download</a:t>
            </a:r>
          </a:p>
          <a:p>
            <a:r>
              <a:rPr lang="en-US" dirty="0"/>
              <a:t>Visual Studio Code</a:t>
            </a:r>
          </a:p>
          <a:p>
            <a:pPr lvl="1"/>
            <a:r>
              <a:rPr lang="en-US" dirty="0">
                <a:hlinkClick r:id="rId2"/>
              </a:rPr>
              <a:t>https://code.visualstudio.com/download</a:t>
            </a:r>
            <a:endParaRPr lang="en-US" sz="2400" dirty="0"/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Install .NET Extension Pack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Install 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C# for Visual Studio Code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extension</a:t>
            </a:r>
          </a:p>
          <a:p>
            <a:r>
              <a:rPr lang="en-US" dirty="0"/>
              <a:t>Node.js</a:t>
            </a:r>
          </a:p>
          <a:p>
            <a:pPr lvl="1"/>
            <a:r>
              <a:rPr lang="en-US" dirty="0"/>
              <a:t>https://nodejs.org/en/download/</a:t>
            </a:r>
          </a:p>
          <a:p>
            <a:r>
              <a:rPr lang="en-US" dirty="0"/>
              <a:t>Angular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-g @angular/cli</a:t>
            </a:r>
          </a:p>
        </p:txBody>
      </p:sp>
    </p:spTree>
    <p:extLst>
      <p:ext uri="{BB962C8B-B14F-4D97-AF65-F5344CB8AC3E}">
        <p14:creationId xmlns:p14="http://schemas.microsoft.com/office/powerpoint/2010/main" val="10914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8D641-8A1D-46F2-86E9-E1AFD7A7C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261" y="95250"/>
            <a:ext cx="10018713" cy="1752599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929D8-FF14-4128-8D05-A766D2CC8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260" y="1514476"/>
            <a:ext cx="10018713" cy="3124201"/>
          </a:xfrm>
        </p:spPr>
        <p:txBody>
          <a:bodyPr/>
          <a:lstStyle/>
          <a:p>
            <a:r>
              <a:rPr lang="en-US" dirty="0"/>
              <a:t>https://docs.microsoft.com/en-us/learn/modules/build-web-api-aspnet-core/</a:t>
            </a:r>
          </a:p>
        </p:txBody>
      </p:sp>
    </p:spTree>
    <p:extLst>
      <p:ext uri="{BB962C8B-B14F-4D97-AF65-F5344CB8AC3E}">
        <p14:creationId xmlns:p14="http://schemas.microsoft.com/office/powerpoint/2010/main" val="3518521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44</TotalTime>
  <Words>83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Corbel</vt:lpstr>
      <vt:lpstr>Parallax</vt:lpstr>
      <vt:lpstr>ASP.NET API and Angular</vt:lpstr>
      <vt:lpstr>Prerequisite 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API and Angular</dc:title>
  <dc:creator>Yang Wei</dc:creator>
  <cp:lastModifiedBy>Yang Wei</cp:lastModifiedBy>
  <cp:revision>2</cp:revision>
  <dcterms:created xsi:type="dcterms:W3CDTF">2021-07-05T14:14:33Z</dcterms:created>
  <dcterms:modified xsi:type="dcterms:W3CDTF">2021-07-05T14:58:50Z</dcterms:modified>
</cp:coreProperties>
</file>