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shini Rathinavel" initials="DR" lastIdx="1" clrIdx="0">
    <p:extLst>
      <p:ext uri="{19B8F6BF-5375-455C-9EA6-DF929625EA0E}">
        <p15:presenceInfo xmlns:p15="http://schemas.microsoft.com/office/powerpoint/2012/main" userId="92c715dd266ac0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0EB"/>
    <a:srgbClr val="C20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D495-3B28-413C-AAE1-0BC29A9C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E6190-104E-4087-94AA-4BAAC9205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DE4C-3127-43EA-96CB-F5AB1F2A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598E-9CC8-4776-9DD9-825DB47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C1AF-D051-48E7-8B92-49EDCEA0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198A-0649-4345-9B86-F87B494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A7BB-5153-47B8-8E1E-25FE00DE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B94F-9A56-4EF5-92F9-C40B47A1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FE46-D579-4170-9F92-ACE4349A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DD33F-D175-48F8-AA2F-7B57E8E7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29007-4EE8-45E9-945D-25F5A8F90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2A9C-6DA8-4A97-8DD0-B327B799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0D16-D796-44DD-AA31-8E2364CF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4625-AB58-4A7B-A655-223195EA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5AF8-938C-4654-A993-F6642090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B755-CAD8-42E7-8B04-9680ACC6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6FF9-B4E1-45A9-A847-28FAFFF1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297D-7507-43A8-94ED-944D6181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E6FB-A01D-49C0-97FE-AB33CA02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D8138-84D4-4405-9B03-96B370D7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C1C9-03B7-4933-94B0-3A655176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884E-6F06-432C-8A56-66F3500C5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34BE-DC0B-407F-9D0A-974688AA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B916C-2F21-4676-BCD4-9756FB6A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AE232-498D-486D-9C83-E886215E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26D-BD9E-456E-A0F2-2068CA72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782A-05BF-4170-915E-CEFD1640A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009FC-6B33-4083-9BED-AC0DF1B8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C9919-EC12-456E-9E4C-2452F0E0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8EC1-1A15-4ABB-B49D-AC5081F5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75A31-56D4-4E0A-BD2E-07714459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1595-7A55-4148-BC1A-A7B4B602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21FB-039E-4DCB-8F42-3A64FAC8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DFF03-E9AC-4652-888B-C7976B687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C5E4-F24F-41F7-B766-24F5D54A3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55D7E-FF3E-4F5C-8408-4F783CE8E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E7926-707B-43E2-986C-3A9B8480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F8E8E-4597-4EDD-AC1A-A3925858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34B9E-19F0-43F4-8AC2-FAB2911C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EBC4-5565-41CE-BF95-B5870CE7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731E4-FE37-406B-A66E-D40A0284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ABE74-971C-4E8E-BEDA-FEC1A18A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D47FF-E784-413E-98D9-37AA354A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8D11-7891-47AE-9DEA-B310A2A4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7E66B-4669-4628-BF55-BB14DB80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D28B-9315-47B7-B28E-22AD98EF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476-E4F2-42EE-96AD-509A9992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9712-EC09-4197-BC7C-8A1E7290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FF232-BFDB-4FEE-909B-8CEDFB28B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A7CBD-D159-4244-98CA-A4DD6494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61369-79BF-4537-A08F-3B81F698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4DBA8-8441-4732-AF61-D51A1010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6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09DD-DC9A-4A0F-82E5-BE0EE8B1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88C90-449E-40FF-988C-555A157EE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BD151-09C2-4A31-BACF-66D8E146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97F8-8D05-4499-A00F-40941360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600A-3D17-4E4A-AF6A-3E7C0270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C968-CD8B-48C3-910E-FD7BA66C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76EDB-1767-4366-8838-2385DFF2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4A681-0183-4962-9432-3D688059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9D64A-D8BB-46CF-96C8-294D34C55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245B-FF3F-49A2-AF6F-168332DD126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FC56-C241-42A8-994C-185ED071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45DB-26C9-4083-8376-6CCC2C818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0586-EB33-4A2D-8701-D553308A0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24F8CE-E69E-4517-82A3-85CFFF52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43" y="119274"/>
            <a:ext cx="3932237" cy="16002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Accessibility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B2F096-AB5E-4CAE-B1A6-EE629D268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379" y="1815548"/>
            <a:ext cx="3932237" cy="976106"/>
          </a:xfrm>
        </p:spPr>
        <p:txBody>
          <a:bodyPr>
            <a:noAutofit/>
          </a:bodyPr>
          <a:lstStyle/>
          <a:p>
            <a:pPr algn="ctr"/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Accessibility is the practice of making your websites usable by as many people as possible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EEFF462-10A8-4C5E-8873-E03C363D4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86" y="308118"/>
            <a:ext cx="4007171" cy="282271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37F86-405A-407B-A5F7-CCF5DB08E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9" y="3863834"/>
            <a:ext cx="3932238" cy="2549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0843A-C700-4B42-8809-0F1846D0BC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39" y="3325946"/>
            <a:ext cx="5394082" cy="32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ibility in UX: The case for radical empathy - | UX Magazine">
            <a:extLst>
              <a:ext uri="{FF2B5EF4-FFF2-40B4-BE49-F238E27FC236}">
                <a16:creationId xmlns:a16="http://schemas.microsoft.com/office/drawing/2014/main" id="{8DDA828E-A030-4E5D-93F8-A297FD9E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238539"/>
            <a:ext cx="4072766" cy="308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4EA422-1E86-4775-8967-B0A50F7BAC06}"/>
              </a:ext>
            </a:extLst>
          </p:cNvPr>
          <p:cNvSpPr txBox="1"/>
          <p:nvPr/>
        </p:nvSpPr>
        <p:spPr>
          <a:xfrm>
            <a:off x="715616" y="530087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EXAMPLE OF  ACCESSIBILITY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30" name="Picture 6" descr="CityMaaS — Accessibility Redefined. A UX Case Study. | by Davide Tremolada  | Prototypr">
            <a:extLst>
              <a:ext uri="{FF2B5EF4-FFF2-40B4-BE49-F238E27FC236}">
                <a16:creationId xmlns:a16="http://schemas.microsoft.com/office/drawing/2014/main" id="{E5280463-0A60-4D5F-B026-2B8972F93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3" y="1265583"/>
            <a:ext cx="3816625" cy="28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UX Files: Accessibility - DZone Web Dev">
            <a:extLst>
              <a:ext uri="{FF2B5EF4-FFF2-40B4-BE49-F238E27FC236}">
                <a16:creationId xmlns:a16="http://schemas.microsoft.com/office/drawing/2014/main" id="{2799F3DD-33A1-4721-9458-37739028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94" y="3650974"/>
            <a:ext cx="4535969" cy="308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69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Black</vt:lpstr>
      <vt:lpstr>Office Theme</vt:lpstr>
      <vt:lpstr>Accessibility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Dharshini Rathinavel</dc:creator>
  <cp:lastModifiedBy>Dharshini Rathinavel</cp:lastModifiedBy>
  <cp:revision>7</cp:revision>
  <dcterms:created xsi:type="dcterms:W3CDTF">2022-03-19T14:51:52Z</dcterms:created>
  <dcterms:modified xsi:type="dcterms:W3CDTF">2022-03-29T13:12:00Z</dcterms:modified>
</cp:coreProperties>
</file>