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BB2"/>
    <a:srgbClr val="DD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AA05-4F4B-4E17-B7E9-FD67A02E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0118E-25B2-48FA-B4DA-97C8C96D7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EB1EF-B06C-43F4-86CA-FB6421A3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1B1C-164B-459E-990C-FD53AE6C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8FAF6-3352-4FAF-9C8E-6A567BC3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49BA-0048-4C5E-9EC6-02B1602E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4382F-EF93-47A9-97E0-900143F2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D4580-8D9A-4DBF-B0EA-B6C7299B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785E-AF7B-42FC-B0DF-C841AB96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49C30-AFA7-4B8C-BB99-0856F28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4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9FDA0-85B3-4598-8DA7-172042B4D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6F5C-5F41-40E3-AF88-8C838D47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5AB7-24DE-47A0-A3B9-4F5C135F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98B7-7434-4A30-8CBE-60999ED3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0E1A4-F019-4946-9AEA-92DA696B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76B-5F74-4A9F-877D-63C7501A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E308-8A6D-416D-BB08-BAC76FC7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89E4-BD64-4525-94B1-9F752D7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0B99-3DD9-42A7-BC0F-39F5AB46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95E1-0240-44AF-8132-E3D77946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F9A0-38BA-411D-928E-6DA097E2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20C7-4797-48EC-A655-E17C67DB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DD85-B2D0-48AA-B8C8-4EB39508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DDAA-9E0A-47B5-98B5-D984F13C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2EAAA-23BF-4BC1-8FE5-75E6F313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B04C-6543-4BAC-A8B0-CF1D131A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29A8-0F88-44F7-8D96-6B30DEA2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6F6C2-6517-40E6-8922-24201F132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9652-34A0-4A7B-A84C-5A9908FE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46DF7-245E-4078-BC6D-7A873D8F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0C1D0-2E3C-4AA8-8256-FD42CF99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0BDD-8B0A-47A9-85D1-809710DB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0619-AA25-4224-9A7A-3154EE399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7DFDD-E4C0-4518-BAEC-B2F87CAE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83A75-05C3-4A27-9096-205AC1F2B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B5509-A71F-4D06-9FBB-8FECCE87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CBA85-CC94-499F-A694-691085C9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21023-986C-4244-B3D5-D353AA79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EFB7B-E5DB-410C-BEF0-4FE3605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2CB3-4763-4FD0-8CA5-C05D671A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5556D-6276-42E4-8798-D38745EC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A1093-8133-4659-881F-47F06EF5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455EF-C7E9-497A-B7F5-7E0E2B38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6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48668-F399-440C-AFDB-EA108F4E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9BEFC-C69F-4000-9798-DA54F29A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7D99A-5CD6-49D3-AE57-BC89A74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E41D-49A5-45B0-B42F-F890D393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B944-BD6F-4AF9-B57C-BB01E02E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4DA00-5FBB-43E5-AF4E-F45E30F03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5673C-E7AC-44F8-B48A-A288F809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58828-22A3-4819-9527-9C323F31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856B1-10BB-4479-8BF5-88AD12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F860-265E-446A-A7A1-6C817729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D0259-D393-4290-A75A-516305E6D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CBF38-79EF-4751-829A-A1DF561E5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A08-7C37-4F4C-8ED4-FA902955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7CB17-1095-4D3E-8328-8F244FBA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7308F-7D75-4FCF-B55A-C1F20B8C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3D362-F578-46F9-9F99-9888C11C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BCD8-C5C0-4864-8823-69A8C847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F94E-5980-4F01-B5E3-365ADDF0A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A183-5250-4BD7-BAC5-C21F2506714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E72BD-BC5F-430B-BE91-F609FF4EC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CC6A-5465-43B2-AD48-BC5C52B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46EF-9CDA-41CC-AFA0-12FAE6700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8ECF22-F27D-48E6-A38A-820420330BDD}"/>
              </a:ext>
            </a:extLst>
          </p:cNvPr>
          <p:cNvSpPr txBox="1"/>
          <p:nvPr/>
        </p:nvSpPr>
        <p:spPr>
          <a:xfrm>
            <a:off x="1069145" y="914400"/>
            <a:ext cx="4474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DESIGN THINKING PROCESS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E4A50-384E-4031-8289-BB9808067058}"/>
              </a:ext>
            </a:extLst>
          </p:cNvPr>
          <p:cNvSpPr/>
          <p:nvPr/>
        </p:nvSpPr>
        <p:spPr>
          <a:xfrm>
            <a:off x="1069145" y="172246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esign thinking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approach to problem-solving that focuses on innovation and creation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UX/UI Designers use the design thinking process to discover problems and come up with creative solutions by thoroughly understanding their users' goals, frustrations, and end-task.</a:t>
            </a:r>
            <a:endParaRPr lang="en-US" dirty="0"/>
          </a:p>
        </p:txBody>
      </p:sp>
      <p:pic>
        <p:nvPicPr>
          <p:cNvPr id="1028" name="Picture 4" descr="Design Thinking in UX - YouTube">
            <a:extLst>
              <a:ext uri="{FF2B5EF4-FFF2-40B4-BE49-F238E27FC236}">
                <a16:creationId xmlns:a16="http://schemas.microsoft.com/office/drawing/2014/main" id="{C8F8309F-8F9A-4EB4-B729-FE82F2F7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79" y="3699803"/>
            <a:ext cx="7310510" cy="254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7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383A3-EE9E-427D-A55E-F22220526A63}"/>
              </a:ext>
            </a:extLst>
          </p:cNvPr>
          <p:cNvSpPr txBox="1"/>
          <p:nvPr/>
        </p:nvSpPr>
        <p:spPr>
          <a:xfrm>
            <a:off x="450166" y="661182"/>
            <a:ext cx="574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EXAMPLES OF DESIGN THINKING PROCESS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What is Design Thinking? | Interaction Design Foundation (IxDF)">
            <a:extLst>
              <a:ext uri="{FF2B5EF4-FFF2-40B4-BE49-F238E27FC236}">
                <a16:creationId xmlns:a16="http://schemas.microsoft.com/office/drawing/2014/main" id="{799F393E-FEDC-48C2-AA21-BDCBB6D4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" y="1249918"/>
            <a:ext cx="4476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sign Thinking Examples: How Successful Companies Apply It">
            <a:extLst>
              <a:ext uri="{FF2B5EF4-FFF2-40B4-BE49-F238E27FC236}">
                <a16:creationId xmlns:a16="http://schemas.microsoft.com/office/drawing/2014/main" id="{8AED6C84-A17B-41A1-8DBF-5C3B8BBF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90" y="1249918"/>
            <a:ext cx="6191544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Design Thinking? – IDEO U">
            <a:extLst>
              <a:ext uri="{FF2B5EF4-FFF2-40B4-BE49-F238E27FC236}">
                <a16:creationId xmlns:a16="http://schemas.microsoft.com/office/drawing/2014/main" id="{CD3F200D-D011-46D0-BA36-94223C106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" y="3798333"/>
            <a:ext cx="3928475" cy="22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</vt:lpstr>
      <vt:lpstr>Arial Black</vt:lpstr>
      <vt:lpstr>Calibri</vt:lpstr>
      <vt:lpstr>Calibri Light</vt:lpstr>
      <vt:lpstr>Segoe UI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Dharshini Rathinavel</dc:creator>
  <cp:lastModifiedBy>Dharshini Rathinavel</cp:lastModifiedBy>
  <cp:revision>2</cp:revision>
  <dcterms:created xsi:type="dcterms:W3CDTF">2022-03-29T15:01:16Z</dcterms:created>
  <dcterms:modified xsi:type="dcterms:W3CDTF">2022-03-29T15:04:56Z</dcterms:modified>
</cp:coreProperties>
</file>