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BB4F-E8F9-4ABF-A4CA-C451902C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E1FE6-FBEF-4449-885B-0B22EDA48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3530-F51B-4A12-A7C3-C1CCB9B4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58BC-913B-4660-BF22-CD8FCB28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B2E9-210F-4AD3-9E07-73E78133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8041-53E2-4802-8A90-BA4EFBBB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0B0C-111E-4CED-8EFF-2525550B8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54C0-1444-414B-9029-C593C3AA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3EB5-9646-439A-894B-C1D98FBF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C3AE-F7B3-47D7-86AE-AFD44708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6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B130D-C7C8-4B94-888A-22AFB7072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147D1-96DB-4E76-9203-1F4D12466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AAF4-8281-44FA-B8B9-8B9FE7A8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00A53-418B-4489-ACB8-1DF834A0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BE73-761D-4D76-8353-98E8A273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9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3AD6-BF78-4442-8DF1-9752AAB5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B5B3-74E4-4FB4-B272-1061A45B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A3F7-0046-44BF-83CC-89D4E082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E05F-BB7F-464E-9678-383942E1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8045-B0DE-4683-9F7F-7120E85F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C2E8-B8BA-4A1E-99C3-749D5040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775A-75F2-49A7-8917-295466F9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4E0E-FAAE-48C6-995F-E37B3EC0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4F8B-A1E9-409D-839B-0F9FC4B6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1DC5-DBB2-4B8C-B630-B9F7C9BF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DCE9-2E57-4BBA-A37A-CA110492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2EF2-CA62-4ED8-AAFB-F7C0AEDFE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90BDA-E8B6-444B-96CC-56A7FDAAE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75303-ACE8-42E3-A6C7-B59C000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2039-0EEE-430F-B3E1-8AB04F05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97C6C-8DCF-4F99-AC16-E41CAD41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45F7-9036-47B8-8A45-7C83A93C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18A4-6125-4F44-AF3B-B5E7AF53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875AE-EB70-43F9-B83E-D87A3B944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4553A-C190-4B33-834D-214318F6D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A6BD3-4563-44DB-9D46-BBE22E304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E0DD2-A32B-41D6-8824-BF6C3642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B3BA6-0AB6-47A3-B697-32501864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7DBCF-B31C-4E93-8CD1-34826B8E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FDDF-7843-462B-9E09-A5D1BEE3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E869F-2F33-4F17-A3E5-EC6647A3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A61D7-838A-454C-B69E-C36ED16E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1BC36-F0DB-4B40-8B0B-38052419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9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64902-4AA9-4631-AFCC-2E62CB6B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C6E70-A0B0-4661-849C-1C0B6CBA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0DD9A-3C03-4738-AB93-CC115B6E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392E-6748-4E0E-9A00-0A4ED82C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B5216-C7ED-48BD-988B-36BE953E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30470-20B0-4C0F-BE28-4021FF8B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FE95-6C16-4200-BC07-00044816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FE48B-4B20-4280-AA3D-AF913020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C1124-0726-4596-AEE4-AFD03433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DCE7-69A9-4403-81BF-F0CE1DD1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ED7A1-C58C-4B85-921E-69916C357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959B8-582C-45C0-80B7-BD6C667CF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55F6F-E0EB-4691-AC6A-C3ABECB4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D4EB5-8425-46EC-9D7D-150E704C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CA6A9-31C2-4F48-95CA-35915BBB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0809E-42ED-42C7-90C6-ED0FD44B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E34BF-B34A-45BB-99E6-CA78B008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50-D8D6-4A40-9748-78FD3F0EC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0FEA-60C3-4323-8ED5-2534FA05D0B9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31D5-73E0-4789-B954-6E5C9865A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4A897-1088-463F-B767-2FFCA0551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BBDF-597D-46D2-93EC-175CEDF0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DF9E19-E4F6-4D90-A03D-4230DB4447CB}"/>
              </a:ext>
            </a:extLst>
          </p:cNvPr>
          <p:cNvSpPr txBox="1"/>
          <p:nvPr/>
        </p:nvSpPr>
        <p:spPr>
          <a:xfrm>
            <a:off x="647114" y="773723"/>
            <a:ext cx="5134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LOW FIDELITY AND HIGH FIDELITY PROTOTYPE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18F2A-2525-4851-A919-F9B81AFFD070}"/>
              </a:ext>
            </a:extLst>
          </p:cNvPr>
          <p:cNvSpPr txBox="1"/>
          <p:nvPr/>
        </p:nvSpPr>
        <p:spPr>
          <a:xfrm>
            <a:off x="365762" y="2505670"/>
            <a:ext cx="9624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Low-fi prototypes. A low-fi prototype is </a:t>
            </a:r>
            <a:r>
              <a:rPr lang="en-US" b="1" dirty="0"/>
              <a:t>a computer-based visual representation of a digital product </a:t>
            </a:r>
          </a:p>
          <a:p>
            <a:pPr algn="just"/>
            <a:r>
              <a:rPr lang="en-US" b="1" dirty="0"/>
              <a:t>with little resemblance to the final design</a:t>
            </a:r>
            <a:r>
              <a:rPr lang="en-US" dirty="0"/>
              <a:t>. It can take on a lot of different forms,</a:t>
            </a:r>
          </a:p>
          <a:p>
            <a:pPr algn="just"/>
            <a:r>
              <a:rPr lang="en-US" dirty="0"/>
              <a:t> from simple </a:t>
            </a:r>
            <a:r>
              <a:rPr lang="en-US" dirty="0" err="1"/>
              <a:t>black&amp;white</a:t>
            </a:r>
            <a:r>
              <a:rPr lang="en-US" dirty="0"/>
              <a:t> sketches to colorful layout drafts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41043-8434-4710-8344-287F01893F32}"/>
              </a:ext>
            </a:extLst>
          </p:cNvPr>
          <p:cNvSpPr txBox="1"/>
          <p:nvPr/>
        </p:nvSpPr>
        <p:spPr>
          <a:xfrm>
            <a:off x="414998" y="1898072"/>
            <a:ext cx="324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FIDELITY PROTOTYPE</a:t>
            </a:r>
            <a:endParaRPr 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99B26-26E3-4269-9167-301661C200B2}"/>
              </a:ext>
            </a:extLst>
          </p:cNvPr>
          <p:cNvSpPr txBox="1"/>
          <p:nvPr/>
        </p:nvSpPr>
        <p:spPr>
          <a:xfrm>
            <a:off x="365762" y="3698044"/>
            <a:ext cx="3100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HIGH FIDELITY PROTOTYPE</a:t>
            </a:r>
            <a:endParaRPr lang="en-US" sz="1600" b="1" dirty="0">
              <a:solidFill>
                <a:schemeClr val="accent2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694-4937-4041-8606-5BF973F68863}"/>
              </a:ext>
            </a:extLst>
          </p:cNvPr>
          <p:cNvSpPr txBox="1"/>
          <p:nvPr/>
        </p:nvSpPr>
        <p:spPr>
          <a:xfrm>
            <a:off x="414998" y="4220123"/>
            <a:ext cx="5634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High-fidelity prototypes are </a:t>
            </a:r>
            <a:r>
              <a:rPr lang="en-US" b="1" dirty="0"/>
              <a:t>computer-based, and usually </a:t>
            </a:r>
          </a:p>
          <a:p>
            <a:r>
              <a:rPr lang="en-US" b="1" dirty="0"/>
              <a:t>allow realistic (mouse-keyboard) user interactions</a:t>
            </a:r>
            <a:r>
              <a:rPr lang="en-US" dirty="0"/>
              <a:t>. </a:t>
            </a:r>
          </a:p>
          <a:p>
            <a:r>
              <a:rPr lang="en-US" dirty="0"/>
              <a:t>High-fidelity prototypes take you as close as possible</a:t>
            </a:r>
          </a:p>
          <a:p>
            <a:r>
              <a:rPr lang="en-US" dirty="0"/>
              <a:t> to a true representation of the user interface.</a:t>
            </a:r>
          </a:p>
        </p:txBody>
      </p:sp>
      <p:pic>
        <p:nvPicPr>
          <p:cNvPr id="1026" name="Picture 2" descr="Low-fidelity vs. high-fidelity prototyping">
            <a:extLst>
              <a:ext uri="{FF2B5EF4-FFF2-40B4-BE49-F238E27FC236}">
                <a16:creationId xmlns:a16="http://schemas.microsoft.com/office/drawing/2014/main" id="{F6A80355-B920-43B0-ADB4-E36E091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68" y="3159956"/>
            <a:ext cx="5109270" cy="369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2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F0A87-5215-4A96-B50C-4BD611645C95}"/>
              </a:ext>
            </a:extLst>
          </p:cNvPr>
          <p:cNvSpPr txBox="1"/>
          <p:nvPr/>
        </p:nvSpPr>
        <p:spPr>
          <a:xfrm>
            <a:off x="450166" y="956603"/>
            <a:ext cx="706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EXAMPLE OF LOWFIDELITY AND HIGH FIDELITY PROTOTYPE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050" name="Picture 2" descr="Creating wireframes and low-fidelity prototypes in Figma for the Google UX  course | by Rachel Lang | Bootcamp">
            <a:extLst>
              <a:ext uri="{FF2B5EF4-FFF2-40B4-BE49-F238E27FC236}">
                <a16:creationId xmlns:a16="http://schemas.microsoft.com/office/drawing/2014/main" id="{AA1B5B06-3462-44B3-91D2-9BE9C0440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603716"/>
            <a:ext cx="4876800" cy="412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fidelity of a prototype? | CommonLounge">
            <a:extLst>
              <a:ext uri="{FF2B5EF4-FFF2-40B4-BE49-F238E27FC236}">
                <a16:creationId xmlns:a16="http://schemas.microsoft.com/office/drawing/2014/main" id="{26B0F03B-B596-460A-9FD5-785B3A46A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87" y="1603716"/>
            <a:ext cx="500062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16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Dharshini Rathinavel</dc:creator>
  <cp:lastModifiedBy>Dharshini Rathinavel</cp:lastModifiedBy>
  <cp:revision>2</cp:revision>
  <dcterms:created xsi:type="dcterms:W3CDTF">2022-03-29T13:54:23Z</dcterms:created>
  <dcterms:modified xsi:type="dcterms:W3CDTF">2022-03-29T14:01:42Z</dcterms:modified>
</cp:coreProperties>
</file>