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F8C2-D94F-41D3-B3B8-17148ACA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D96D9-7441-4228-A916-3D86D366D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388E3-FA57-42CA-B081-7B725D88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D9DA-172F-44F9-9EC3-E94AB6D498F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EE48C-4DBD-4D57-BE3C-CFDD4EFD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A789-C6EA-493F-9D53-5AE9F632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CD9C-7C31-4B95-B74C-1D02AB04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7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5285-9F82-433F-8078-9984573E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52ABA-5A0E-43F0-A3C6-CCBA60F2D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4C1C-0801-4D5B-8634-C3DA68F0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D9DA-172F-44F9-9EC3-E94AB6D498F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6C190-4195-47E1-81D0-8D447011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2D6D-13BF-43AE-A147-FD04318A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CD9C-7C31-4B95-B74C-1D02AB04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0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09D08-5180-4305-B84C-A4AB4C973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F1038-A19D-4CFD-A099-E49440621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EC849-244B-42A9-B361-7966620A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D9DA-172F-44F9-9EC3-E94AB6D498F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5A71-0E1F-4D55-975F-532E0EA1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7EE6-F0D4-473E-A286-FF968210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CD9C-7C31-4B95-B74C-1D02AB04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2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99AC-0BAE-4F53-9990-7C675B7A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8CD74-5349-4D15-9AC9-7E9F0F9E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17F10-D14D-42D3-8E45-E406F8A1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D9DA-172F-44F9-9EC3-E94AB6D498F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8D3F4-6065-449D-A94D-9E0168F8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4166-3776-4C7E-AEC1-B9D7CD8E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CD9C-7C31-4B95-B74C-1D02AB04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9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82FC-8347-4DA4-ACBA-0DC090BB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F443-8452-4A4F-A5E5-4E6EDC806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0720-3E16-4AC3-BC0D-7935B4AC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D9DA-172F-44F9-9EC3-E94AB6D498F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132E-446B-4718-BB85-E71B9F7B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86F9F-9670-4BE2-9A34-59C209B1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CD9C-7C31-4B95-B74C-1D02AB04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5E31-2EF3-40FD-967F-5571DA0B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718F-6A2A-45DB-BF49-38815E5EF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A0B69-3888-41A1-9C2F-2ACAB121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0BF1C-5D8F-4475-B214-B2BD5600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D9DA-172F-44F9-9EC3-E94AB6D498F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178F8-28D9-4100-9795-E3BC0E9F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13930-8978-4F4C-93F4-3E8C1745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CD9C-7C31-4B95-B74C-1D02AB04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7025-F42F-4181-BF4E-212BCB5C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89A92-BF15-4B69-A7AF-1E37FE64C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CD8E0-40B4-402E-A2C8-4E1226DB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AAF4F-AD7D-467D-9B2C-7BC871C35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B6C83-4909-4247-A636-9C4A8C062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F57BA-2E1C-43ED-AA10-F71ADC79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D9DA-172F-44F9-9EC3-E94AB6D498F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2259A-3581-44E6-865E-92BD12CB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C02E9-EF19-4C66-A68F-12587D3D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CD9C-7C31-4B95-B74C-1D02AB04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50E9-AA52-4A12-85FA-E9981F78B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91FC-E2D5-4077-9BA0-A9BB6471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D9DA-172F-44F9-9EC3-E94AB6D498F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AACAC-1C85-4C96-BEF0-107C330F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EE56C-5B9F-49D7-8B39-5A17D190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CD9C-7C31-4B95-B74C-1D02AB04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D2965-3B85-4BA2-89C3-BC933BD1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D9DA-172F-44F9-9EC3-E94AB6D498F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60216-DD83-4166-9D29-B84BEFA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CF506-3E56-46B2-854C-DB2D5476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CD9C-7C31-4B95-B74C-1D02AB04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92D9-F7F0-401C-A251-94F9ADDC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C527-F88A-4D11-8798-B9D3F637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459ED-2896-45AD-8581-9F24BBDF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945A6-A2BB-4EB0-8A98-4D8404AE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D9DA-172F-44F9-9EC3-E94AB6D498F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75818-2F44-4A31-8CE2-C6AC7307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6D37C-73CD-42D0-9427-F9F69284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CD9C-7C31-4B95-B74C-1D02AB04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9AC8-F33C-4DA9-9DDE-02B78461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FD426-BC57-49BE-9D49-1B90FAA27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C4EF3-D777-4CFD-83AC-F3E26EA27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29B38-F621-490E-A101-F2C2846A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D9DA-172F-44F9-9EC3-E94AB6D498F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01FB-33A2-436B-BFD5-4753603A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4C5F0-43D7-4901-B7FD-869E2FA6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6CD9C-7C31-4B95-B74C-1D02AB04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8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072A1-AEA3-4E74-A3C8-B1A2856E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841CE-A7EE-4456-8F8B-FA61365F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E40D-42FB-4FF6-B961-2DE97B493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1D9DA-172F-44F9-9EC3-E94AB6D498F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B1EDA-3F3C-443E-BE89-56668E582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E69E2-F2FD-4277-A568-49C8DA07F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6CD9C-7C31-4B95-B74C-1D02AB041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9EB14-7DEB-4F07-B324-7BE95AED3DF1}"/>
              </a:ext>
            </a:extLst>
          </p:cNvPr>
          <p:cNvSpPr txBox="1"/>
          <p:nvPr/>
        </p:nvSpPr>
        <p:spPr>
          <a:xfrm>
            <a:off x="844062" y="618978"/>
            <a:ext cx="76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LOW FIDELITY AND HIGH FIDELITY WIREFRAMES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2AF65-3337-4C4B-9641-94A8FEDF9AAA}"/>
              </a:ext>
            </a:extLst>
          </p:cNvPr>
          <p:cNvSpPr txBox="1"/>
          <p:nvPr/>
        </p:nvSpPr>
        <p:spPr>
          <a:xfrm>
            <a:off x="844062" y="1885071"/>
            <a:ext cx="8620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fidelity wireframes are just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quick sketch that can make ideas more tangible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Lоw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fidelity wireframes are usually black and white schemes or simple sketches on paper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the “big picture” of the page/project.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show UI elements as boxes and lines without detailed annotations.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741FF-2E5D-4F69-A0EA-6B70F6EE6416}"/>
              </a:ext>
            </a:extLst>
          </p:cNvPr>
          <p:cNvSpPr txBox="1"/>
          <p:nvPr/>
        </p:nvSpPr>
        <p:spPr>
          <a:xfrm>
            <a:off x="844062" y="1392702"/>
            <a:ext cx="3460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FIDELITY WIREFRAME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C3599-4DC4-4C5D-92D8-CAABE5271D78}"/>
              </a:ext>
            </a:extLst>
          </p:cNvPr>
          <p:cNvSpPr txBox="1"/>
          <p:nvPr/>
        </p:nvSpPr>
        <p:spPr>
          <a:xfrm>
            <a:off x="844062" y="3276843"/>
            <a:ext cx="3145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FIDELITY WIREFRAME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FD61E-86DD-4451-875B-9ADB6869EEAF}"/>
              </a:ext>
            </a:extLst>
          </p:cNvPr>
          <p:cNvSpPr txBox="1"/>
          <p:nvPr/>
        </p:nvSpPr>
        <p:spPr>
          <a:xfrm>
            <a:off x="844062" y="3806840"/>
            <a:ext cx="5787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A high fidelity wireframe </a:t>
            </a:r>
            <a:r>
              <a:rPr lang="en-US" b="1" dirty="0"/>
              <a:t>captures the look and feel of the</a:t>
            </a:r>
          </a:p>
          <a:p>
            <a:pPr algn="just"/>
            <a:r>
              <a:rPr lang="en-US" b="1" dirty="0"/>
              <a:t> product in the advanced stages of the design process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Hi-fi wireframes go beyond the placeholders </a:t>
            </a:r>
          </a:p>
          <a:p>
            <a:pPr algn="just"/>
            <a:r>
              <a:rPr lang="en-US" dirty="0"/>
              <a:t>and 'lorem ipsum' text of low-fidelity wireframes to include </a:t>
            </a:r>
          </a:p>
          <a:p>
            <a:pPr algn="just"/>
            <a:r>
              <a:rPr lang="en-US" dirty="0"/>
              <a:t>actual content, typefaces, colors, image dimensions,</a:t>
            </a:r>
          </a:p>
          <a:p>
            <a:pPr algn="just"/>
            <a:r>
              <a:rPr lang="en-US" dirty="0"/>
              <a:t> and branding elements.</a:t>
            </a:r>
          </a:p>
        </p:txBody>
      </p:sp>
      <p:pic>
        <p:nvPicPr>
          <p:cNvPr id="1026" name="Picture 2" descr="Low Fidelity Wireframes vs High Fidelity Wireframes - MentorMate">
            <a:extLst>
              <a:ext uri="{FF2B5EF4-FFF2-40B4-BE49-F238E27FC236}">
                <a16:creationId xmlns:a16="http://schemas.microsoft.com/office/drawing/2014/main" id="{645BCFF8-F046-45EB-83F5-5A7154F8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24" y="3276843"/>
            <a:ext cx="4628709" cy="297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17EF8E-0399-4AB5-A8A6-F3B9C130C1E3}"/>
              </a:ext>
            </a:extLst>
          </p:cNvPr>
          <p:cNvSpPr txBox="1"/>
          <p:nvPr/>
        </p:nvSpPr>
        <p:spPr>
          <a:xfrm>
            <a:off x="407963" y="618978"/>
            <a:ext cx="729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EXAMPLE OF LOW FIDELITY AND HIGH FIDELITY WIREFRAMES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050" name="Picture 2" descr="Low Fidelity vs High Fidelity Wireframes: Which should you use? | Moqups">
            <a:extLst>
              <a:ext uri="{FF2B5EF4-FFF2-40B4-BE49-F238E27FC236}">
                <a16:creationId xmlns:a16="http://schemas.microsoft.com/office/drawing/2014/main" id="{57FFFC8A-A04A-433D-9492-18905B93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883" y="3981157"/>
            <a:ext cx="4045950" cy="258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gh Fidelity Wireframes designs, themes, templates and downloadable  graphic elements on Dribbble">
            <a:extLst>
              <a:ext uri="{FF2B5EF4-FFF2-40B4-BE49-F238E27FC236}">
                <a16:creationId xmlns:a16="http://schemas.microsoft.com/office/drawing/2014/main" id="{8BC6B66B-2DF8-4939-9AEB-4814540F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254" y="988310"/>
            <a:ext cx="2795954" cy="239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w-fidelity versus high-fidelity wireframes - User Experience Mapping  [Book]">
            <a:extLst>
              <a:ext uri="{FF2B5EF4-FFF2-40B4-BE49-F238E27FC236}">
                <a16:creationId xmlns:a16="http://schemas.microsoft.com/office/drawing/2014/main" id="{1774D822-8D52-4484-ACB6-7A863051B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1" y="1288953"/>
            <a:ext cx="7124298" cy="462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14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Black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Dharshini Rathinavel</dc:creator>
  <cp:lastModifiedBy>Dharshini Rathinavel</cp:lastModifiedBy>
  <cp:revision>2</cp:revision>
  <dcterms:created xsi:type="dcterms:W3CDTF">2022-03-29T13:37:21Z</dcterms:created>
  <dcterms:modified xsi:type="dcterms:W3CDTF">2022-03-29T13:43:04Z</dcterms:modified>
</cp:coreProperties>
</file>