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67B9-A8EE-4A60-BF9E-089376092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EF248-E2D0-4E09-AB4D-3ED91C5E5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BF17E-B713-41FB-9934-74863E4B1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82C2-1EFA-4980-8CDA-61E70A985E8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EC62C-CB3D-4827-B80B-C1358C68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C53CE-BB7F-4C0B-9A2C-857E53C6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B648-6D88-4388-AAA7-EC46F6F79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6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4493-C256-4F88-A294-52197A80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31A33-786F-42DC-8FE0-C39D8A927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02FCF-9A4D-4ADA-B493-FD15F36CC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82C2-1EFA-4980-8CDA-61E70A985E8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16D4F-75E5-45B9-BDA2-6CC594E9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54D95-2788-4D25-8212-3E3F80E1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B648-6D88-4388-AAA7-EC46F6F79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4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D2A974-CA67-4E4C-A049-7F2513EDB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0497F-A50E-4E68-963F-3B89F4023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C5312-568C-4781-AFF1-91E3CA1E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82C2-1EFA-4980-8CDA-61E70A985E8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5748B-BE91-430A-905A-09ACACA1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1C066-44E3-4BBE-AC6F-F64D22D6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B648-6D88-4388-AAA7-EC46F6F79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1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44D0-3344-493A-BFB3-ECC71839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8EEA6-EA1D-4AC6-BB81-612952BF8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592DA-5CB9-4193-B622-C750D702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82C2-1EFA-4980-8CDA-61E70A985E8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C58D3-E708-4D49-A90B-2EF013B9A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AD10B-1B96-4B32-BBFE-F2365B72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B648-6D88-4388-AAA7-EC46F6F79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1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5C24-830F-4B4D-B559-7EA35FAE3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0AFA7-3EBA-44FF-AACA-01DBE87B1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9D96A-E43A-4C36-9C28-80B40C7FD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82C2-1EFA-4980-8CDA-61E70A985E8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85A4A-6909-49BF-A7F2-64D772B29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2783F-EAB1-42C0-BE4C-A5D96102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B648-6D88-4388-AAA7-EC46F6F79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7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B9A1-0CF8-4C6E-93EC-39D869E3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B0943-7273-45AF-8BD1-DADC45624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4613A-E164-48DE-A81B-B4EB9AC11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E1535-F1A4-44C3-BE4D-E29E87CD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82C2-1EFA-4980-8CDA-61E70A985E8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E9CE0-BFE4-4044-B120-3089D719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7E3E-E242-4815-A8A3-4F48D168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B648-6D88-4388-AAA7-EC46F6F79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5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1E7C-F167-4373-B844-2039BBD77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B9423-A7A1-4AE4-9349-D2BF22B3D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ADEF5-E88D-48B1-902B-427B66DA9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003EA-443B-4C20-A703-9B4A983CD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EA4187-2574-41D0-963F-B1D551C4D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40D99-B14E-47AD-A3DF-69D86BCE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82C2-1EFA-4980-8CDA-61E70A985E8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9C4CE-E473-4FDD-B6BB-43199366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BF5DF1-504B-48A9-9BF1-71FD5EA45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B648-6D88-4388-AAA7-EC46F6F79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9A12-1BC0-47AE-8871-909F5FBAC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ACFD6B-F3B5-4987-820C-C791BF1A9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82C2-1EFA-4980-8CDA-61E70A985E8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90A46-6D2A-4BDE-8A9C-AC62B49F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DEEFE-9AF3-43EF-8852-3E233894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B648-6D88-4388-AAA7-EC46F6F79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3EBED2-7F42-4359-8947-D050B1D9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82C2-1EFA-4980-8CDA-61E70A985E8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72A887-FED6-457E-8C60-9A900024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80B56-D674-4505-86E8-62EE9D4A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B648-6D88-4388-AAA7-EC46F6F79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1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6A8C-FD25-465C-841D-9586F662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FD650-2880-4501-BE4E-EC3E6B1A9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E8783-4ADF-4C47-982E-8767A262C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47AD7-60BF-41FF-B230-F61DCD17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82C2-1EFA-4980-8CDA-61E70A985E8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F034B-82F9-468E-959B-DCB45A56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72AE9-7AAB-48A0-B1EC-757DB916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B648-6D88-4388-AAA7-EC46F6F79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1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A06B-6992-4D6F-83B0-7FEF99D6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0CE0A4-8A4E-4B22-A7B9-25F585B5F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609A6-30C6-48F2-AF82-A4AD011EC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CC9BF-70A6-4757-90DB-92C3A409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82C2-1EFA-4980-8CDA-61E70A985E8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EFA80-DFD6-42D2-9F73-44EDA2A1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08944-7353-49E2-A7BD-D4E7A355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B648-6D88-4388-AAA7-EC46F6F79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2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FCF32F-A901-4024-85D2-574B287E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3AD90-08D0-4137-8B68-6EC30ABB1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3F739-7159-4924-A04B-E2EADBB06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A82C2-1EFA-4980-8CDA-61E70A985E8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7D112-575E-4DF3-B092-E2AC1F0EB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C4738-6508-4162-9E23-7EAF9D790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FB648-6D88-4388-AAA7-EC46F6F79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9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7B57A7-5CC9-407C-A865-D55606FE8B23}"/>
              </a:ext>
            </a:extLst>
          </p:cNvPr>
          <p:cNvSpPr/>
          <p:nvPr/>
        </p:nvSpPr>
        <p:spPr>
          <a:xfrm>
            <a:off x="572087" y="1221834"/>
            <a:ext cx="1413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MOCKS</a:t>
            </a:r>
            <a:endParaRPr lang="en-US" sz="24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6375AC-C00A-4FBC-994E-C806F0022C88}"/>
              </a:ext>
            </a:extLst>
          </p:cNvPr>
          <p:cNvSpPr/>
          <p:nvPr/>
        </p:nvSpPr>
        <p:spPr>
          <a:xfrm>
            <a:off x="572087" y="241953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mockup is </a:t>
            </a:r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static wireframe that includes more stylistic and visual UI details to present a realistic model of what the final page or application will look like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 good way to think of it is that a wireframe is a blueprint and a mockup is a visual model.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UI Mockup Templates">
            <a:extLst>
              <a:ext uri="{FF2B5EF4-FFF2-40B4-BE49-F238E27FC236}">
                <a16:creationId xmlns:a16="http://schemas.microsoft.com/office/drawing/2014/main" id="{D96739E9-DE92-4D41-B357-D2914B8DA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087" y="2954214"/>
            <a:ext cx="5299953" cy="379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42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3D4511-9ACE-4E17-AE86-CB032DC31F84}"/>
              </a:ext>
            </a:extLst>
          </p:cNvPr>
          <p:cNvSpPr txBox="1"/>
          <p:nvPr/>
        </p:nvSpPr>
        <p:spPr>
          <a:xfrm>
            <a:off x="1055077" y="942535"/>
            <a:ext cx="295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EXAMPLES OF MOCKS</a:t>
            </a:r>
            <a:endParaRPr lang="en-US" sz="20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054" name="Picture 6" descr="What's the Difference Between Wireframes, Prototypes, and Mockups in UX  Design?">
            <a:extLst>
              <a:ext uri="{FF2B5EF4-FFF2-40B4-BE49-F238E27FC236}">
                <a16:creationId xmlns:a16="http://schemas.microsoft.com/office/drawing/2014/main" id="{AD1139E2-74EA-4309-8D21-D575A5D59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5" y="568185"/>
            <a:ext cx="3909249" cy="407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Wireframe vs. Mockup vs. Prototype | Aha! software">
            <a:extLst>
              <a:ext uri="{FF2B5EF4-FFF2-40B4-BE49-F238E27FC236}">
                <a16:creationId xmlns:a16="http://schemas.microsoft.com/office/drawing/2014/main" id="{E78355C0-FFAF-446B-9C32-4302F7085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99" y="2231782"/>
            <a:ext cx="6171810" cy="290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362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 Black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Dharshini Rathinavel</dc:creator>
  <cp:lastModifiedBy>Dharshini Rathinavel</cp:lastModifiedBy>
  <cp:revision>2</cp:revision>
  <dcterms:created xsi:type="dcterms:W3CDTF">2022-03-29T14:30:03Z</dcterms:created>
  <dcterms:modified xsi:type="dcterms:W3CDTF">2022-03-29T14:42:03Z</dcterms:modified>
</cp:coreProperties>
</file>