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20A-9D4B-4486-90D6-2C029A8B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040E7-1AC7-4357-B448-5FAAAEBE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0E450-3C1B-4709-B516-6E214247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A809A-7EF0-4D3D-B4A8-5A77308A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9314-2047-45B7-803F-90784A2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148D8-E7A3-4D6A-A88B-2C8D5F0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A5969-940B-4E02-809D-D24F4343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D1285-F0B5-4A87-BEFB-056EEAC7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2C757-47B6-4257-A62E-1017C381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EA61F-F4BD-449A-A8FA-A0F0B24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DAA09-08A2-437B-8CF0-997D97D3A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0F10-C869-438B-A41A-4BA41AED5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8AFE1-E06B-4567-AD91-2338CF37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C63A6-ADD3-4BCE-A2FA-FDFB7421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C3A1-961C-46D5-8BE2-8420F179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70ED-3400-4D66-91EC-68E50FB6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405EB-30BC-4855-A1B3-A34AF4981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3A36-7A61-4135-B1D1-25A75282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B2EB-D2C4-4FC7-9031-705183AC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55BCB-BD64-4FF2-9C8D-12DE12B7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0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B68D-6DFE-4605-948B-FFFE58F50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7DF9-8ECB-418E-82AE-DA10C459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38916-B9FD-4222-BC2C-28B51783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57A7-8CE6-4F8F-BEEC-B56D95CD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CE7DE-1E72-4EEB-8ED2-F7E1E21C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74C5-4D6A-4ACF-A2F8-4417C5DB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84749-3851-4F50-9D1A-D9439C02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99AE-1D59-41ED-88B3-A550CF1A6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EDC2B-6F4A-459F-94FD-55918869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9B932-2135-4A62-B761-CA06F6EB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4B06-0491-405A-9B43-77207DE7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76A4-04DA-496A-A55D-15974C97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1EE44-6AFE-4613-9AC2-D856C5AD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88AA-F722-4CA8-8718-930C16891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B0271-8EF2-4C09-AE80-B6C84CFC8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A0BE2-EB3B-47DA-92C3-897AF61B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345C8-8197-45CB-A224-30A3A4A6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2AF75-AA14-4796-87CE-F6E52FA6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97D8A-5F0B-4755-A78D-C69672DD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9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4248-D50C-4606-B97E-6E46600E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49A35B-7294-430C-844D-B681DFFF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E015C-29A1-4539-80FB-AA1979B7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27F9-9AC6-4F42-828C-2813A665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1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030D8-A236-43B8-B420-6AF58F05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6B43E-863D-4622-B369-89485AA5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DD2F7-E5A4-413E-A992-A2564AD3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0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FE92-E4AF-42BB-97D5-02BA4CDF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1028F-3ADD-4336-BBC9-4497435F9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ACEC6-785B-4854-B1D2-2F7F00B3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EDA9B-86A4-4BAF-B34B-022D1CC2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9F78-48AF-42F0-B651-FF005AE3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A65DF-A071-4AD4-B977-552E776C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35B0D-2FB5-41AE-9AA3-D243074C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7E1E7-0278-4CA1-8C5E-0A67757A9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6F1FF-6DBA-4AA6-9C8C-327D50C04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AEDD1-DD45-4E16-82CD-CDA0ED8A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90F78-993B-4BDA-B070-FB198F49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EE45F-2D72-4464-AEB0-E5942CAE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8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884AE5-7875-4EA4-A021-60AB3D4A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0BD9E-14B4-43BD-AF66-035A6838A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AD24E-539A-4D93-85E6-32F5F7C42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0FF03-E053-45E0-A741-87B7357DC594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AFE2-9934-41DC-83F6-766DF2259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2AC65-BF72-4E75-81AC-CAC36C0FB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E8668-41C1-46A9-8952-6F91CEEF7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2BD666-6A9D-4C4C-80BB-35978F397D5F}"/>
              </a:ext>
            </a:extLst>
          </p:cNvPr>
          <p:cNvSpPr txBox="1"/>
          <p:nvPr/>
        </p:nvSpPr>
        <p:spPr>
          <a:xfrm>
            <a:off x="914399" y="1012874"/>
            <a:ext cx="222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Segoe UI Black" panose="020B0A02040204020203" pitchFamily="34" charset="0"/>
                <a:ea typeface="Segoe UI Black" panose="020B0A02040204020203" pitchFamily="34" charset="0"/>
              </a:rPr>
              <a:t>PAIN POINTS</a:t>
            </a:r>
            <a:endParaRPr lang="en-US" sz="2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FB051A-AC0E-44EB-894F-C8C46221BFAE}"/>
              </a:ext>
            </a:extLst>
          </p:cNvPr>
          <p:cNvSpPr txBox="1"/>
          <p:nvPr/>
        </p:nvSpPr>
        <p:spPr>
          <a:xfrm>
            <a:off x="1041009" y="1871002"/>
            <a:ext cx="1063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Pain points are </a:t>
            </a:r>
            <a:r>
              <a:rPr lang="en-US" b="1" dirty="0">
                <a:latin typeface="Trebuchet MS" panose="020B0603020202020204" pitchFamily="34" charset="0"/>
              </a:rPr>
              <a:t>specific problems faced by current or prospective customers in the marketplace</a:t>
            </a:r>
            <a:r>
              <a:rPr lang="en-US" dirty="0">
                <a:latin typeface="Trebuchet MS" panose="020B0603020202020204" pitchFamily="34" charset="0"/>
              </a:rPr>
              <a:t>. </a:t>
            </a:r>
          </a:p>
          <a:p>
            <a:r>
              <a:rPr lang="en-US" dirty="0">
                <a:latin typeface="Trebuchet MS" panose="020B0603020202020204" pitchFamily="34" charset="0"/>
              </a:rPr>
              <a:t>Pain points include any problems the customer may experience along their journey.</a:t>
            </a:r>
          </a:p>
        </p:txBody>
      </p:sp>
      <p:pic>
        <p:nvPicPr>
          <p:cNvPr id="1026" name="Picture 2" descr="Understanding pain point measurements in UX design, and why they matter |  by Eva Schicker | Medium">
            <a:extLst>
              <a:ext uri="{FF2B5EF4-FFF2-40B4-BE49-F238E27FC236}">
                <a16:creationId xmlns:a16="http://schemas.microsoft.com/office/drawing/2014/main" id="{3715D162-CC1D-489A-8DB9-36E405B9C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874" y="2517332"/>
            <a:ext cx="6607126" cy="43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-by-step: designing a system to prioritise UX pain-points | by Kate  Conrick | Pragma Partners | Medium">
            <a:extLst>
              <a:ext uri="{FF2B5EF4-FFF2-40B4-BE49-F238E27FC236}">
                <a16:creationId xmlns:a16="http://schemas.microsoft.com/office/drawing/2014/main" id="{7037F280-E430-4F4D-A608-04E06F45D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72" y="3172264"/>
            <a:ext cx="4350385" cy="26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23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3F90B-7826-4D53-B8DC-C349D6C3486A}"/>
              </a:ext>
            </a:extLst>
          </p:cNvPr>
          <p:cNvSpPr txBox="1"/>
          <p:nvPr/>
        </p:nvSpPr>
        <p:spPr>
          <a:xfrm>
            <a:off x="506437" y="745588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EXAMPLES OF PAIN POINTS</a:t>
            </a:r>
            <a:endParaRPr lang="en-US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Pain Points designs, themes, templates and downloadable graphic elements on  Dribbble">
            <a:extLst>
              <a:ext uri="{FF2B5EF4-FFF2-40B4-BE49-F238E27FC236}">
                <a16:creationId xmlns:a16="http://schemas.microsoft.com/office/drawing/2014/main" id="{E8690ADB-D02C-4713-8E59-3AD094A9A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37" y="1759780"/>
            <a:ext cx="3810000" cy="333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8 Ways to Identify and Fix Customer Pain Points">
            <a:extLst>
              <a:ext uri="{FF2B5EF4-FFF2-40B4-BE49-F238E27FC236}">
                <a16:creationId xmlns:a16="http://schemas.microsoft.com/office/drawing/2014/main" id="{9E7D7307-4928-476D-AD88-922FF533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25" y="1759780"/>
            <a:ext cx="69818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46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Trebuchet MS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Dharshini Rathinavel</dc:creator>
  <cp:lastModifiedBy>Dharshini Rathinavel</cp:lastModifiedBy>
  <cp:revision>2</cp:revision>
  <dcterms:created xsi:type="dcterms:W3CDTF">2022-03-29T14:51:17Z</dcterms:created>
  <dcterms:modified xsi:type="dcterms:W3CDTF">2022-03-29T14:51:44Z</dcterms:modified>
</cp:coreProperties>
</file>