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613A595-DCF5-4D18-AD63-B89AFDB9452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5FB61F8-FFDF-4A08-976D-CCFD45463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6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A595-DCF5-4D18-AD63-B89AFDB9452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61F8-FFDF-4A08-976D-CCFD45463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3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A595-DCF5-4D18-AD63-B89AFDB9452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61F8-FFDF-4A08-976D-CCFD45463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36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A595-DCF5-4D18-AD63-B89AFDB9452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61F8-FFDF-4A08-976D-CCFD45463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57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A595-DCF5-4D18-AD63-B89AFDB9452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61F8-FFDF-4A08-976D-CCFD45463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31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A595-DCF5-4D18-AD63-B89AFDB9452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61F8-FFDF-4A08-976D-CCFD45463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48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A595-DCF5-4D18-AD63-B89AFDB9452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61F8-FFDF-4A08-976D-CCFD45463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61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613A595-DCF5-4D18-AD63-B89AFDB9452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61F8-FFDF-4A08-976D-CCFD45463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58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613A595-DCF5-4D18-AD63-B89AFDB9452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61F8-FFDF-4A08-976D-CCFD45463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9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A595-DCF5-4D18-AD63-B89AFDB9452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61F8-FFDF-4A08-976D-CCFD45463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5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A595-DCF5-4D18-AD63-B89AFDB9452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61F8-FFDF-4A08-976D-CCFD45463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0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A595-DCF5-4D18-AD63-B89AFDB9452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61F8-FFDF-4A08-976D-CCFD45463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4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A595-DCF5-4D18-AD63-B89AFDB9452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61F8-FFDF-4A08-976D-CCFD45463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7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A595-DCF5-4D18-AD63-B89AFDB9452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61F8-FFDF-4A08-976D-CCFD45463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6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A595-DCF5-4D18-AD63-B89AFDB9452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61F8-FFDF-4A08-976D-CCFD45463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6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A595-DCF5-4D18-AD63-B89AFDB9452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61F8-FFDF-4A08-976D-CCFD45463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0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A595-DCF5-4D18-AD63-B89AFDB9452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61F8-FFDF-4A08-976D-CCFD45463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2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613A595-DCF5-4D18-AD63-B89AFDB9452F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5FB61F8-FFDF-4A08-976D-CCFD45463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8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5F04E9-E855-4EFA-ABC4-EAC05492DE93}"/>
              </a:ext>
            </a:extLst>
          </p:cNvPr>
          <p:cNvSpPr txBox="1"/>
          <p:nvPr/>
        </p:nvSpPr>
        <p:spPr>
          <a:xfrm>
            <a:off x="1166191" y="994777"/>
            <a:ext cx="259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</a:rPr>
              <a:t>SITEMAPS</a:t>
            </a: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360E4-2A4E-4E25-8902-3292C25A95EF}"/>
              </a:ext>
            </a:extLst>
          </p:cNvPr>
          <p:cNvSpPr txBox="1"/>
          <p:nvPr/>
        </p:nvSpPr>
        <p:spPr>
          <a:xfrm>
            <a:off x="1675815" y="1736035"/>
            <a:ext cx="8840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Sitemaps are </a:t>
            </a:r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 way of mapping out the structure and organization of pages,</a:t>
            </a:r>
          </a:p>
          <a:p>
            <a:pPr algn="just"/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and content in your website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 There are two main types of sitemaps, visual, and XML. </a:t>
            </a:r>
          </a:p>
          <a:p>
            <a:pPr algn="just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latter being used by search engines to crawl through the website and index it for search.</a:t>
            </a:r>
          </a:p>
        </p:txBody>
      </p:sp>
      <p:pic>
        <p:nvPicPr>
          <p:cNvPr id="1026" name="Picture 2" descr="How to create a UX Sitemap: a simple guideline | by Jennifer Jhang | UX  Collective">
            <a:extLst>
              <a:ext uri="{FF2B5EF4-FFF2-40B4-BE49-F238E27FC236}">
                <a16:creationId xmlns:a16="http://schemas.microsoft.com/office/drawing/2014/main" id="{3460F922-6A3E-4AEE-B9C4-51E804EC3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243" y="3101801"/>
            <a:ext cx="5512905" cy="309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31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23949D-D32A-4203-BEEE-CA4A39F3E7C4}"/>
              </a:ext>
            </a:extLst>
          </p:cNvPr>
          <p:cNvSpPr txBox="1"/>
          <p:nvPr/>
        </p:nvSpPr>
        <p:spPr>
          <a:xfrm>
            <a:off x="1510748" y="1205948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EXAMPLES OF SITEMAPS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050" name="Picture 2" descr="Free Sitemap Template | EdrawMind">
            <a:extLst>
              <a:ext uri="{FF2B5EF4-FFF2-40B4-BE49-F238E27FC236}">
                <a16:creationId xmlns:a16="http://schemas.microsoft.com/office/drawing/2014/main" id="{C61469D5-2558-4BF3-93E2-260B97883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70" y="2135329"/>
            <a:ext cx="4130674" cy="227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0+ Site Map Templates to Visualize Your Website - Venngage">
            <a:extLst>
              <a:ext uri="{FF2B5EF4-FFF2-40B4-BE49-F238E27FC236}">
                <a16:creationId xmlns:a16="http://schemas.microsoft.com/office/drawing/2014/main" id="{1333983A-F539-4687-BCFA-62597418D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24" y="4173815"/>
            <a:ext cx="242887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5 Visual Sitemap Examples for Website Designs | Adobe XD Ideas">
            <a:extLst>
              <a:ext uri="{FF2B5EF4-FFF2-40B4-BE49-F238E27FC236}">
                <a16:creationId xmlns:a16="http://schemas.microsoft.com/office/drawing/2014/main" id="{48CAFCA4-C306-4F59-B34C-F7CE27BF8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272" y="1390614"/>
            <a:ext cx="24669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609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</TotalTime>
  <Words>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Century Gothic</vt:lpstr>
      <vt:lpstr>Wingdings 3</vt:lpstr>
      <vt:lpstr>Ion Boardroom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Dharshini Rathinavel</dc:creator>
  <cp:lastModifiedBy>Dharshini Rathinavel</cp:lastModifiedBy>
  <cp:revision>2</cp:revision>
  <dcterms:created xsi:type="dcterms:W3CDTF">2022-03-29T14:16:00Z</dcterms:created>
  <dcterms:modified xsi:type="dcterms:W3CDTF">2022-03-29T14:28:30Z</dcterms:modified>
</cp:coreProperties>
</file>