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DBA716-D4F9-4628-8E38-B08181E2959B}"/>
              </a:ext>
            </a:extLst>
          </p:cNvPr>
          <p:cNvSpPr txBox="1"/>
          <p:nvPr/>
        </p:nvSpPr>
        <p:spPr>
          <a:xfrm>
            <a:off x="1020417" y="104692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PERSONAS</a:t>
            </a:r>
            <a:endParaRPr lang="en-US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D6977-7020-4B5C-A460-D55C11C21EC0}"/>
              </a:ext>
            </a:extLst>
          </p:cNvPr>
          <p:cNvSpPr txBox="1"/>
          <p:nvPr/>
        </p:nvSpPr>
        <p:spPr>
          <a:xfrm>
            <a:off x="1063212" y="1600920"/>
            <a:ext cx="101918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personas is a profile. A character sketch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persona is a representation of the type of user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will benefit most from your product It isn’t something you build based on guesses and it isn’t fictional.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persona is based on research and qualitative and quantitative data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collected through user interviews and surveys</a:t>
            </a:r>
            <a:r>
              <a:rPr lang="en-US" dirty="0"/>
              <a:t>.</a:t>
            </a:r>
          </a:p>
        </p:txBody>
      </p:sp>
      <p:pic>
        <p:nvPicPr>
          <p:cNvPr id="2050" name="Picture 2" descr="How to create a user persona - 99designs">
            <a:extLst>
              <a:ext uri="{FF2B5EF4-FFF2-40B4-BE49-F238E27FC236}">
                <a16:creationId xmlns:a16="http://schemas.microsoft.com/office/drawing/2014/main" id="{EFF9BED6-CF09-466E-AA66-3BE334182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89" y="3147392"/>
            <a:ext cx="5502756" cy="327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29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er-persona-example-customer-success-manager-userpilot">
            <a:extLst>
              <a:ext uri="{FF2B5EF4-FFF2-40B4-BE49-F238E27FC236}">
                <a16:creationId xmlns:a16="http://schemas.microsoft.com/office/drawing/2014/main" id="{AD302CBE-2032-4637-9BAC-0CCF52C40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22" y="3667537"/>
            <a:ext cx="5532783" cy="276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9AA63F-47DE-416F-9115-3B9FD5BC000D}"/>
              </a:ext>
            </a:extLst>
          </p:cNvPr>
          <p:cNvSpPr txBox="1"/>
          <p:nvPr/>
        </p:nvSpPr>
        <p:spPr>
          <a:xfrm>
            <a:off x="1311965" y="1073426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EXAMPLE OF PERSONAS</a:t>
            </a:r>
            <a:endParaRPr lang="en-US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28" name="Picture 4" descr="Visualising Your User Research - Are Personas the Answer?">
            <a:extLst>
              <a:ext uri="{FF2B5EF4-FFF2-40B4-BE49-F238E27FC236}">
                <a16:creationId xmlns:a16="http://schemas.microsoft.com/office/drawing/2014/main" id="{F616AB37-5737-4A26-9F37-1486A78DB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17" y="1881808"/>
            <a:ext cx="4391922" cy="443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0 examples of great user persona templates - Justinmind">
            <a:extLst>
              <a:ext uri="{FF2B5EF4-FFF2-40B4-BE49-F238E27FC236}">
                <a16:creationId xmlns:a16="http://schemas.microsoft.com/office/drawing/2014/main" id="{E4655E18-9EAE-4F1D-865B-2BD999794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26" y="357808"/>
            <a:ext cx="5467862" cy="304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78992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</TotalTime>
  <Words>64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Segoe UI Black</vt:lpstr>
      <vt:lpstr>Times New Roman</vt:lpstr>
      <vt:lpstr>Tw Cen MT</vt:lpstr>
      <vt:lpstr>Droplet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Dharshini Rathinavel</dc:creator>
  <cp:lastModifiedBy>Dharshini Rathinavel</cp:lastModifiedBy>
  <cp:revision>5</cp:revision>
  <dcterms:created xsi:type="dcterms:W3CDTF">2022-03-23T15:16:46Z</dcterms:created>
  <dcterms:modified xsi:type="dcterms:W3CDTF">2022-03-29T13:26:58Z</dcterms:modified>
</cp:coreProperties>
</file>