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688D-EEB5-4C97-B239-D48DD8F3B76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CC0BA-6F1A-4A4A-8E9B-63AE52E5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CC0BA-6F1A-4A4A-8E9B-63AE52E59C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48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04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2178-05D1-4CFB-AB22-63300E2046B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D7D89-3B33-4D18-B692-BA415EA8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hat-beyond/Smarticle/blob/main/projboard/models/user.py" TargetMode="External"/><Relationship Id="rId2" Type="http://schemas.openxmlformats.org/officeDocument/2006/relationships/hyperlink" Target="https://github.com/redhat-beyond/Smarticle/blob/main/projboard/models/subject.p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edhat-beyond/Smarticle/blob/main/projboard/models/articl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261B3-B087-F7EF-806B-8A25359095FC}"/>
              </a:ext>
            </a:extLst>
          </p:cNvPr>
          <p:cNvSpPr/>
          <p:nvPr/>
        </p:nvSpPr>
        <p:spPr>
          <a:xfrm>
            <a:off x="2478795" y="680659"/>
            <a:ext cx="68168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Smarticle – Demo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24B7B-B23C-599C-3B29-5B6D1876767F}"/>
              </a:ext>
            </a:extLst>
          </p:cNvPr>
          <p:cNvSpPr txBox="1"/>
          <p:nvPr/>
        </p:nvSpPr>
        <p:spPr>
          <a:xfrm>
            <a:off x="359570" y="1959386"/>
            <a:ext cx="10406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Little about our progress since the first demo:</a:t>
            </a:r>
          </a:p>
          <a:p>
            <a:pPr algn="ctr"/>
            <a:r>
              <a:rPr lang="en-US" sz="2400" b="1" dirty="0"/>
              <a:t>After the first demo we went on to create our DFD and ERD and to make the models of the project.</a:t>
            </a:r>
          </a:p>
          <a:p>
            <a:pPr algn="ctr"/>
            <a:r>
              <a:rPr lang="en-US" sz="2400" b="1" dirty="0"/>
              <a:t>The idea of the division was to let every one of us to concentrate on a model and its tests luckily we had exactly 5 models.</a:t>
            </a:r>
          </a:p>
        </p:txBody>
      </p:sp>
    </p:spTree>
    <p:extLst>
      <p:ext uri="{BB962C8B-B14F-4D97-AF65-F5344CB8AC3E}">
        <p14:creationId xmlns:p14="http://schemas.microsoft.com/office/powerpoint/2010/main" val="428688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4931D3A-F85C-6962-ED37-8B062F544F0F}"/>
              </a:ext>
            </a:extLst>
          </p:cNvPr>
          <p:cNvGrpSpPr/>
          <p:nvPr/>
        </p:nvGrpSpPr>
        <p:grpSpPr>
          <a:xfrm>
            <a:off x="2021317" y="89179"/>
            <a:ext cx="9337074" cy="6768821"/>
            <a:chOff x="2623408" y="-80798"/>
            <a:chExt cx="9508203" cy="6938798"/>
          </a:xfrm>
        </p:grpSpPr>
        <p:pic>
          <p:nvPicPr>
            <p:cNvPr id="4" name="Picture 3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BC2AE4EC-BF25-2DE9-67B7-F15B8A93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408" y="2635898"/>
              <a:ext cx="9508203" cy="4222102"/>
            </a:xfrm>
            <a:prstGeom prst="rect">
              <a:avLst/>
            </a:prstGeom>
          </p:spPr>
        </p:pic>
        <p:pic>
          <p:nvPicPr>
            <p:cNvPr id="6" name="Picture 5" descr="Application&#10;&#10;Description automatically generated with low confidence">
              <a:extLst>
                <a:ext uri="{FF2B5EF4-FFF2-40B4-BE49-F238E27FC236}">
                  <a16:creationId xmlns:a16="http://schemas.microsoft.com/office/drawing/2014/main" id="{E14B70C4-D5DC-8658-CDCF-ECF80F3DB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408" y="-80798"/>
              <a:ext cx="9296885" cy="2756868"/>
            </a:xfrm>
            <a:prstGeom prst="rect">
              <a:avLst/>
            </a:prstGeom>
          </p:spPr>
        </p:pic>
      </p:grpSp>
      <p:sp>
        <p:nvSpPr>
          <p:cNvPr id="2" name="מלבן 1">
            <a:extLst>
              <a:ext uri="{FF2B5EF4-FFF2-40B4-BE49-F238E27FC236}">
                <a16:creationId xmlns:a16="http://schemas.microsoft.com/office/drawing/2014/main" id="{D01E670B-390E-26A7-9532-72B7B458D5DB}"/>
              </a:ext>
            </a:extLst>
          </p:cNvPr>
          <p:cNvSpPr/>
          <p:nvPr/>
        </p:nvSpPr>
        <p:spPr>
          <a:xfrm>
            <a:off x="435445" y="188330"/>
            <a:ext cx="1507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91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1955EC-A565-638E-A2AF-F1C042D611BA}"/>
              </a:ext>
            </a:extLst>
          </p:cNvPr>
          <p:cNvGrpSpPr/>
          <p:nvPr/>
        </p:nvGrpSpPr>
        <p:grpSpPr>
          <a:xfrm>
            <a:off x="2219078" y="1"/>
            <a:ext cx="9591412" cy="6857999"/>
            <a:chOff x="1477350" y="1"/>
            <a:chExt cx="10714650" cy="6857999"/>
          </a:xfrm>
        </p:grpSpPr>
        <p:pic>
          <p:nvPicPr>
            <p:cNvPr id="3" name="Picture 2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12403C6B-4AE2-2893-5464-7BD69ECF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351" y="3154359"/>
              <a:ext cx="10714649" cy="3703641"/>
            </a:xfrm>
            <a:prstGeom prst="rect">
              <a:avLst/>
            </a:prstGeom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2080CD4-3A54-A9A0-3527-29F79B677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350" y="1"/>
              <a:ext cx="10714649" cy="3245266"/>
            </a:xfrm>
            <a:prstGeom prst="rect">
              <a:avLst/>
            </a:prstGeom>
          </p:spPr>
        </p:pic>
      </p:grpSp>
      <p:sp>
        <p:nvSpPr>
          <p:cNvPr id="2" name="מלבן 1">
            <a:extLst>
              <a:ext uri="{FF2B5EF4-FFF2-40B4-BE49-F238E27FC236}">
                <a16:creationId xmlns:a16="http://schemas.microsoft.com/office/drawing/2014/main" id="{D568C752-FFBE-D6E0-4F55-0586C93AAC13}"/>
              </a:ext>
            </a:extLst>
          </p:cNvPr>
          <p:cNvSpPr/>
          <p:nvPr/>
        </p:nvSpPr>
        <p:spPr>
          <a:xfrm>
            <a:off x="381510" y="268203"/>
            <a:ext cx="1623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19E42-DC5F-47A9-B5E1-6899315E8CE4}"/>
              </a:ext>
            </a:extLst>
          </p:cNvPr>
          <p:cNvSpPr txBox="1"/>
          <p:nvPr/>
        </p:nvSpPr>
        <p:spPr>
          <a:xfrm>
            <a:off x="1891666" y="1782661"/>
            <a:ext cx="6585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Our group division for the 2</a:t>
            </a:r>
            <a:r>
              <a:rPr lang="en-US" sz="2800" b="1" baseline="30000" dirty="0"/>
              <a:t>nd</a:t>
            </a:r>
            <a:r>
              <a:rPr lang="en-US" sz="2800" b="1" dirty="0"/>
              <a:t> demo:</a:t>
            </a:r>
          </a:p>
          <a:p>
            <a:pPr marL="457200" indent="-457200" algn="ctr">
              <a:buFontTx/>
              <a:buChar char="-"/>
            </a:pPr>
            <a:r>
              <a:rPr lang="en-US" sz="2800" b="1" dirty="0"/>
              <a:t>Yael: </a:t>
            </a:r>
            <a:r>
              <a:rPr lang="en-US" sz="2800" b="1" dirty="0">
                <a:hlinkClick r:id="rId2"/>
              </a:rPr>
              <a:t>Subject model</a:t>
            </a:r>
            <a:endParaRPr lang="en-US" sz="2800" b="1" dirty="0"/>
          </a:p>
          <a:p>
            <a:pPr marL="457200" indent="-457200" algn="ctr">
              <a:buFontTx/>
              <a:buChar char="-"/>
            </a:pPr>
            <a:r>
              <a:rPr lang="en-US" sz="2800" b="1" dirty="0"/>
              <a:t>Rawad: </a:t>
            </a:r>
            <a:r>
              <a:rPr lang="en-US" sz="2800" b="1" dirty="0">
                <a:hlinkClick r:id="rId3"/>
              </a:rPr>
              <a:t>User model</a:t>
            </a:r>
            <a:endParaRPr lang="en-US" sz="2800" b="1" dirty="0"/>
          </a:p>
          <a:p>
            <a:pPr marL="457200" indent="-457200" algn="ctr">
              <a:buFontTx/>
              <a:buChar char="-"/>
            </a:pPr>
            <a:r>
              <a:rPr lang="en-US" sz="2800" b="1" dirty="0"/>
              <a:t>Shalev: </a:t>
            </a:r>
            <a:r>
              <a:rPr lang="en-US" sz="2800" b="1" dirty="0">
                <a:hlinkClick r:id="rId4"/>
              </a:rPr>
              <a:t>Like model</a:t>
            </a:r>
            <a:endParaRPr lang="en-US" sz="2800" b="1" dirty="0"/>
          </a:p>
          <a:p>
            <a:pPr marL="457200" indent="-457200" algn="ctr">
              <a:buFontTx/>
              <a:buChar char="-"/>
            </a:pPr>
            <a:r>
              <a:rPr lang="en-US" sz="2800" b="1" dirty="0"/>
              <a:t>Amit: </a:t>
            </a:r>
            <a:r>
              <a:rPr lang="en-US" sz="2800" b="1" dirty="0">
                <a:hlinkClick r:id="rId4"/>
              </a:rPr>
              <a:t>Views model</a:t>
            </a:r>
            <a:endParaRPr lang="en-US" sz="2800" b="1" dirty="0"/>
          </a:p>
          <a:p>
            <a:pPr marL="457200" indent="-457200" algn="ctr">
              <a:buFontTx/>
              <a:buChar char="-"/>
            </a:pPr>
            <a:r>
              <a:rPr lang="en-US" sz="2800" b="1" dirty="0"/>
              <a:t>Anas: </a:t>
            </a:r>
            <a:r>
              <a:rPr lang="en-US" sz="2800" b="1" dirty="0">
                <a:hlinkClick r:id="rId4"/>
              </a:rPr>
              <a:t>Article model</a:t>
            </a:r>
            <a:endParaRPr lang="en-US" sz="2800" b="1" dirty="0"/>
          </a:p>
          <a:p>
            <a:pPr algn="ctr"/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5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B01B-7CB8-E880-C509-43211D9C5FB9}"/>
              </a:ext>
            </a:extLst>
          </p:cNvPr>
          <p:cNvSpPr/>
          <p:nvPr/>
        </p:nvSpPr>
        <p:spPr>
          <a:xfrm>
            <a:off x="689024" y="341581"/>
            <a:ext cx="1326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ERD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5BDAEBB-2CFA-5797-0D52-81CEC9E6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51" y="0"/>
            <a:ext cx="6822743" cy="69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49ED9E2-49F3-47CE-BB92-D0F37541F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1" t="-44" r="9232" b="5982"/>
          <a:stretch/>
        </p:blipFill>
        <p:spPr>
          <a:xfrm rot="16200000">
            <a:off x="2864795" y="-1269128"/>
            <a:ext cx="6857999" cy="9396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C538CE-9426-3BEA-6B4A-216A76E1FDF6}"/>
              </a:ext>
            </a:extLst>
          </p:cNvPr>
          <p:cNvSpPr/>
          <p:nvPr/>
        </p:nvSpPr>
        <p:spPr>
          <a:xfrm>
            <a:off x="97589" y="235304"/>
            <a:ext cx="1354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249418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D9FEAB-A35C-C0B3-50B1-10074A9C34E8}"/>
              </a:ext>
            </a:extLst>
          </p:cNvPr>
          <p:cNvSpPr/>
          <p:nvPr/>
        </p:nvSpPr>
        <p:spPr>
          <a:xfrm>
            <a:off x="505632" y="386308"/>
            <a:ext cx="1354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</a:t>
            </a:r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84102E0D-CFDB-D929-99F4-4DBAFC7F6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2155" y="-1056939"/>
            <a:ext cx="6858000" cy="89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8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553D87-E0AA-267F-F99D-319C0ACE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456"/>
            <a:ext cx="12192000" cy="5628544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3FC7C925-8F25-3554-2569-9F5DD866529B}"/>
              </a:ext>
            </a:extLst>
          </p:cNvPr>
          <p:cNvSpPr/>
          <p:nvPr/>
        </p:nvSpPr>
        <p:spPr>
          <a:xfrm>
            <a:off x="1330432" y="136000"/>
            <a:ext cx="9531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model via Django Admin UI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8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2356E7-3FBD-EE6D-3BDA-1684C394DFA1}"/>
              </a:ext>
            </a:extLst>
          </p:cNvPr>
          <p:cNvGrpSpPr/>
          <p:nvPr/>
        </p:nvGrpSpPr>
        <p:grpSpPr>
          <a:xfrm>
            <a:off x="709583" y="956561"/>
            <a:ext cx="10534965" cy="5842561"/>
            <a:chOff x="1472022" y="721070"/>
            <a:chExt cx="10719977" cy="6136930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DDDD1EB-FFE1-084A-B0DC-8981FAD56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023" y="3428703"/>
              <a:ext cx="10691787" cy="3429297"/>
            </a:xfrm>
            <a:prstGeom prst="rect">
              <a:avLst/>
            </a:prstGeom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9E21391C-5958-01C7-0BDB-287E9905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022" y="721070"/>
              <a:ext cx="10719977" cy="2766300"/>
            </a:xfrm>
            <a:prstGeom prst="rect">
              <a:avLst/>
            </a:prstGeom>
          </p:spPr>
        </p:pic>
      </p:grpSp>
      <p:sp>
        <p:nvSpPr>
          <p:cNvPr id="2" name="מלבן 1">
            <a:extLst>
              <a:ext uri="{FF2B5EF4-FFF2-40B4-BE49-F238E27FC236}">
                <a16:creationId xmlns:a16="http://schemas.microsoft.com/office/drawing/2014/main" id="{4C5A5568-98CF-8DB0-121D-185CC7036CCE}"/>
              </a:ext>
            </a:extLst>
          </p:cNvPr>
          <p:cNvSpPr/>
          <p:nvPr/>
        </p:nvSpPr>
        <p:spPr>
          <a:xfrm>
            <a:off x="4940869" y="136000"/>
            <a:ext cx="2310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Subject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6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C5EE9E-A1AF-6A26-8023-3FFF0151B023}"/>
              </a:ext>
            </a:extLst>
          </p:cNvPr>
          <p:cNvGrpSpPr/>
          <p:nvPr/>
        </p:nvGrpSpPr>
        <p:grpSpPr>
          <a:xfrm>
            <a:off x="1060905" y="1005737"/>
            <a:ext cx="10070189" cy="5716263"/>
            <a:chOff x="1545937" y="0"/>
            <a:chExt cx="10646063" cy="6858000"/>
          </a:xfrm>
        </p:grpSpPr>
        <p:pic>
          <p:nvPicPr>
            <p:cNvPr id="3" name="Picture 2" descr="Graphical user interface, text, application, email, Teams&#10;&#10;Description automatically generated">
              <a:extLst>
                <a:ext uri="{FF2B5EF4-FFF2-40B4-BE49-F238E27FC236}">
                  <a16:creationId xmlns:a16="http://schemas.microsoft.com/office/drawing/2014/main" id="{924DA763-6A4E-6430-008B-9A7A3A4D7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937" y="3565875"/>
              <a:ext cx="10600339" cy="3292125"/>
            </a:xfrm>
            <a:prstGeom prst="rect">
              <a:avLst/>
            </a:prstGeom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019A3AB-28F6-BC35-BE33-77C09A4AB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937" y="0"/>
              <a:ext cx="10646063" cy="3596952"/>
            </a:xfrm>
            <a:prstGeom prst="rect">
              <a:avLst/>
            </a:prstGeom>
          </p:spPr>
        </p:pic>
      </p:grpSp>
      <p:sp>
        <p:nvSpPr>
          <p:cNvPr id="2" name="מלבן 1">
            <a:extLst>
              <a:ext uri="{FF2B5EF4-FFF2-40B4-BE49-F238E27FC236}">
                <a16:creationId xmlns:a16="http://schemas.microsoft.com/office/drawing/2014/main" id="{9D0176E9-7A80-74FF-FF5F-F43DC9C26F4C}"/>
              </a:ext>
            </a:extLst>
          </p:cNvPr>
          <p:cNvSpPr/>
          <p:nvPr/>
        </p:nvSpPr>
        <p:spPr>
          <a:xfrm>
            <a:off x="5441656" y="136000"/>
            <a:ext cx="1308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Like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51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A37934-D62D-B744-1FCD-9A6FA7A9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62" y="923330"/>
            <a:ext cx="9336727" cy="579867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6C35D14A-D8F8-9B5A-D91E-3EF6EB3A0112}"/>
              </a:ext>
            </a:extLst>
          </p:cNvPr>
          <p:cNvSpPr/>
          <p:nvPr/>
        </p:nvSpPr>
        <p:spPr>
          <a:xfrm>
            <a:off x="4035184" y="136000"/>
            <a:ext cx="4121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Article Object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59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131150-013F-1734-8731-F235326B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053"/>
            <a:ext cx="12192000" cy="5020175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AE172432-6A77-FA52-59E1-77899E5193FE}"/>
              </a:ext>
            </a:extLst>
          </p:cNvPr>
          <p:cNvSpPr/>
          <p:nvPr/>
        </p:nvSpPr>
        <p:spPr>
          <a:xfrm>
            <a:off x="3657601" y="246168"/>
            <a:ext cx="4241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Article Rows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279285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TM02900688[[fn=פיאה]]</Template>
  <TotalTime>173</TotalTime>
  <Words>108</Words>
  <Application>Microsoft Office PowerPoint</Application>
  <PresentationFormat>Widescreen</PresentationFormat>
  <Paragraphs>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פיאה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עמית פינצי</dc:creator>
  <cp:lastModifiedBy>עמית פינצי</cp:lastModifiedBy>
  <cp:revision>9</cp:revision>
  <dcterms:created xsi:type="dcterms:W3CDTF">2022-11-29T18:48:01Z</dcterms:created>
  <dcterms:modified xsi:type="dcterms:W3CDTF">2022-12-03T19:27:09Z</dcterms:modified>
</cp:coreProperties>
</file>