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2" autoAdjust="0"/>
  </p:normalViewPr>
  <p:slideViewPr>
    <p:cSldViewPr>
      <p:cViewPr>
        <p:scale>
          <a:sx n="110" d="100"/>
          <a:sy n="110" d="100"/>
        </p:scale>
        <p:origin x="-996" y="-19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EA1F-4CF6-45A2-B7FC-C60063C9C69C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EE831-81B5-40FB-902D-E57B79FC6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E831-81B5-40FB-902D-E57B79FC6C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7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E831-81B5-40FB-902D-E57B79FC6C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76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E831-81B5-40FB-902D-E57B79FC6C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7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E831-81B5-40FB-902D-E57B79FC6C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E831-81B5-40FB-902D-E57B79FC6C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45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9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31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0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73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9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07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CF2F-2945-4534-BC5C-CD39C8087DF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0597-6806-4675-9052-9198AD5E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3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6256" y="0"/>
            <a:ext cx="18002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847584" y="0"/>
            <a:ext cx="296416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912260" y="428870"/>
            <a:ext cx="1728192" cy="16561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C:\Users\Dell cori3\Desktop\dgtcp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29" y="698120"/>
            <a:ext cx="1206653" cy="11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 cori3\Desktop\vn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0" y="428870"/>
            <a:ext cx="2123990" cy="8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6812062" y="5784470"/>
            <a:ext cx="1863975" cy="52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Juin 2016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16498" y="5517232"/>
            <a:ext cx="3990523" cy="121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</a:rPr>
              <a:t>RIEHL Wilfried-Emmanuel</a:t>
            </a:r>
          </a:p>
          <a:p>
            <a:pPr algn="l"/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</a:rPr>
              <a:t>DJAMAN Marcel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57192"/>
            <a:ext cx="2629639" cy="504056"/>
          </a:xfrm>
        </p:spPr>
        <p:txBody>
          <a:bodyPr>
            <a:normAutofit fontScale="90000"/>
          </a:bodyPr>
          <a:lstStyle/>
          <a:p>
            <a:r>
              <a:rPr lang="fr-FR" sz="2800" b="1" u="sng" dirty="0" smtClean="0">
                <a:solidFill>
                  <a:schemeClr val="accent3">
                    <a:lumMod val="50000"/>
                  </a:schemeClr>
                </a:solidFill>
              </a:rPr>
              <a:t>Présentation</a:t>
            </a:r>
            <a:endParaRPr lang="fr-FR" sz="28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451099" y="-371654"/>
            <a:ext cx="2004452" cy="6917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34401" y="2118397"/>
            <a:ext cx="5902424" cy="2018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APPLICATION WEB                      DE </a:t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GESTION DE COURRIERS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PLAN DE LA PRESENTATION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97999" y="745632"/>
            <a:ext cx="45365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923928" y="745631"/>
            <a:ext cx="4313402" cy="4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467592">
            <a:off x="8378026" y="5522114"/>
            <a:ext cx="1002892" cy="1956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97998" y="1388097"/>
            <a:ext cx="7602394" cy="493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</a:rPr>
              <a:t>OBJECTIFS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</a:rPr>
              <a:t>DESCRIPTION DE L’EXISTANT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</a:rPr>
              <a:t>PRESENTATION DE NOTRE SOLUTION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8532440" y="5899616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1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5536" y="1886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1. OBJECTIFS DE L ’ APPLICATION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97999" y="745632"/>
            <a:ext cx="45365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23928" y="745631"/>
            <a:ext cx="4313402" cy="4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23232" y="4621094"/>
            <a:ext cx="3754760" cy="1006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utomatiser le processus de gestion de courrier existant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990911" y="4560105"/>
            <a:ext cx="3813358" cy="790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Optimiser le processus de gestion de courrier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8151170">
            <a:off x="8299425" y="-915216"/>
            <a:ext cx="1002892" cy="2503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540739" y="-97800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2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Dell cori3\Desktop\ios7-bookmar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" y="321045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ll cori3\Desktop\speedome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08" y="3049714"/>
            <a:ext cx="1738659" cy="17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ll cori3\Desktop\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24" y="2758379"/>
            <a:ext cx="982367" cy="9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ell cori3\Desktop\ios7-bookmark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30" y="3164682"/>
            <a:ext cx="1396380" cy="13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12738" y="1196752"/>
            <a:ext cx="5856448" cy="86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L’objectif principal consiste à améliorer le processus de gestion du courrier ACCC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712738" y="5627356"/>
            <a:ext cx="843038" cy="8259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593518" y="5627356"/>
            <a:ext cx="843038" cy="8259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809512" y="5661248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1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6690975" y="5674170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2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15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5536" y="1886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DESCRIPTION DE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L’EXISTANT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923928" y="745631"/>
            <a:ext cx="4313402" cy="4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97999" y="745632"/>
            <a:ext cx="45365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569903" y="1392230"/>
            <a:ext cx="198022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569903" y="1599230"/>
            <a:ext cx="198022" cy="45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740351" y="1250891"/>
            <a:ext cx="129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Circuit départ</a:t>
            </a:r>
          </a:p>
          <a:p>
            <a:r>
              <a:rPr lang="fr-FR" sz="1400" b="1" dirty="0" smtClean="0"/>
              <a:t>Circuit arrivée</a:t>
            </a:r>
            <a:endParaRPr lang="fr-FR" sz="1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4471" y="1250892"/>
            <a:ext cx="1461142" cy="5232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626024" y="947298"/>
            <a:ext cx="5059608" cy="13038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638722" y="947298"/>
            <a:ext cx="50405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SERVICE COURRIER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2564905"/>
            <a:ext cx="5040560" cy="12100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1619672" y="4282696"/>
            <a:ext cx="5053260" cy="97181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6360" y="1305500"/>
            <a:ext cx="3235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Réception du courrier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Enregistrement manuel 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 (d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ate / numéro de suivi)</a:t>
            </a:r>
            <a:endParaRPr lang="fr-FR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619249" y="2413720"/>
            <a:ext cx="5040983" cy="3693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AC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94359" y="278471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accent3">
                    <a:lumMod val="50000"/>
                  </a:schemeClr>
                </a:solidFill>
              </a:rPr>
              <a:t>Réception du 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secrétariat</a:t>
            </a:r>
            <a:endParaRPr lang="fr-FR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Transfert </a:t>
            </a:r>
            <a:r>
              <a:rPr lang="fr-FR" sz="1400" b="1" dirty="0">
                <a:solidFill>
                  <a:schemeClr val="accent3">
                    <a:lumMod val="50000"/>
                  </a:schemeClr>
                </a:solidFill>
              </a:rPr>
              <a:t>au bureau 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Consultation de l’AC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Imputation à un fondé</a:t>
            </a:r>
            <a:endParaRPr lang="fr-F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19672" y="3927453"/>
            <a:ext cx="50532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FONDE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19249" y="4296785"/>
            <a:ext cx="2380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Réception du secrétariat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Transfert au bureau fondé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Consultation du fondé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Définition de tâche(s) / </a:t>
            </a: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traitement du courrier </a:t>
            </a:r>
            <a:endParaRPr lang="fr-FR" sz="12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0883" y="5773905"/>
            <a:ext cx="5075700" cy="105227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590882" y="5404573"/>
            <a:ext cx="508205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CHEF SCE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6" name="Connecteur en angle 25"/>
          <p:cNvCxnSpPr>
            <a:stCxn id="13" idx="1"/>
            <a:endCxn id="18" idx="1"/>
          </p:cNvCxnSpPr>
          <p:nvPr/>
        </p:nvCxnSpPr>
        <p:spPr>
          <a:xfrm rot="10800000" flipV="1">
            <a:off x="1619250" y="1599230"/>
            <a:ext cx="6775" cy="999155"/>
          </a:xfrm>
          <a:prstGeom prst="bentConnector3">
            <a:avLst>
              <a:gd name="adj1" fmla="val 9941328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/>
          <p:nvPr/>
        </p:nvCxnSpPr>
        <p:spPr>
          <a:xfrm rot="5400000">
            <a:off x="1259089" y="3728206"/>
            <a:ext cx="755127" cy="12702"/>
          </a:xfrm>
          <a:prstGeom prst="bentConnector4">
            <a:avLst>
              <a:gd name="adj1" fmla="val -69"/>
              <a:gd name="adj2" fmla="val 5499150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/>
          <p:nvPr/>
        </p:nvCxnSpPr>
        <p:spPr>
          <a:xfrm rot="5400000">
            <a:off x="1266845" y="5236940"/>
            <a:ext cx="648072" cy="35143"/>
          </a:xfrm>
          <a:prstGeom prst="bentConnector4">
            <a:avLst>
              <a:gd name="adj1" fmla="val -2460"/>
              <a:gd name="adj2" fmla="val 1997248"/>
            </a:avLst>
          </a:prstGeom>
          <a:ln w="38100"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/>
          <p:nvPr/>
        </p:nvCxnSpPr>
        <p:spPr>
          <a:xfrm flipV="1">
            <a:off x="6683945" y="4767787"/>
            <a:ext cx="12700" cy="833291"/>
          </a:xfrm>
          <a:prstGeom prst="bentConnector3">
            <a:avLst>
              <a:gd name="adj1" fmla="val 19000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18" idx="3"/>
            <a:endCxn id="13" idx="3"/>
          </p:cNvCxnSpPr>
          <p:nvPr/>
        </p:nvCxnSpPr>
        <p:spPr>
          <a:xfrm flipV="1">
            <a:off x="6660232" y="1599231"/>
            <a:ext cx="25400" cy="999155"/>
          </a:xfrm>
          <a:prstGeom prst="bentConnector3">
            <a:avLst>
              <a:gd name="adj1" fmla="val 11125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80"/>
          <p:cNvCxnSpPr>
            <a:stCxn id="20" idx="3"/>
            <a:endCxn id="15" idx="3"/>
          </p:cNvCxnSpPr>
          <p:nvPr/>
        </p:nvCxnSpPr>
        <p:spPr>
          <a:xfrm flipH="1" flipV="1">
            <a:off x="6660232" y="3169937"/>
            <a:ext cx="12700" cy="942182"/>
          </a:xfrm>
          <a:prstGeom prst="bentConnector3">
            <a:avLst>
              <a:gd name="adj1" fmla="val -18000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178614" y="4258409"/>
            <a:ext cx="2246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Visa / </a:t>
            </a:r>
            <a:r>
              <a:rPr lang="fr-FR" sz="1600" b="1" dirty="0" smtClean="0">
                <a:solidFill>
                  <a:srgbClr val="FF0000"/>
                </a:solidFill>
              </a:rPr>
              <a:t>signature &amp; enregistrement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5503" y="5533313"/>
            <a:ext cx="3151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Visa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Signature &amp; enregistrement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65864" y="2733664"/>
            <a:ext cx="232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Signature &amp; enregistrement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069057" y="1270268"/>
            <a:ext cx="2630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Réception de l’agent courrier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Enregistrement </a:t>
            </a:r>
            <a:r>
              <a:rPr lang="fr-FR" sz="1400" b="1" dirty="0" smtClean="0">
                <a:solidFill>
                  <a:srgbClr val="FF0000"/>
                </a:solidFill>
              </a:rPr>
              <a:t>manuel (date/ numéro de suivi)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Archivage manuel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>
            <a:off x="4095747" y="1305500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068261" y="2779810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068261" y="4317289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4124858" y="5767878"/>
            <a:ext cx="3737" cy="100361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7873264" y="88615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Légende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5400000" flipH="1" flipV="1">
            <a:off x="5119481" y="2913786"/>
            <a:ext cx="3150734" cy="19845"/>
          </a:xfrm>
          <a:prstGeom prst="bentConnector4">
            <a:avLst>
              <a:gd name="adj1" fmla="val 287"/>
              <a:gd name="adj2" fmla="val 2764908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19249" y="5842851"/>
            <a:ext cx="238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Réception du secrétariat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Transfert au bureau </a:t>
            </a: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du chef </a:t>
            </a: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de service</a:t>
            </a:r>
            <a:endParaRPr lang="fr-FR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Traitement du courrier</a:t>
            </a:r>
            <a:endParaRPr lang="fr-FR" sz="12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1" name="Elbow Connector 57"/>
          <p:cNvCxnSpPr>
            <a:stCxn id="89" idx="3"/>
          </p:cNvCxnSpPr>
          <p:nvPr/>
        </p:nvCxnSpPr>
        <p:spPr>
          <a:xfrm flipH="1" flipV="1">
            <a:off x="6857170" y="1500742"/>
            <a:ext cx="330176" cy="4817401"/>
          </a:xfrm>
          <a:prstGeom prst="bentConnector4">
            <a:avLst>
              <a:gd name="adj1" fmla="val -69236"/>
              <a:gd name="adj2" fmla="val 99905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POINTS </a:t>
            </a:r>
            <a:r>
              <a:rPr lang="fr-FR" u="sng" dirty="0" smtClean="0"/>
              <a:t>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Système en service depuis plusieurs années;</a:t>
            </a:r>
          </a:p>
          <a:p>
            <a:r>
              <a:rPr lang="fr-FR" dirty="0" smtClean="0"/>
              <a:t>Maîtrise du système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525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POINTS FAIBLES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Enregistrement </a:t>
            </a:r>
            <a:r>
              <a:rPr lang="fr-FR" dirty="0"/>
              <a:t>manuel du </a:t>
            </a:r>
            <a:r>
              <a:rPr lang="fr-FR" dirty="0" smtClean="0"/>
              <a:t>courrier</a:t>
            </a:r>
          </a:p>
          <a:p>
            <a:r>
              <a:rPr lang="fr-FR" dirty="0" smtClean="0"/>
              <a:t>Personnes ressources pour l’acheminement du courrier interne et externe</a:t>
            </a:r>
          </a:p>
          <a:p>
            <a:r>
              <a:rPr lang="fr-FR" dirty="0" smtClean="0"/>
              <a:t>Traitement lent</a:t>
            </a:r>
          </a:p>
          <a:p>
            <a:r>
              <a:rPr lang="fr-FR" dirty="0" smtClean="0"/>
              <a:t>Archivage manuel</a:t>
            </a:r>
          </a:p>
          <a:p>
            <a:r>
              <a:rPr lang="fr-FR" dirty="0" smtClean="0"/>
              <a:t>Recherche difficile</a:t>
            </a:r>
          </a:p>
          <a:p>
            <a:r>
              <a:rPr lang="fr-FR" dirty="0" smtClean="0"/>
              <a:t>Accessible uniquement au bureau</a:t>
            </a:r>
          </a:p>
          <a:p>
            <a:r>
              <a:rPr lang="fr-FR" dirty="0"/>
              <a:t>Suivi difficile (absence de traçabilité)</a:t>
            </a:r>
          </a:p>
          <a:p>
            <a:r>
              <a:rPr lang="fr-FR" dirty="0"/>
              <a:t>Risque de perte des archives en cas de sinistre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en angle 47"/>
          <p:cNvCxnSpPr/>
          <p:nvPr/>
        </p:nvCxnSpPr>
        <p:spPr>
          <a:xfrm flipV="1">
            <a:off x="6660232" y="1344342"/>
            <a:ext cx="12700" cy="2876746"/>
          </a:xfrm>
          <a:prstGeom prst="bentConnector3">
            <a:avLst>
              <a:gd name="adj1" fmla="val 5234323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395536" y="1886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DESCRIPTION DE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NOTRE SOLUTION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923928" y="745631"/>
            <a:ext cx="4313402" cy="4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97999" y="745632"/>
            <a:ext cx="45365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626024" y="947298"/>
            <a:ext cx="5059608" cy="13038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647552" y="923046"/>
            <a:ext cx="50405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SERVICE COURRIER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2564905"/>
            <a:ext cx="5040560" cy="11521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1619672" y="4282695"/>
            <a:ext cx="5053260" cy="9825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6360" y="1305500"/>
            <a:ext cx="3170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Réception du courrier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Enregistrement automatique 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date/</a:t>
            </a:r>
            <a:r>
              <a:rPr lang="fr-FR" sz="1400" b="1" dirty="0" err="1" smtClean="0">
                <a:solidFill>
                  <a:schemeClr val="accent3">
                    <a:lumMod val="50000"/>
                  </a:schemeClr>
                </a:solidFill>
              </a:rPr>
              <a:t>numero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 de suivi</a:t>
            </a:r>
            <a:endParaRPr lang="fr-FR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endParaRPr lang="fr-FR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619249" y="2413720"/>
            <a:ext cx="5040983" cy="3693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AC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11127" y="29716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Consultation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Imputation</a:t>
            </a:r>
            <a:endParaRPr lang="fr-F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38722" y="3927453"/>
            <a:ext cx="50532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FONDE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38722" y="4354343"/>
            <a:ext cx="238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b="1" dirty="0" smtClean="0">
                <a:solidFill>
                  <a:schemeClr val="accent3">
                    <a:lumMod val="50000"/>
                  </a:schemeClr>
                </a:solidFill>
              </a:rPr>
              <a:t>Consultation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b="1" dirty="0" smtClean="0">
                <a:solidFill>
                  <a:schemeClr val="accent3">
                    <a:lumMod val="50000"/>
                  </a:schemeClr>
                </a:solidFill>
              </a:rPr>
              <a:t>Définition de tâche(s) / 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traitement du courrier</a:t>
            </a:r>
            <a:endParaRPr lang="fr-FR" sz="13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0883" y="5773905"/>
            <a:ext cx="5075700" cy="100361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590882" y="5404573"/>
            <a:ext cx="508205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SECRETARIAT &amp; BUREAU CHEF SCE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297496" y="6032602"/>
            <a:ext cx="298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Consultation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Traitement du courrier</a:t>
            </a:r>
          </a:p>
        </p:txBody>
      </p:sp>
      <p:cxnSp>
        <p:nvCxnSpPr>
          <p:cNvPr id="26" name="Connecteur en angle 25"/>
          <p:cNvCxnSpPr>
            <a:stCxn id="17" idx="1"/>
            <a:endCxn id="18" idx="1"/>
          </p:cNvCxnSpPr>
          <p:nvPr/>
        </p:nvCxnSpPr>
        <p:spPr>
          <a:xfrm rot="10800000" flipH="1" flipV="1">
            <a:off x="786359" y="1997998"/>
            <a:ext cx="832889" cy="600388"/>
          </a:xfrm>
          <a:prstGeom prst="bentConnector3">
            <a:avLst>
              <a:gd name="adj1" fmla="val -27447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1" idx="1"/>
            <a:endCxn id="20" idx="1"/>
          </p:cNvCxnSpPr>
          <p:nvPr/>
        </p:nvCxnSpPr>
        <p:spPr>
          <a:xfrm rot="10800000" flipH="1" flipV="1">
            <a:off x="848896" y="3356991"/>
            <a:ext cx="789826" cy="755128"/>
          </a:xfrm>
          <a:prstGeom prst="bentConnector3">
            <a:avLst>
              <a:gd name="adj1" fmla="val -28943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42" idx="1"/>
            <a:endCxn id="23" idx="1"/>
          </p:cNvCxnSpPr>
          <p:nvPr/>
        </p:nvCxnSpPr>
        <p:spPr>
          <a:xfrm rot="10800000" flipH="1" flipV="1">
            <a:off x="1004110" y="4930475"/>
            <a:ext cx="586772" cy="658764"/>
          </a:xfrm>
          <a:prstGeom prst="bentConnector3">
            <a:avLst>
              <a:gd name="adj1" fmla="val -60062"/>
            </a:avLst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/>
          <p:nvPr/>
        </p:nvCxnSpPr>
        <p:spPr>
          <a:xfrm flipV="1">
            <a:off x="6683945" y="4767787"/>
            <a:ext cx="12700" cy="833291"/>
          </a:xfrm>
          <a:prstGeom prst="bentConnector3">
            <a:avLst>
              <a:gd name="adj1" fmla="val 33000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18" idx="3"/>
            <a:endCxn id="13" idx="3"/>
          </p:cNvCxnSpPr>
          <p:nvPr/>
        </p:nvCxnSpPr>
        <p:spPr>
          <a:xfrm flipV="1">
            <a:off x="6660232" y="1599231"/>
            <a:ext cx="25400" cy="999155"/>
          </a:xfrm>
          <a:prstGeom prst="bentConnector3">
            <a:avLst>
              <a:gd name="adj1" fmla="val 17125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80"/>
          <p:cNvCxnSpPr>
            <a:stCxn id="20" idx="3"/>
            <a:endCxn id="15" idx="3"/>
          </p:cNvCxnSpPr>
          <p:nvPr/>
        </p:nvCxnSpPr>
        <p:spPr>
          <a:xfrm flipH="1" flipV="1">
            <a:off x="6660232" y="3140969"/>
            <a:ext cx="31750" cy="971150"/>
          </a:xfrm>
          <a:prstGeom prst="bentConnector3">
            <a:avLst>
              <a:gd name="adj1" fmla="val -1380000"/>
            </a:avLst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96633" y="4329593"/>
            <a:ext cx="2075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Rédaction/viser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207632" y="5983324"/>
            <a:ext cx="2733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 / visa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208909" y="2971692"/>
            <a:ext cx="2163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Vérifications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Rédaction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069057" y="1327260"/>
            <a:ext cx="2630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Réception du courrier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Enregistrement automatique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smtClean="0">
                <a:solidFill>
                  <a:srgbClr val="FF0000"/>
                </a:solidFill>
              </a:rPr>
              <a:t>(date/numéro de suivi)</a:t>
            </a:r>
            <a:endParaRPr lang="fr-FR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>
            <a:off x="4095747" y="1305500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068261" y="2779810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068261" y="4317289"/>
            <a:ext cx="0" cy="93722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4124858" y="5767878"/>
            <a:ext cx="3737" cy="100361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C:\Users\Dell cori3\Desktop\android-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6" y="3142909"/>
            <a:ext cx="397386" cy="42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Connecteur droit 135"/>
          <p:cNvCxnSpPr/>
          <p:nvPr/>
        </p:nvCxnSpPr>
        <p:spPr>
          <a:xfrm>
            <a:off x="1226041" y="1855043"/>
            <a:ext cx="412681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1226041" y="3354658"/>
            <a:ext cx="412681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C:\Users\Dell cori3\Desktop\android-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7" y="1665858"/>
            <a:ext cx="397386" cy="42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C:\Users\Dell cori3\Desktop\android-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10" y="4716393"/>
            <a:ext cx="397386" cy="42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Connecteur droit 152"/>
          <p:cNvCxnSpPr/>
          <p:nvPr/>
        </p:nvCxnSpPr>
        <p:spPr>
          <a:xfrm>
            <a:off x="1390644" y="4932333"/>
            <a:ext cx="200239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ylindre 158"/>
          <p:cNvSpPr/>
          <p:nvPr/>
        </p:nvSpPr>
        <p:spPr>
          <a:xfrm>
            <a:off x="7853866" y="3035269"/>
            <a:ext cx="852203" cy="172606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en angle 161"/>
          <p:cNvCxnSpPr/>
          <p:nvPr/>
        </p:nvCxnSpPr>
        <p:spPr>
          <a:xfrm>
            <a:off x="6721920" y="1147155"/>
            <a:ext cx="1558048" cy="1903305"/>
          </a:xfrm>
          <a:prstGeom prst="bentConnector2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7325639" y="2413720"/>
            <a:ext cx="179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Archivage Numérique</a:t>
            </a:r>
            <a:endParaRPr lang="fr-FR" sz="1400" b="1" dirty="0"/>
          </a:p>
        </p:txBody>
      </p:sp>
      <p:sp>
        <p:nvSpPr>
          <p:cNvPr id="164" name="ZoneTexte 163"/>
          <p:cNvSpPr txBox="1"/>
          <p:nvPr/>
        </p:nvSpPr>
        <p:spPr>
          <a:xfrm>
            <a:off x="8080234" y="377356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BD</a:t>
            </a:r>
            <a:endParaRPr lang="fr-F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8664" y="1298227"/>
            <a:ext cx="1440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Notification Mail</a:t>
            </a:r>
            <a:endParaRPr lang="fr-FR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395536" y="4439394"/>
            <a:ext cx="1440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Notification Mail</a:t>
            </a:r>
            <a:endParaRPr lang="fr-FR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7" name="ZoneTexte 166"/>
          <p:cNvSpPr txBox="1"/>
          <p:nvPr/>
        </p:nvSpPr>
        <p:spPr>
          <a:xfrm>
            <a:off x="327508" y="2911960"/>
            <a:ext cx="1440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>
                    <a:lumMod val="50000"/>
                  </a:schemeClr>
                </a:solidFill>
              </a:rPr>
              <a:t>Notification Mail</a:t>
            </a:r>
            <a:endParaRPr lang="fr-FR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" name="Connecteur en angle 2"/>
          <p:cNvCxnSpPr>
            <a:stCxn id="22" idx="3"/>
            <a:endCxn id="13" idx="3"/>
          </p:cNvCxnSpPr>
          <p:nvPr/>
        </p:nvCxnSpPr>
        <p:spPr>
          <a:xfrm flipV="1">
            <a:off x="6666583" y="1599231"/>
            <a:ext cx="19049" cy="4676482"/>
          </a:xfrm>
          <a:prstGeom prst="bentConnector3">
            <a:avLst>
              <a:gd name="adj1" fmla="val 4500231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97999" y="745632"/>
            <a:ext cx="4536504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23928" y="745631"/>
            <a:ext cx="4313402" cy="4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Dell cori3\Desktop\Sans ti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18885448">
            <a:off x="8642554" y="-608831"/>
            <a:ext cx="1002892" cy="1956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540845" y="722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5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5400" dirty="0" smtClean="0">
                <a:solidFill>
                  <a:schemeClr val="accent6">
                    <a:lumMod val="75000"/>
                  </a:schemeClr>
                </a:solidFill>
              </a:rPr>
              <a:t>MERCI POUR VOTRE ECOUTE</a:t>
            </a:r>
            <a:endParaRPr lang="fr-FR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9154028">
            <a:off x="8403784" y="-719227"/>
            <a:ext cx="1002892" cy="1956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475692" y="-174148"/>
            <a:ext cx="745581" cy="8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bg1"/>
                </a:solidFill>
              </a:rPr>
              <a:t> 6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319</Words>
  <Application>Microsoft Office PowerPoint</Application>
  <PresentationFormat>Affichage à l'écran (4:3)</PresentationFormat>
  <Paragraphs>104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</vt:lpstr>
      <vt:lpstr>Présentation PowerPoint</vt:lpstr>
      <vt:lpstr>Présentation PowerPoint</vt:lpstr>
      <vt:lpstr>Présentation PowerPoint</vt:lpstr>
      <vt:lpstr>POINTS FORTS</vt:lpstr>
      <vt:lpstr>POINTS FAIBLES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 cori3</dc:creator>
  <cp:lastModifiedBy>TiaGiscard</cp:lastModifiedBy>
  <cp:revision>101</cp:revision>
  <dcterms:created xsi:type="dcterms:W3CDTF">2016-05-29T12:13:54Z</dcterms:created>
  <dcterms:modified xsi:type="dcterms:W3CDTF">2016-06-21T18:32:51Z</dcterms:modified>
</cp:coreProperties>
</file>