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ym.openai.com/" TargetMode="External"/><Relationship Id="rId4" Type="http://schemas.openxmlformats.org/officeDocument/2006/relationships/hyperlink" Target="https://github.com/yandexdataschool/AgentNet" TargetMode="External"/><Relationship Id="rId5" Type="http://schemas.openxmlformats.org/officeDocument/2006/relationships/hyperlink" Target="https://github.com/yandexdataschool/Practical_R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Atari Game Agents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David Fletcher, Rodney Fulk, Michael Chau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about existing development in Atari game agents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Learn multiple environments for learning reinforcement algorithms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Develop Agents in the Arcade Learning Environment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Compare performance of agents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Arcade Learning Environment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Object Oriented Framework in C++ for research to develop agents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Built on the Stella Emulator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Ability to visualize agents playing games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475" y="2905225"/>
            <a:ext cx="1003600" cy="16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ALE Python Interface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Wrapper for the Arcade Learning Environment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Allows access to all legal actions for a game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Allowed us not to code in C++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OpenAI Gym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Toolkit for developing and comparing reinforcement learning algorithms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Supports multiple environments for training agents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Includes Arcade Learning Environment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Environments range from Atari to Minecraft</a:t>
            </a:r>
          </a:p>
          <a:p>
            <a:pPr indent="-342900" lvl="0" marL="45720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Python interface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290" y="3223365"/>
            <a:ext cx="1292550" cy="12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Training 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00" y="1395400"/>
            <a:ext cx="35528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350" y="1390638"/>
            <a:ext cx="35909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796125" y="3814925"/>
            <a:ext cx="964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Deep RL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642750" y="3844625"/>
            <a:ext cx="601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A2C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Problems Encountered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Setting up Environments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Compatibility between environment and agents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Hardware limitations</a:t>
            </a:r>
          </a:p>
          <a:p>
            <a:pPr indent="-342900" lvl="0" marL="45720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Excessive Training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ALE and OpenAI Gym are cool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Installing dependencies is not fun</a:t>
            </a:r>
          </a:p>
          <a:p>
            <a:pPr indent="-342900" lvl="0" marL="457200">
              <a:spcBef>
                <a:spcPts val="0"/>
              </a:spcBef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Games are a great way to evaluate AI algorithms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Links to projects: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6192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Open AI Gym: </a:t>
            </a:r>
            <a:r>
              <a:rPr lang="en" u="sng">
                <a:solidFill>
                  <a:schemeClr val="lt1"/>
                </a:solidFill>
                <a:hlinkClick r:id="rId3"/>
              </a:rPr>
              <a:t>https://gym.openai.com/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Class resource: </a:t>
            </a:r>
            <a:r>
              <a:rPr lang="en" u="sng">
                <a:solidFill>
                  <a:schemeClr val="lt1"/>
                </a:solidFill>
                <a:hlinkClick r:id="rId4"/>
              </a:rPr>
              <a:t>https://github.com/yandexdataschool/AgentNet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Class on using Gym: </a:t>
            </a:r>
            <a:r>
              <a:rPr lang="en" u="sng">
                <a:solidFill>
                  <a:schemeClr val="lt1"/>
                </a:solidFill>
                <a:hlinkClick r:id="rId5"/>
              </a:rPr>
              <a:t>https://github.com/yandexdataschool/Practical_RL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433625" y="-622175"/>
            <a:ext cx="5429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