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B5537F-6F70-4DBC-9F9C-53633A253B37}" v="3" dt="2018-11-30T12:25:28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ney Nunya" userId="aad8286d79e437be" providerId="LiveId" clId="{F7B5537F-6F70-4DBC-9F9C-53633A253B37}"/>
    <pc:docChg chg="custSel addSld modSld">
      <pc:chgData name="Rodney Nunya" userId="aad8286d79e437be" providerId="LiveId" clId="{F7B5537F-6F70-4DBC-9F9C-53633A253B37}" dt="2018-11-30T12:25:28.518" v="7"/>
      <pc:docMkLst>
        <pc:docMk/>
      </pc:docMkLst>
      <pc:sldChg chg="addSp delSp modSp add setBg">
        <pc:chgData name="Rodney Nunya" userId="aad8286d79e437be" providerId="LiveId" clId="{F7B5537F-6F70-4DBC-9F9C-53633A253B37}" dt="2018-11-30T12:25:28.518" v="7"/>
        <pc:sldMkLst>
          <pc:docMk/>
          <pc:sldMk cId="3047249080" sldId="262"/>
        </pc:sldMkLst>
        <pc:spChg chg="del">
          <ac:chgData name="Rodney Nunya" userId="aad8286d79e437be" providerId="LiveId" clId="{F7B5537F-6F70-4DBC-9F9C-53633A253B37}" dt="2018-11-30T12:24:48.729" v="1" actId="478"/>
          <ac:spMkLst>
            <pc:docMk/>
            <pc:sldMk cId="3047249080" sldId="262"/>
            <ac:spMk id="2" creationId="{85778D62-AFEF-4643-8DA4-D32C6F5C332A}"/>
          </ac:spMkLst>
        </pc:spChg>
        <pc:spChg chg="del">
          <ac:chgData name="Rodney Nunya" userId="aad8286d79e437be" providerId="LiveId" clId="{F7B5537F-6F70-4DBC-9F9C-53633A253B37}" dt="2018-11-30T12:24:50.846" v="2" actId="478"/>
          <ac:spMkLst>
            <pc:docMk/>
            <pc:sldMk cId="3047249080" sldId="262"/>
            <ac:spMk id="3" creationId="{9C6A1F21-F6E9-4F15-825A-449447ECDD66}"/>
          </ac:spMkLst>
        </pc:spChg>
        <pc:picChg chg="add mod">
          <ac:chgData name="Rodney Nunya" userId="aad8286d79e437be" providerId="LiveId" clId="{F7B5537F-6F70-4DBC-9F9C-53633A253B37}" dt="2018-11-30T12:25:15.054" v="6" actId="1076"/>
          <ac:picMkLst>
            <pc:docMk/>
            <pc:sldMk cId="3047249080" sldId="262"/>
            <ac:picMk id="5" creationId="{C0AE72C9-047E-404A-BB33-547718608003}"/>
          </ac:picMkLst>
        </pc:picChg>
      </pc:sldChg>
    </pc:docChg>
  </pc:docChgLst>
  <pc:docChgLst>
    <pc:chgData name="Rodney Nunya" userId="aad8286d79e437be" providerId="LiveId" clId="{0789CB5C-0F9E-4583-97F4-539C58FCD8DB}"/>
    <pc:docChg chg="custSel mod addSld modSld">
      <pc:chgData name="Rodney Nunya" userId="aad8286d79e437be" providerId="LiveId" clId="{0789CB5C-0F9E-4583-97F4-539C58FCD8DB}" dt="2018-11-26T10:56:06.101" v="7"/>
      <pc:docMkLst>
        <pc:docMk/>
      </pc:docMkLst>
      <pc:sldChg chg="addSp delSp modSp">
        <pc:chgData name="Rodney Nunya" userId="aad8286d79e437be" providerId="LiveId" clId="{0789CB5C-0F9E-4583-97F4-539C58FCD8DB}" dt="2018-11-26T10:55:09.753" v="1" actId="478"/>
        <pc:sldMkLst>
          <pc:docMk/>
          <pc:sldMk cId="2166866876" sldId="256"/>
        </pc:sldMkLst>
        <pc:picChg chg="add del mod">
          <ac:chgData name="Rodney Nunya" userId="aad8286d79e437be" providerId="LiveId" clId="{0789CB5C-0F9E-4583-97F4-539C58FCD8DB}" dt="2018-11-26T10:55:09.753" v="1" actId="478"/>
          <ac:picMkLst>
            <pc:docMk/>
            <pc:sldMk cId="2166866876" sldId="256"/>
            <ac:picMk id="3" creationId="{EF8DCCC3-6061-41E1-A5D1-98D78117EA65}"/>
          </ac:picMkLst>
        </pc:picChg>
      </pc:sldChg>
      <pc:sldChg chg="addSp delSp modSp add mod setBg">
        <pc:chgData name="Rodney Nunya" userId="aad8286d79e437be" providerId="LiveId" clId="{0789CB5C-0F9E-4583-97F4-539C58FCD8DB}" dt="2018-11-26T10:56:06.101" v="7"/>
        <pc:sldMkLst>
          <pc:docMk/>
          <pc:sldMk cId="4282539434" sldId="261"/>
        </pc:sldMkLst>
        <pc:spChg chg="del">
          <ac:chgData name="Rodney Nunya" userId="aad8286d79e437be" providerId="LiveId" clId="{0789CB5C-0F9E-4583-97F4-539C58FCD8DB}" dt="2018-11-26T10:55:24.251" v="3" actId="478"/>
          <ac:spMkLst>
            <pc:docMk/>
            <pc:sldMk cId="4282539434" sldId="261"/>
            <ac:spMk id="2" creationId="{8ACE0AC7-4EB7-4BBF-85F7-1F845363FC28}"/>
          </ac:spMkLst>
        </pc:spChg>
        <pc:spChg chg="del">
          <ac:chgData name="Rodney Nunya" userId="aad8286d79e437be" providerId="LiveId" clId="{0789CB5C-0F9E-4583-97F4-539C58FCD8DB}" dt="2018-11-26T10:55:27.292" v="4" actId="478"/>
          <ac:spMkLst>
            <pc:docMk/>
            <pc:sldMk cId="4282539434" sldId="261"/>
            <ac:spMk id="3" creationId="{7F79B4E3-7277-4AF1-8AEB-35003B8A9017}"/>
          </ac:spMkLst>
        </pc:spChg>
        <pc:picChg chg="add mod">
          <ac:chgData name="Rodney Nunya" userId="aad8286d79e437be" providerId="LiveId" clId="{0789CB5C-0F9E-4583-97F4-539C58FCD8DB}" dt="2018-11-26T10:55:43.759" v="6" actId="26606"/>
          <ac:picMkLst>
            <pc:docMk/>
            <pc:sldMk cId="4282539434" sldId="261"/>
            <ac:picMk id="5" creationId="{391209EC-528A-4061-9DFC-6A502735BA1C}"/>
          </ac:picMkLst>
        </pc:picChg>
        <pc:picChg chg="add mod">
          <ac:chgData name="Rodney Nunya" userId="aad8286d79e437be" providerId="LiveId" clId="{0789CB5C-0F9E-4583-97F4-539C58FCD8DB}" dt="2018-11-26T10:55:43.759" v="6" actId="26606"/>
          <ac:picMkLst>
            <pc:docMk/>
            <pc:sldMk cId="4282539434" sldId="261"/>
            <ac:picMk id="7" creationId="{D610FB9D-9B4D-4966-B736-43E14DF23E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A122-D8D9-4485-A51C-7B44158DC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4C426-CA33-4E7C-821E-7B90E0DFC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0311-5C36-46E8-8F16-37DDC70D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3D77-32CD-4002-9D48-3EC02E2DC7B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59E8D-1AFF-42F8-97C4-DF96E307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E24F-6543-4049-A88B-11FC88EC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9C51-DF75-4FD2-9980-8EEBD067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3AB6-F05B-40B6-8FFF-69748856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6ABE5-A6D5-4A40-8CCF-89B25896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9C77-AF06-4921-8335-86D1CDEB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3D77-32CD-4002-9D48-3EC02E2DC7B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8E5A-8BAB-4AEE-BE96-27954774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AD77-4B54-45A5-A531-63DB6FF1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9C51-DF75-4FD2-9980-8EEBD067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247E7-838D-4E2A-88E3-5F53119C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33332-15F8-4DBF-AAE6-D6544AA21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7C55A-49A6-4F63-BCEF-CD31368F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3D77-32CD-4002-9D48-3EC02E2DC7B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489-57FA-4EF7-8E06-5185235F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4054-C2D3-4937-8F8E-6C041919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9C51-DF75-4FD2-9980-8EEBD067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B14E-F290-46BE-AEAD-DC11D92F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F645-79D4-4A68-8BDE-E2361B4B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AE6B-763F-4024-A827-D465203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3D77-32CD-4002-9D48-3EC02E2DC7B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E956E-CF98-46A0-B16D-81C4432C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D79F-B2F2-4F18-8348-4606A920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9C51-DF75-4FD2-9980-8EEBD067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60CD-6243-4C70-B1EA-5E67A137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304A-C7BB-4271-8C47-5DF8FDD6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665B-3EAE-4185-B639-9BF21ADA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3D77-32CD-4002-9D48-3EC02E2DC7B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A3CE-20DD-470D-92E7-CBDB02AD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509B-7DDD-4043-9488-3E299BE6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9C51-DF75-4FD2-9980-8EEBD067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CB35-9BA0-4FD8-97B2-E4FD83C5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E3E6-FE2F-4533-9B99-2903CF26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7549F-FC0A-4FB0-8917-E0D5A4385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6C350-D705-4A80-8E1E-4D525F6E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3D77-32CD-4002-9D48-3EC02E2DC7B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575CC-FAD7-4727-BB8B-511457CE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1A9F5-E8C2-440D-B07D-823038F2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9C51-DF75-4FD2-9980-8EEBD067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0F63-73B7-42BD-AE07-16B6AFDB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D1EF9-3EB3-4499-B071-666E52141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1A7D0-098E-4AE0-BC60-29C23247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2BDD9-C7D8-4044-BFCD-8587F134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C2EA0-A1D4-4987-9025-446AF34A3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8D1E1-A059-4205-80EE-64107332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3D77-32CD-4002-9D48-3EC02E2DC7B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5D486-AE57-4B5D-BBC4-F5C85929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D77CC-301D-4A3D-98E5-2611C18F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9C51-DF75-4FD2-9980-8EEBD067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4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522B-1EBA-48E9-9A08-C889E6E9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1DCAE-D39F-42AC-B4EA-171F229E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3D77-32CD-4002-9D48-3EC02E2DC7B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0F8F7-6100-4831-9DC3-20D08E7B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FE82-D70B-4B83-9389-ECD6DDB2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9C51-DF75-4FD2-9980-8EEBD067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5B5A7-6BEF-45AE-A1FF-6D72D0EF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3D77-32CD-4002-9D48-3EC02E2DC7B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FA405-ED89-405C-B0DB-F172C88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8E9A6-E378-4288-BAC4-F3074826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9C51-DF75-4FD2-9980-8EEBD067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9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01C9-5BCA-4B73-8BC0-0801A407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5F79-DA82-48EE-9DF6-9FD4D6E95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48C97-FFD5-41BA-A527-F1EC6796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FA61D-816A-412B-941E-1362C63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3D77-32CD-4002-9D48-3EC02E2DC7B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1A7F5-2C39-42CC-BF36-D991F27A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1ACFA-B8AE-4ACA-82AE-DF8D1EA4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9C51-DF75-4FD2-9980-8EEBD067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1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85D8-7685-43F1-9F59-1C89ABD3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76351-843D-4ACA-9B92-27E43E3B5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422B7-5690-4B74-9D71-4E87841C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007C8-BD78-4636-8AE7-A89622EA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3D77-32CD-4002-9D48-3EC02E2DC7B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A802-A059-4E51-8C37-990B6BEA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77F02-9252-44F4-B285-0C1BA09C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9C51-DF75-4FD2-9980-8EEBD067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A551C-E4CC-4F47-9146-AC07A7E9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4368-3E11-4CBC-AE2C-3A61D6CC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3162-E200-48E0-96B9-CD51F8163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3D77-32CD-4002-9D48-3EC02E2DC7B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2F2E-7A0A-425C-87BF-C769CE56B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F690-6F88-4F61-B21E-D42534E3C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9C51-DF75-4FD2-9980-8EEBD067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E527EE-BAF7-4687-BBE7-A0E8E6807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59" y="0"/>
            <a:ext cx="6975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6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34C56-36A3-47A7-A9B4-05F87C521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5" y="0"/>
            <a:ext cx="1106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AE72C9-047E-404A-BB33-547718608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3" y="375362"/>
            <a:ext cx="8959573" cy="61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4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A9456C7-2543-4D00-A3AE-0F154213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8" r="-3" b="7666"/>
          <a:stretch/>
        </p:blipFill>
        <p:spPr>
          <a:xfrm>
            <a:off x="321731" y="321731"/>
            <a:ext cx="5728548" cy="3079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C44011-2CE5-4206-B141-6EDE0DB39E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7" r="-3" b="12678"/>
          <a:stretch/>
        </p:blipFill>
        <p:spPr>
          <a:xfrm>
            <a:off x="6141719" y="321731"/>
            <a:ext cx="5728547" cy="30791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CFC07A-232D-4B2F-A1FC-F36220FCDF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4" r="-3" b="9425"/>
          <a:stretch/>
        </p:blipFill>
        <p:spPr>
          <a:xfrm>
            <a:off x="321730" y="3489159"/>
            <a:ext cx="5728548" cy="3047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5364F5-68F5-49D6-A4C0-938654EBE7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9" r="-3" b="7752"/>
          <a:stretch/>
        </p:blipFill>
        <p:spPr>
          <a:xfrm>
            <a:off x="6141718" y="3489159"/>
            <a:ext cx="5728547" cy="30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0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4349E09-7EDA-47F6-B126-EC79A1DFF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2" r="-3" b="9182"/>
          <a:stretch/>
        </p:blipFill>
        <p:spPr>
          <a:xfrm>
            <a:off x="321731" y="321731"/>
            <a:ext cx="5728548" cy="3079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63B95D-773E-47B1-8E46-1F082857C4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7" r="-3" b="10617"/>
          <a:stretch/>
        </p:blipFill>
        <p:spPr>
          <a:xfrm>
            <a:off x="6141719" y="321731"/>
            <a:ext cx="5728547" cy="3079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9E8F18-BDCB-4893-B3D2-B61F3FF88C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4" r="-3" b="11805"/>
          <a:stretch/>
        </p:blipFill>
        <p:spPr>
          <a:xfrm>
            <a:off x="321730" y="3489159"/>
            <a:ext cx="5728548" cy="304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FCFD4-D421-4468-92BA-4CD5F30478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8" r="-3" b="10582"/>
          <a:stretch/>
        </p:blipFill>
        <p:spPr>
          <a:xfrm>
            <a:off x="6141718" y="3489159"/>
            <a:ext cx="5728547" cy="30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2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0E15F9-BA5F-4AF6-80B8-6EA61AB68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63688"/>
            <a:ext cx="5291666" cy="3730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77B60F-DDB3-43B4-8FEE-1F06A43B4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576917"/>
            <a:ext cx="5291667" cy="370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6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1209EC-528A-4061-9DFC-6A502735B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37437"/>
            <a:ext cx="5291666" cy="5383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0FB9D-9B4D-4966-B736-43E14DF23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65463"/>
            <a:ext cx="5291667" cy="49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3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Nunya</dc:creator>
  <cp:lastModifiedBy>Rodney Nunya</cp:lastModifiedBy>
  <cp:revision>1</cp:revision>
  <dcterms:created xsi:type="dcterms:W3CDTF">2018-11-26T10:55:43Z</dcterms:created>
  <dcterms:modified xsi:type="dcterms:W3CDTF">2018-11-30T12:25:37Z</dcterms:modified>
</cp:coreProperties>
</file>