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Imag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1" y="1628800"/>
            <a:ext cx="7555303" cy="42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1.  Enter </a:t>
            </a:r>
            <a:r>
              <a:rPr lang="en-CA" dirty="0" err="1" smtClean="0"/>
              <a:t>contractRate</a:t>
            </a:r>
            <a:r>
              <a:rPr lang="en-CA" dirty="0" smtClean="0"/>
              <a:t> (in </a:t>
            </a:r>
            <a:r>
              <a:rPr lang="en-CA" dirty="0" err="1" smtClean="0"/>
              <a:t>wei</a:t>
            </a:r>
            <a:r>
              <a:rPr lang="en-CA" dirty="0" smtClean="0"/>
              <a:t>), contract SLA, customer ID, model ID and seller address into Remix console.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6136" y="3284984"/>
            <a:ext cx="2598875" cy="46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2. Create contract and send using </a:t>
            </a:r>
            <a:r>
              <a:rPr lang="en-CA" dirty="0" err="1" smtClean="0"/>
              <a:t>MetaMask</a:t>
            </a:r>
            <a:r>
              <a:rPr lang="en-CA" dirty="0" smtClean="0"/>
              <a:t> – active account is considered the customer or “buyer”.  Contract is deployed.</a:t>
            </a:r>
            <a:endParaRPr lang="en-US" dirty="0"/>
          </a:p>
        </p:txBody>
      </p:sp>
      <p:pic>
        <p:nvPicPr>
          <p:cNvPr id="5" name="Imag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8" y="1700808"/>
            <a:ext cx="633253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633253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3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33253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633253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Can check the account on </a:t>
            </a:r>
            <a:r>
              <a:rPr lang="en-CA" dirty="0" err="1" smtClean="0"/>
              <a:t>Etherscan</a:t>
            </a:r>
            <a:r>
              <a:rPr lang="en-CA" dirty="0" smtClean="0"/>
              <a:t> to see the contract was deployed and the corresponding transaction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75729"/>
            <a:ext cx="755220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dirty="0" smtClean="0"/>
              <a:t>. Can use the report function to see the data posted to the contract.  This information would also be sent to the ML model using a web3 interface.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24128" y="4365104"/>
            <a:ext cx="2664296" cy="1759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2" y="3140968"/>
            <a:ext cx="633253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633253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5. Can see seller address was captured but the </a:t>
            </a:r>
            <a:r>
              <a:rPr lang="en-CA" dirty="0" err="1" smtClean="0"/>
              <a:t>verifyID</a:t>
            </a:r>
            <a:r>
              <a:rPr lang="en-CA" dirty="0" smtClean="0"/>
              <a:t> and </a:t>
            </a:r>
            <a:r>
              <a:rPr lang="en-CA" dirty="0" err="1" smtClean="0"/>
              <a:t>MlAcc</a:t>
            </a:r>
            <a:r>
              <a:rPr lang="en-CA" dirty="0" smtClean="0"/>
              <a:t> values have not been passed yet.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11960" y="3861048"/>
            <a:ext cx="222808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4086" y="5083138"/>
            <a:ext cx="2228082" cy="290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4086" y="6273316"/>
            <a:ext cx="222808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7" y="1916832"/>
            <a:ext cx="755220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0086" y="4766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6. Complete the purchase by populating the </a:t>
            </a:r>
            <a:r>
              <a:rPr lang="en-CA" dirty="0" err="1" smtClean="0"/>
              <a:t>MLPurchaseEnd</a:t>
            </a:r>
            <a:r>
              <a:rPr lang="en-CA" dirty="0" smtClean="0"/>
              <a:t> prompt with the </a:t>
            </a:r>
            <a:r>
              <a:rPr lang="en-CA" dirty="0" err="1" smtClean="0"/>
              <a:t>verifyID</a:t>
            </a:r>
            <a:r>
              <a:rPr lang="en-CA" dirty="0" smtClean="0"/>
              <a:t> and </a:t>
            </a:r>
            <a:r>
              <a:rPr lang="en-CA" dirty="0" err="1" smtClean="0"/>
              <a:t>MLAcc</a:t>
            </a:r>
            <a:r>
              <a:rPr lang="en-CA" dirty="0" smtClean="0"/>
              <a:t> values.  For this example </a:t>
            </a:r>
            <a:r>
              <a:rPr lang="en-CA" dirty="0" err="1" smtClean="0"/>
              <a:t>verifyID</a:t>
            </a:r>
            <a:r>
              <a:rPr lang="en-CA" dirty="0" smtClean="0"/>
              <a:t> is </a:t>
            </a:r>
            <a:r>
              <a:rPr lang="en-CA" dirty="0" err="1" smtClean="0"/>
              <a:t>custID</a:t>
            </a:r>
            <a:r>
              <a:rPr lang="en-CA" dirty="0" smtClean="0"/>
              <a:t>.  Also, the amount of </a:t>
            </a:r>
            <a:r>
              <a:rPr lang="en-CA" dirty="0" err="1" smtClean="0"/>
              <a:t>wei</a:t>
            </a:r>
            <a:r>
              <a:rPr lang="en-CA" dirty="0" smtClean="0"/>
              <a:t> sent should match the </a:t>
            </a:r>
            <a:r>
              <a:rPr lang="en-CA" dirty="0" err="1" smtClean="0"/>
              <a:t>ContractRate</a:t>
            </a:r>
            <a:r>
              <a:rPr lang="en-CA" dirty="0" smtClean="0"/>
              <a:t>.  Validation ensure the correct amount is entered into contract.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52120" y="3058925"/>
            <a:ext cx="222808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52120" y="5769260"/>
            <a:ext cx="222808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56992"/>
            <a:ext cx="6192688" cy="33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5879261" cy="304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55199" y="6093296"/>
            <a:ext cx="222808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39016" y="5301208"/>
            <a:ext cx="222808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640" y="3520262"/>
            <a:ext cx="38164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0086" y="79983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  <a:r>
              <a:rPr lang="en-CA" dirty="0" smtClean="0"/>
              <a:t>. Purchase is complete.  Can see the value was sent to the seller’s account on </a:t>
            </a:r>
            <a:r>
              <a:rPr lang="en-CA" dirty="0" err="1" smtClean="0"/>
              <a:t>Etherscan</a:t>
            </a:r>
            <a:r>
              <a:rPr lang="en-CA" dirty="0" smtClean="0"/>
              <a:t> and the </a:t>
            </a:r>
            <a:r>
              <a:rPr lang="en-CA" dirty="0" err="1" smtClean="0"/>
              <a:t>MLAcc</a:t>
            </a:r>
            <a:r>
              <a:rPr lang="en-CA" dirty="0" smtClean="0"/>
              <a:t> and </a:t>
            </a:r>
            <a:r>
              <a:rPr lang="en-CA" dirty="0" err="1" smtClean="0"/>
              <a:t>VerifyID</a:t>
            </a:r>
            <a:r>
              <a:rPr lang="en-CA" dirty="0" smtClean="0"/>
              <a:t> have been stored in the contract.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</dc:creator>
  <cp:lastModifiedBy>Robyn</cp:lastModifiedBy>
  <cp:revision>2</cp:revision>
  <dcterms:created xsi:type="dcterms:W3CDTF">2017-12-17T22:30:45Z</dcterms:created>
  <dcterms:modified xsi:type="dcterms:W3CDTF">2017-12-17T22:44:54Z</dcterms:modified>
</cp:coreProperties>
</file>