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4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7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5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7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4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3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1A30B-A990-4B6E-B433-AD5D8585FE8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19F6-6AA7-493D-9ED3-593D119A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psten.etherscan.io/address/0xc1d76a5077080171df882a05e267d987fa5760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psten.etherscan.io/address/0xc1d76a5077080171df882a05e267d987fa57606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psten.etherscan.io/address/0xc1d76a5077080171df882a05e267d987fa57606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E85068-1532-4BA1-B32B-66E0489BA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3137"/>
            <a:ext cx="9144000" cy="3617276"/>
          </a:xfrm>
          <a:prstGeom prst="rect">
            <a:avLst/>
          </a:prstGeom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764704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  Publish </a:t>
            </a:r>
            <a:r>
              <a:rPr lang="en-CA" dirty="0" err="1"/>
              <a:t>RemoteServiceContract</a:t>
            </a:r>
            <a:r>
              <a:rPr lang="en-CA" dirty="0"/>
              <a:t> with contract rate and machine learning model ID.  This calls the constructor. Create and sign the request.  Wait for the contract to be mined, then retrieve the contract address.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72200" y="3426983"/>
            <a:ext cx="2598875" cy="46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42E57-8EB0-41F4-ADCB-85ECEA328970}"/>
              </a:ext>
            </a:extLst>
          </p:cNvPr>
          <p:cNvSpPr txBox="1"/>
          <p:nvPr/>
        </p:nvSpPr>
        <p:spPr>
          <a:xfrm>
            <a:off x="281658" y="5723964"/>
            <a:ext cx="8508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3"/>
              </a:rPr>
              <a:t>https://ropsten.etherscan.io/address/0xc1d76a5077080171df882a05e267d987fa576063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262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76470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2. Execute the </a:t>
            </a:r>
            <a:r>
              <a:rPr lang="en-CA" dirty="0" err="1"/>
              <a:t>confirmPurchase</a:t>
            </a:r>
            <a:r>
              <a:rPr lang="en-CA" dirty="0"/>
              <a:t> and agree to the contract terms and price. Sign the transaction. 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97E6C6-86D4-4575-84F0-AA6FB2EBC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1035"/>
            <a:ext cx="6839109" cy="41782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C91487-BC4A-462E-896A-8E5C57D8DFFE}"/>
              </a:ext>
            </a:extLst>
          </p:cNvPr>
          <p:cNvSpPr txBox="1"/>
          <p:nvPr/>
        </p:nvSpPr>
        <p:spPr>
          <a:xfrm>
            <a:off x="899592" y="5661248"/>
            <a:ext cx="6839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[block:2286817 txIndex:1]</a:t>
            </a:r>
            <a:r>
              <a:rPr lang="en-CA" dirty="0"/>
              <a:t> from:0x64f...9f9df, </a:t>
            </a:r>
            <a:r>
              <a:rPr lang="en-CA" dirty="0" err="1"/>
              <a:t>to:Purchase.confirmPurchase</a:t>
            </a:r>
            <a:r>
              <a:rPr lang="en-CA" dirty="0"/>
              <a:t>() 0xc1d...76063, value:0 </a:t>
            </a:r>
            <a:r>
              <a:rPr lang="en-CA" dirty="0" err="1"/>
              <a:t>wei</a:t>
            </a:r>
            <a:r>
              <a:rPr lang="en-CA" dirty="0"/>
              <a:t>, 1 logs, data:0xd69...60697, hash:0x080...f4f89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433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76470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3. Can check the account on </a:t>
            </a:r>
            <a:r>
              <a:rPr lang="en-CA" dirty="0" err="1"/>
              <a:t>Etherscan</a:t>
            </a:r>
            <a:r>
              <a:rPr lang="en-CA" dirty="0"/>
              <a:t> to see the contract was deployed and the corresponding transaction information.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F712A6-8D8A-4A48-92DD-CF46B74A2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542"/>
            <a:ext cx="9144000" cy="3696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5A7AA6-6E5C-4623-B29F-5E5BF112C2A1}"/>
              </a:ext>
            </a:extLst>
          </p:cNvPr>
          <p:cNvSpPr txBox="1"/>
          <p:nvPr/>
        </p:nvSpPr>
        <p:spPr>
          <a:xfrm>
            <a:off x="467544" y="5265206"/>
            <a:ext cx="8508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3"/>
              </a:rPr>
              <a:t>https://ropsten.etherscan.io/address/0xc1d76a5077080171df882a05e267d987fa576063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457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E3E775-3C53-43CD-AECD-2076CFD1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9" y="1688034"/>
            <a:ext cx="7773213" cy="47432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764704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4. Execute the Predict function and enter the ML Model parameters.  For this example enter the petal length, width, and sepal length.  Also send the amount of Wei specified by </a:t>
            </a:r>
            <a:r>
              <a:rPr lang="en-CA" dirty="0" err="1"/>
              <a:t>contractRate</a:t>
            </a:r>
            <a:r>
              <a:rPr lang="en-CA" dirty="0"/>
              <a:t> (2 Wei)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2507" y="5229200"/>
            <a:ext cx="208823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2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FE0081-ACDE-4A74-B613-09BE3EFC9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06864"/>
            <a:ext cx="7560840" cy="45404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764704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5. Execute the </a:t>
            </a:r>
            <a:r>
              <a:rPr lang="en-CA" dirty="0" err="1"/>
              <a:t>confirmReceived</a:t>
            </a:r>
            <a:r>
              <a:rPr lang="en-CA" dirty="0"/>
              <a:t> function.  Confirm the purchase was received by signing two transactions.  The funds will be transferred and the state of the contract changed to 2. completed.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59632" y="3677228"/>
            <a:ext cx="3168352" cy="399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3611" y="3677228"/>
            <a:ext cx="1989536" cy="327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3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F2E4D8-1DF4-4DAC-AA75-08C94ECE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" y="1556792"/>
            <a:ext cx="9144000" cy="4210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08ABA-DCC1-4D8E-8307-A56B14D65578}"/>
              </a:ext>
            </a:extLst>
          </p:cNvPr>
          <p:cNvSpPr txBox="1"/>
          <p:nvPr/>
        </p:nvSpPr>
        <p:spPr>
          <a:xfrm>
            <a:off x="683568" y="76470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6. Can check the account on </a:t>
            </a:r>
            <a:r>
              <a:rPr lang="en-CA" dirty="0" err="1"/>
              <a:t>Etherscan</a:t>
            </a:r>
            <a:r>
              <a:rPr lang="en-CA" dirty="0"/>
              <a:t> to see the contract was executed and the corresponding transaction information.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77AFB-91BF-4EF3-B252-27250D263A8D}"/>
              </a:ext>
            </a:extLst>
          </p:cNvPr>
          <p:cNvSpPr txBox="1"/>
          <p:nvPr/>
        </p:nvSpPr>
        <p:spPr>
          <a:xfrm>
            <a:off x="327209" y="5891018"/>
            <a:ext cx="8508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3"/>
              </a:rPr>
              <a:t>https://ropsten.etherscan.io/address/0xc1d76a5077080171df882a05e267d987fa576063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189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246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Robyn</dc:creator>
  <cp:lastModifiedBy>Donald Hagell</cp:lastModifiedBy>
  <cp:revision>8</cp:revision>
  <dcterms:created xsi:type="dcterms:W3CDTF">2017-12-17T22:30:45Z</dcterms:created>
  <dcterms:modified xsi:type="dcterms:W3CDTF">2017-12-18T02:36:32Z</dcterms:modified>
</cp:coreProperties>
</file>