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4" r:id="rId4"/>
  </p:sldMasterIdLst>
  <p:sldIdLst>
    <p:sldId id="256" r:id="rId5"/>
    <p:sldId id="257" r:id="rId6"/>
    <p:sldId id="258" r:id="rId7"/>
    <p:sldId id="259" r:id="rId8"/>
    <p:sldId id="276" r:id="rId9"/>
    <p:sldId id="260" r:id="rId10"/>
    <p:sldId id="265" r:id="rId11"/>
    <p:sldId id="268" r:id="rId12"/>
    <p:sldId id="266" r:id="rId13"/>
    <p:sldId id="273" r:id="rId14"/>
    <p:sldId id="269" r:id="rId15"/>
    <p:sldId id="274" r:id="rId16"/>
    <p:sldId id="275" r:id="rId17"/>
    <p:sldId id="271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DED9"/>
    <a:srgbClr val="B71E42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94660"/>
  </p:normalViewPr>
  <p:slideViewPr>
    <p:cSldViewPr snapToGrid="0">
      <p:cViewPr varScale="1">
        <p:scale>
          <a:sx n="71" d="100"/>
          <a:sy n="71" d="100"/>
        </p:scale>
        <p:origin x="54" y="-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2D202488-4139-4052-B998-251C9C91273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2D202488-4139-4052-B998-251C9C912739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screen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D202488-4139-4052-B998-251C9C912739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ZA"/>
              <a:t>Add Footer Here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6" r:id="rId9"/>
    <p:sldLayoutId id="214748369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10318741" cy="2672422"/>
          </a:xfrm>
        </p:spPr>
        <p:txBody>
          <a:bodyPr/>
          <a:lstStyle/>
          <a:p>
            <a:r>
              <a:rPr lang="en-US" dirty="0" smtClean="0"/>
              <a:t>Seeding an express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54257" y="2213795"/>
            <a:ext cx="9610725" cy="601662"/>
          </a:xfrm>
        </p:spPr>
        <p:txBody>
          <a:bodyPr>
            <a:noAutofit/>
          </a:bodyPr>
          <a:lstStyle/>
          <a:p>
            <a:r>
              <a:rPr lang="en-US" sz="6600" cap="none" dirty="0" smtClean="0"/>
              <a:t>Getting data from DB</a:t>
            </a:r>
            <a:endParaRPr lang="en-US" sz="6600" cap="none" dirty="0"/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DA9595F8-50AF-4C85-9BC5-B52646E11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616458" y="2197646"/>
            <a:ext cx="1122450" cy="112245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 txBox="1">
            <a:spLocks/>
          </p:cNvSpPr>
          <p:nvPr/>
        </p:nvSpPr>
        <p:spPr>
          <a:xfrm>
            <a:off x="11151326" y="6333331"/>
            <a:ext cx="9604375" cy="10493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cap="none" dirty="0" smtClean="0">
                <a:solidFill>
                  <a:srgbClr val="E2DED9"/>
                </a:solidFill>
              </a:rPr>
              <a:t>Pavan</a:t>
            </a:r>
            <a:endParaRPr lang="en-US" sz="2000" cap="none" dirty="0">
              <a:solidFill>
                <a:srgbClr val="E2DE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81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786" y="94977"/>
            <a:ext cx="5734050" cy="596265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4023360" y="3788229"/>
            <a:ext cx="4088674" cy="13062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 txBox="1">
            <a:spLocks/>
          </p:cNvSpPr>
          <p:nvPr/>
        </p:nvSpPr>
        <p:spPr>
          <a:xfrm>
            <a:off x="8224813" y="3500460"/>
            <a:ext cx="4289245" cy="6016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 smtClean="0"/>
              <a:t>Retrieving array of objects from DB</a:t>
            </a:r>
            <a:endParaRPr lang="en-US" cap="none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 txBox="1">
            <a:spLocks/>
          </p:cNvSpPr>
          <p:nvPr/>
        </p:nvSpPr>
        <p:spPr>
          <a:xfrm>
            <a:off x="11110985" y="6333331"/>
            <a:ext cx="9604375" cy="10493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cap="none" dirty="0" smtClean="0">
                <a:solidFill>
                  <a:srgbClr val="E2DED9"/>
                </a:solidFill>
              </a:rPr>
              <a:t>Pavan</a:t>
            </a:r>
            <a:endParaRPr lang="en-US" sz="2000" cap="none" dirty="0">
              <a:solidFill>
                <a:srgbClr val="E2DE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85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53811" y="2213795"/>
            <a:ext cx="9610725" cy="601662"/>
          </a:xfrm>
        </p:spPr>
        <p:txBody>
          <a:bodyPr>
            <a:noAutofit/>
          </a:bodyPr>
          <a:lstStyle/>
          <a:p>
            <a:r>
              <a:rPr lang="en-US" sz="6600" cap="none" dirty="0" smtClean="0"/>
              <a:t>Inserting data into DB</a:t>
            </a:r>
            <a:endParaRPr lang="en-US" sz="6600" cap="none" dirty="0"/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DA9595F8-50AF-4C85-9BC5-B52646E11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616458" y="2197646"/>
            <a:ext cx="1122450" cy="112245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 txBox="1">
            <a:spLocks/>
          </p:cNvSpPr>
          <p:nvPr/>
        </p:nvSpPr>
        <p:spPr>
          <a:xfrm>
            <a:off x="10976514" y="6333331"/>
            <a:ext cx="9604375" cy="10493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cap="none" dirty="0" err="1" smtClean="0">
                <a:solidFill>
                  <a:srgbClr val="E2DED9"/>
                </a:solidFill>
              </a:rPr>
              <a:t>Leela</a:t>
            </a:r>
            <a:endParaRPr lang="en-US" sz="2000" cap="none" dirty="0">
              <a:solidFill>
                <a:srgbClr val="E2DE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28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300" y="184241"/>
            <a:ext cx="5343525" cy="5810250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V="1">
            <a:off x="5434149" y="4101737"/>
            <a:ext cx="3108960" cy="385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 txBox="1">
            <a:spLocks/>
          </p:cNvSpPr>
          <p:nvPr/>
        </p:nvSpPr>
        <p:spPr>
          <a:xfrm>
            <a:off x="8673737" y="3670278"/>
            <a:ext cx="3518263" cy="8755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 smtClean="0"/>
              <a:t>Inserting object into DB</a:t>
            </a:r>
            <a:endParaRPr lang="en-US" cap="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 txBox="1">
            <a:spLocks/>
          </p:cNvSpPr>
          <p:nvPr/>
        </p:nvSpPr>
        <p:spPr>
          <a:xfrm>
            <a:off x="11164773" y="6333331"/>
            <a:ext cx="9604375" cy="10493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cap="none" dirty="0" err="1" smtClean="0">
                <a:solidFill>
                  <a:srgbClr val="E2DED9"/>
                </a:solidFill>
              </a:rPr>
              <a:t>Leela</a:t>
            </a:r>
            <a:endParaRPr lang="en-US" sz="2000" cap="none" dirty="0">
              <a:solidFill>
                <a:srgbClr val="E2DE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9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F222A-0050-42E6-8C3E-86E3C365C4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66875" y="1804670"/>
            <a:ext cx="9610725" cy="2559050"/>
          </a:xfrm>
        </p:spPr>
        <p:txBody>
          <a:bodyPr>
            <a:normAutofit/>
          </a:bodyPr>
          <a:lstStyle/>
          <a:p>
            <a:r>
              <a:rPr lang="en-US" sz="8800" cap="none" dirty="0" smtClean="0"/>
              <a:t>Any Questions</a:t>
            </a:r>
            <a:r>
              <a:rPr lang="en-US" sz="8800" dirty="0" smtClean="0"/>
              <a:t> ???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20190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34928" y="2320154"/>
            <a:ext cx="9604375" cy="1049337"/>
          </a:xfrm>
        </p:spPr>
        <p:txBody>
          <a:bodyPr>
            <a:noAutofit/>
          </a:bodyPr>
          <a:lstStyle/>
          <a:p>
            <a:r>
              <a:rPr lang="en-US" sz="7200" cap="none" dirty="0" smtClean="0"/>
              <a:t>Thank You  </a:t>
            </a:r>
            <a:r>
              <a:rPr lang="en-US" sz="7200" cap="none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  </a:t>
            </a:r>
            <a:endParaRPr lang="en-US" sz="7200" cap="none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05813" y="4886197"/>
            <a:ext cx="3169804" cy="1049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cap="none" dirty="0" err="1"/>
              <a:t>Leela</a:t>
            </a:r>
            <a:r>
              <a:rPr lang="en-US" sz="2400" cap="none" dirty="0"/>
              <a:t> Krishna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987" y="1329647"/>
            <a:ext cx="3002832" cy="336956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 txBox="1">
            <a:spLocks/>
          </p:cNvSpPr>
          <p:nvPr/>
        </p:nvSpPr>
        <p:spPr>
          <a:xfrm>
            <a:off x="10417244" y="4878172"/>
            <a:ext cx="1593668" cy="10493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none" dirty="0"/>
              <a:t>Pavan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05" y="1334259"/>
            <a:ext cx="2800207" cy="336495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 txBox="1">
            <a:spLocks/>
          </p:cNvSpPr>
          <p:nvPr/>
        </p:nvSpPr>
        <p:spPr>
          <a:xfrm>
            <a:off x="424578" y="4886197"/>
            <a:ext cx="3772385" cy="10413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none" dirty="0" err="1" smtClean="0"/>
              <a:t>VenkataSandeep</a:t>
            </a:r>
            <a:endParaRPr lang="en-US" sz="2400" cap="none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43" y="1329647"/>
            <a:ext cx="3160844" cy="336956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 txBox="1">
            <a:spLocks/>
          </p:cNvSpPr>
          <p:nvPr/>
        </p:nvSpPr>
        <p:spPr>
          <a:xfrm>
            <a:off x="4016486" y="4878172"/>
            <a:ext cx="3169804" cy="10493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none" dirty="0" err="1"/>
              <a:t>Anvesh</a:t>
            </a:r>
            <a:endParaRPr lang="en-US" sz="2400" cap="none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250" y="1303158"/>
            <a:ext cx="2515830" cy="336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344092" y="2516098"/>
            <a:ext cx="9604375" cy="1049337"/>
          </a:xfrm>
        </p:spPr>
        <p:txBody>
          <a:bodyPr>
            <a:noAutofit/>
          </a:bodyPr>
          <a:lstStyle/>
          <a:p>
            <a:r>
              <a:rPr lang="en-US" sz="9600" cap="none" dirty="0" smtClean="0"/>
              <a:t>Outcomes</a:t>
            </a:r>
            <a:endParaRPr lang="en-US" sz="9600" cap="none" dirty="0"/>
          </a:p>
        </p:txBody>
      </p:sp>
      <p:pic>
        <p:nvPicPr>
          <p:cNvPr id="7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264717" y="2673706"/>
            <a:ext cx="1122450" cy="112245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 txBox="1">
            <a:spLocks/>
          </p:cNvSpPr>
          <p:nvPr/>
        </p:nvSpPr>
        <p:spPr>
          <a:xfrm>
            <a:off x="9981432" y="6333331"/>
            <a:ext cx="9604375" cy="10493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cap="none" dirty="0" err="1" smtClean="0">
                <a:solidFill>
                  <a:srgbClr val="E2DED9"/>
                </a:solidFill>
              </a:rPr>
              <a:t>VenkataSandeep</a:t>
            </a:r>
            <a:endParaRPr lang="en-US" sz="2000" cap="none" dirty="0">
              <a:solidFill>
                <a:srgbClr val="E2DE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43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cap="none" dirty="0" smtClean="0"/>
              <a:t>Outcomes</a:t>
            </a:r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EJS</a:t>
            </a:r>
          </a:p>
          <a:p>
            <a:pPr lvl="0"/>
            <a:r>
              <a:rPr lang="en-US" dirty="0" smtClean="0"/>
              <a:t>Passing a value</a:t>
            </a:r>
          </a:p>
          <a:p>
            <a:pPr lvl="0"/>
            <a:r>
              <a:rPr lang="en-US" dirty="0" smtClean="0"/>
              <a:t>Passing objects</a:t>
            </a:r>
          </a:p>
          <a:p>
            <a:pPr lvl="0"/>
            <a:r>
              <a:rPr lang="en-US" dirty="0" smtClean="0"/>
              <a:t>Getting data from DB</a:t>
            </a:r>
          </a:p>
          <a:p>
            <a:pPr lvl="0"/>
            <a:r>
              <a:rPr lang="en-US" dirty="0" smtClean="0"/>
              <a:t>Inserting data into DB</a:t>
            </a:r>
            <a:endParaRPr lang="en-US" dirty="0"/>
          </a:p>
        </p:txBody>
      </p:sp>
      <p:pic>
        <p:nvPicPr>
          <p:cNvPr id="5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656602" y="251068"/>
            <a:ext cx="1122450" cy="112245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 txBox="1">
            <a:spLocks/>
          </p:cNvSpPr>
          <p:nvPr/>
        </p:nvSpPr>
        <p:spPr>
          <a:xfrm>
            <a:off x="9981432" y="6333331"/>
            <a:ext cx="9604375" cy="10493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cap="none" dirty="0" err="1" smtClean="0">
                <a:solidFill>
                  <a:srgbClr val="E2DED9"/>
                </a:solidFill>
              </a:rPr>
              <a:t>VenkataSandeep</a:t>
            </a:r>
            <a:endParaRPr lang="en-US" sz="2000" cap="none" dirty="0">
              <a:solidFill>
                <a:srgbClr val="E2DE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93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EJS is a simple </a:t>
            </a:r>
            <a:r>
              <a:rPr lang="en-US" dirty="0" err="1" smtClean="0"/>
              <a:t>templating</a:t>
            </a:r>
            <a:r>
              <a:rPr lang="en-US" dirty="0" smtClean="0"/>
              <a:t> </a:t>
            </a:r>
            <a:r>
              <a:rPr lang="en-US" dirty="0"/>
              <a:t>language that lets you generate HTML markup with plain </a:t>
            </a:r>
            <a:r>
              <a:rPr lang="en-US" dirty="0" smtClean="0"/>
              <a:t>JavaScript</a:t>
            </a:r>
          </a:p>
          <a:p>
            <a:r>
              <a:rPr lang="en-US" dirty="0"/>
              <a:t>Client-side </a:t>
            </a:r>
            <a:r>
              <a:rPr lang="en-US" dirty="0" smtClean="0"/>
              <a:t>support</a:t>
            </a:r>
          </a:p>
          <a:p>
            <a:r>
              <a:rPr lang="en-US" dirty="0" smtClean="0"/>
              <a:t>Control flow with &lt;% %&gt;</a:t>
            </a:r>
          </a:p>
          <a:p>
            <a:r>
              <a:rPr lang="en-US" dirty="0" smtClean="0"/>
              <a:t>Escaped output with &lt;%= %&gt;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EJS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 txBox="1">
            <a:spLocks/>
          </p:cNvSpPr>
          <p:nvPr/>
        </p:nvSpPr>
        <p:spPr>
          <a:xfrm>
            <a:off x="9981432" y="6333331"/>
            <a:ext cx="9604375" cy="10493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cap="none" dirty="0" err="1" smtClean="0">
                <a:solidFill>
                  <a:srgbClr val="E2DED9"/>
                </a:solidFill>
              </a:rPr>
              <a:t>VenkataSandeep</a:t>
            </a:r>
            <a:endParaRPr lang="en-US" sz="2000" cap="none" dirty="0">
              <a:solidFill>
                <a:srgbClr val="E2DE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29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04234" y="2197646"/>
            <a:ext cx="9610725" cy="601662"/>
          </a:xfrm>
        </p:spPr>
        <p:txBody>
          <a:bodyPr>
            <a:noAutofit/>
          </a:bodyPr>
          <a:lstStyle/>
          <a:p>
            <a:r>
              <a:rPr lang="en-US" sz="6600" cap="none" dirty="0" smtClean="0"/>
              <a:t>Passing a </a:t>
            </a:r>
            <a:r>
              <a:rPr lang="en-US" sz="6600" cap="none" dirty="0"/>
              <a:t>v</a:t>
            </a:r>
            <a:r>
              <a:rPr lang="en-US" sz="6600" cap="none" dirty="0" smtClean="0"/>
              <a:t>alue</a:t>
            </a:r>
            <a:endParaRPr lang="en-US" sz="6600" cap="none" dirty="0"/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DA9595F8-50AF-4C85-9BC5-B52646E11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616458" y="2197646"/>
            <a:ext cx="1122450" cy="112245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 txBox="1">
            <a:spLocks/>
          </p:cNvSpPr>
          <p:nvPr/>
        </p:nvSpPr>
        <p:spPr>
          <a:xfrm>
            <a:off x="9981432" y="6333331"/>
            <a:ext cx="9604375" cy="10493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cap="none" dirty="0" err="1" smtClean="0">
                <a:solidFill>
                  <a:srgbClr val="E2DED9"/>
                </a:solidFill>
              </a:rPr>
              <a:t>VenkataSandeep</a:t>
            </a:r>
            <a:endParaRPr lang="en-US" sz="2000" cap="none" dirty="0">
              <a:solidFill>
                <a:srgbClr val="E2DE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09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91" y="576262"/>
            <a:ext cx="4629150" cy="47910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505" y="1506038"/>
            <a:ext cx="3476352" cy="221687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 txBox="1">
            <a:spLocks/>
          </p:cNvSpPr>
          <p:nvPr/>
        </p:nvSpPr>
        <p:spPr>
          <a:xfrm>
            <a:off x="9981432" y="6333331"/>
            <a:ext cx="9604375" cy="10493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cap="none" dirty="0" err="1" smtClean="0">
                <a:solidFill>
                  <a:srgbClr val="E2DED9"/>
                </a:solidFill>
              </a:rPr>
              <a:t>VenkataSandeep</a:t>
            </a:r>
            <a:endParaRPr lang="en-US" sz="2000" cap="none" dirty="0">
              <a:solidFill>
                <a:srgbClr val="E2DE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81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933971" y="2197646"/>
            <a:ext cx="9610725" cy="601662"/>
          </a:xfrm>
        </p:spPr>
        <p:txBody>
          <a:bodyPr>
            <a:noAutofit/>
          </a:bodyPr>
          <a:lstStyle/>
          <a:p>
            <a:r>
              <a:rPr lang="en-US" sz="6600" cap="none" dirty="0" smtClean="0"/>
              <a:t>Passing objects</a:t>
            </a:r>
            <a:endParaRPr lang="en-US" sz="6600" cap="none" dirty="0"/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DA9595F8-50AF-4C85-9BC5-B52646E11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616458" y="2197646"/>
            <a:ext cx="1122450" cy="112245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 txBox="1">
            <a:spLocks/>
          </p:cNvSpPr>
          <p:nvPr/>
        </p:nvSpPr>
        <p:spPr>
          <a:xfrm>
            <a:off x="10761320" y="6333331"/>
            <a:ext cx="9604375" cy="10493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cap="none" dirty="0" err="1" smtClean="0">
                <a:solidFill>
                  <a:srgbClr val="E2DED9"/>
                </a:solidFill>
              </a:rPr>
              <a:t>Anvesh</a:t>
            </a:r>
            <a:endParaRPr lang="en-US" sz="2000" cap="none" dirty="0">
              <a:solidFill>
                <a:srgbClr val="E2DE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60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411" y="64226"/>
            <a:ext cx="5638800" cy="5867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8884" y="2102576"/>
            <a:ext cx="3400425" cy="17907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 txBox="1">
            <a:spLocks/>
          </p:cNvSpPr>
          <p:nvPr/>
        </p:nvSpPr>
        <p:spPr>
          <a:xfrm>
            <a:off x="10613444" y="6333331"/>
            <a:ext cx="9604375" cy="10493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cap="none" dirty="0" err="1" smtClean="0">
                <a:solidFill>
                  <a:srgbClr val="E2DED9"/>
                </a:solidFill>
              </a:rPr>
              <a:t>Anvesh</a:t>
            </a:r>
            <a:endParaRPr lang="en-US" sz="2000" cap="none" dirty="0">
              <a:solidFill>
                <a:srgbClr val="E2DE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64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y Invention_SL - v4" id="{967A0141-51FB-47EA-A223-61446FEA6A0D}" vid="{99189E50-2190-49F7-9BBD-B37E57739D5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BAE40F-4B14-4E0B-9265-745AD5E2D4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6B76F2-1AE1-4A2A-A5B3-D462CC5E81F8}">
  <ds:schemaRefs>
    <ds:schemaRef ds:uri="fb0879af-3eba-417a-a55a-ffe6dcd6ca77"/>
    <ds:schemaRef ds:uri="http://purl.org/dc/elements/1.1/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purl.org/dc/terms/"/>
    <ds:schemaRef ds:uri="6dc4bcd6-49db-4c07-9060-8acfc67cef9f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0ECC70E-6674-4337-B48B-AF4F8832F1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My invention presentation</Template>
  <TotalTime>0</TotalTime>
  <Words>95</Words>
  <Application>Microsoft Office PowerPoint</Application>
  <PresentationFormat>Widescreen</PresentationFormat>
  <Paragraphs>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Gill Sans MT</vt:lpstr>
      <vt:lpstr>Wingdings</vt:lpstr>
      <vt:lpstr>Gallery</vt:lpstr>
      <vt:lpstr>Seeding an express APP</vt:lpstr>
      <vt:lpstr>Leela Krishna</vt:lpstr>
      <vt:lpstr>Outcomes</vt:lpstr>
      <vt:lpstr>Outcomes</vt:lpstr>
      <vt:lpstr>EJS</vt:lpstr>
      <vt:lpstr>Passing a value</vt:lpstr>
      <vt:lpstr>PowerPoint Presentation</vt:lpstr>
      <vt:lpstr>Passing objects</vt:lpstr>
      <vt:lpstr>PowerPoint Presentation</vt:lpstr>
      <vt:lpstr>Getting data from DB</vt:lpstr>
      <vt:lpstr>PowerPoint Presentation</vt:lpstr>
      <vt:lpstr>Inserting data into DB</vt:lpstr>
      <vt:lpstr>PowerPoint Presentation</vt:lpstr>
      <vt:lpstr>Any Questions ???</vt:lpstr>
      <vt:lpstr>Thank You    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2019-03-16T18:44:21Z</dcterms:created>
  <dcterms:modified xsi:type="dcterms:W3CDTF">2019-03-20T14:20:12Z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