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sldIdLst>
    <p:sldId id="256" r:id="rId5"/>
    <p:sldId id="257" r:id="rId6"/>
    <p:sldId id="258" r:id="rId7"/>
    <p:sldId id="259" r:id="rId8"/>
    <p:sldId id="260" r:id="rId9"/>
    <p:sldId id="265" r:id="rId10"/>
    <p:sldId id="268" r:id="rId11"/>
    <p:sldId id="266" r:id="rId12"/>
    <p:sldId id="273" r:id="rId13"/>
    <p:sldId id="269" r:id="rId14"/>
    <p:sldId id="274" r:id="rId15"/>
    <p:sldId id="275" r:id="rId16"/>
    <p:sldId id="271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DED9"/>
    <a:srgbClr val="B71E42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ZA"/>
              <a:t>Add Footer Here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6" r:id="rId9"/>
    <p:sldLayoutId id="21474836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10318741" cy="2672422"/>
          </a:xfrm>
        </p:spPr>
        <p:txBody>
          <a:bodyPr/>
          <a:lstStyle/>
          <a:p>
            <a:r>
              <a:rPr lang="en-US" dirty="0" smtClean="0"/>
              <a:t>Seeding an express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86" y="94977"/>
            <a:ext cx="5734050" cy="596265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4023360" y="3788229"/>
            <a:ext cx="4088674" cy="1306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 txBox="1">
            <a:spLocks/>
          </p:cNvSpPr>
          <p:nvPr/>
        </p:nvSpPr>
        <p:spPr>
          <a:xfrm>
            <a:off x="8224813" y="3500460"/>
            <a:ext cx="4289245" cy="6016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 smtClean="0"/>
              <a:t>Retrieving array of objects from DB</a:t>
            </a:r>
            <a:endParaRPr lang="en-US" cap="non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11110985" y="6333331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 smtClean="0">
                <a:solidFill>
                  <a:srgbClr val="E2DED9"/>
                </a:solidFill>
              </a:rPr>
              <a:t>Pavan</a:t>
            </a:r>
            <a:endParaRPr lang="en-US" sz="2000" cap="none" dirty="0">
              <a:solidFill>
                <a:srgbClr val="E2DE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85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53811" y="2213795"/>
            <a:ext cx="9610725" cy="601662"/>
          </a:xfrm>
        </p:spPr>
        <p:txBody>
          <a:bodyPr>
            <a:noAutofit/>
          </a:bodyPr>
          <a:lstStyle/>
          <a:p>
            <a:r>
              <a:rPr lang="en-US" sz="6600" cap="none" dirty="0" smtClean="0"/>
              <a:t>Inserting data into DB</a:t>
            </a:r>
            <a:endParaRPr lang="en-US" sz="6600" cap="none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616458" y="2197646"/>
            <a:ext cx="1122450" cy="11224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10976514" y="6333331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 err="1" smtClean="0">
                <a:solidFill>
                  <a:srgbClr val="E2DED9"/>
                </a:solidFill>
              </a:rPr>
              <a:t>Leela</a:t>
            </a:r>
            <a:endParaRPr lang="en-US" sz="2000" cap="none" dirty="0">
              <a:solidFill>
                <a:srgbClr val="E2DE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2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00" y="184241"/>
            <a:ext cx="5343525" cy="581025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5434149" y="4101737"/>
            <a:ext cx="3108960" cy="385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 txBox="1">
            <a:spLocks/>
          </p:cNvSpPr>
          <p:nvPr/>
        </p:nvSpPr>
        <p:spPr>
          <a:xfrm>
            <a:off x="8673737" y="3670278"/>
            <a:ext cx="3518263" cy="8755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 smtClean="0"/>
              <a:t>Inserting object into DB</a:t>
            </a:r>
            <a:endParaRPr lang="en-US" cap="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11164773" y="6333331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 err="1" smtClean="0">
                <a:solidFill>
                  <a:srgbClr val="E2DED9"/>
                </a:solidFill>
              </a:rPr>
              <a:t>Leela</a:t>
            </a:r>
            <a:endParaRPr lang="en-US" sz="2000" cap="none" dirty="0">
              <a:solidFill>
                <a:srgbClr val="E2DE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9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66875" y="1804670"/>
            <a:ext cx="9610725" cy="2559050"/>
          </a:xfrm>
        </p:spPr>
        <p:txBody>
          <a:bodyPr>
            <a:normAutofit/>
          </a:bodyPr>
          <a:lstStyle/>
          <a:p>
            <a:r>
              <a:rPr lang="en-US" sz="8800" cap="none" dirty="0" smtClean="0"/>
              <a:t>Any Questions</a:t>
            </a:r>
            <a:r>
              <a:rPr lang="en-US" sz="8800" dirty="0" smtClean="0"/>
              <a:t> ???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0190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34928" y="2320154"/>
            <a:ext cx="9604375" cy="1049337"/>
          </a:xfrm>
        </p:spPr>
        <p:txBody>
          <a:bodyPr>
            <a:noAutofit/>
          </a:bodyPr>
          <a:lstStyle/>
          <a:p>
            <a:r>
              <a:rPr lang="en-US" sz="7200" cap="none" dirty="0" smtClean="0"/>
              <a:t>Thank You  </a:t>
            </a:r>
            <a:r>
              <a:rPr lang="en-US" sz="7200" cap="none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  </a:t>
            </a:r>
            <a:endParaRPr lang="en-US" sz="7200" cap="none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05813" y="4886197"/>
            <a:ext cx="3169804" cy="1049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cap="none" dirty="0" err="1"/>
              <a:t>Leela</a:t>
            </a:r>
            <a:r>
              <a:rPr lang="en-US" sz="2400" cap="none" dirty="0"/>
              <a:t> Krishna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987" y="1329647"/>
            <a:ext cx="3002832" cy="336956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10417244" y="4878172"/>
            <a:ext cx="1593668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Pavan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05" y="1334259"/>
            <a:ext cx="2800207" cy="336495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424578" y="4886197"/>
            <a:ext cx="3772385" cy="10413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 err="1" smtClean="0"/>
              <a:t>VenkataSandeep</a:t>
            </a:r>
            <a:endParaRPr lang="en-US" sz="2400" cap="non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43" y="1329647"/>
            <a:ext cx="3160844" cy="33695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4016486" y="4878172"/>
            <a:ext cx="3169804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 err="1"/>
              <a:t>Anvesh</a:t>
            </a:r>
            <a:endParaRPr lang="en-US" sz="2400" cap="none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250" y="1303158"/>
            <a:ext cx="2515830" cy="336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44092" y="2516098"/>
            <a:ext cx="9604375" cy="1049337"/>
          </a:xfrm>
        </p:spPr>
        <p:txBody>
          <a:bodyPr>
            <a:noAutofit/>
          </a:bodyPr>
          <a:lstStyle/>
          <a:p>
            <a:r>
              <a:rPr lang="en-US" sz="9600" cap="none" dirty="0" smtClean="0"/>
              <a:t>Outcomes</a:t>
            </a:r>
            <a:endParaRPr lang="en-US" sz="9600" cap="none" dirty="0"/>
          </a:p>
        </p:txBody>
      </p:sp>
      <p:pic>
        <p:nvPicPr>
          <p:cNvPr id="7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264717" y="2673706"/>
            <a:ext cx="1122450" cy="11224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9981432" y="6333331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 err="1" smtClean="0">
                <a:solidFill>
                  <a:srgbClr val="E2DED9"/>
                </a:solidFill>
              </a:rPr>
              <a:t>VenkataSandeep</a:t>
            </a:r>
            <a:endParaRPr lang="en-US" sz="2000" cap="none" dirty="0">
              <a:solidFill>
                <a:srgbClr val="E2DE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cap="none" dirty="0" smtClean="0"/>
              <a:t>Outcomes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Passing a value</a:t>
            </a:r>
          </a:p>
          <a:p>
            <a:pPr lvl="0"/>
            <a:r>
              <a:rPr lang="en-US" dirty="0" smtClean="0"/>
              <a:t>Passing objects</a:t>
            </a:r>
          </a:p>
          <a:p>
            <a:pPr lvl="0"/>
            <a:r>
              <a:rPr lang="en-US" dirty="0" smtClean="0"/>
              <a:t>Getting data from DB</a:t>
            </a:r>
          </a:p>
          <a:p>
            <a:pPr lvl="0"/>
            <a:r>
              <a:rPr lang="en-US" dirty="0" smtClean="0"/>
              <a:t>Inserting data into DB</a:t>
            </a:r>
            <a:endParaRPr lang="en-US" dirty="0"/>
          </a:p>
        </p:txBody>
      </p:sp>
      <p:pic>
        <p:nvPicPr>
          <p:cNvPr id="5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656602" y="251068"/>
            <a:ext cx="1122450" cy="11224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9981432" y="6333331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 err="1" smtClean="0">
                <a:solidFill>
                  <a:srgbClr val="E2DED9"/>
                </a:solidFill>
              </a:rPr>
              <a:t>VenkataSandeep</a:t>
            </a:r>
            <a:endParaRPr lang="en-US" sz="2000" cap="none" dirty="0">
              <a:solidFill>
                <a:srgbClr val="E2DE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04234" y="2197646"/>
            <a:ext cx="9610725" cy="601662"/>
          </a:xfrm>
        </p:spPr>
        <p:txBody>
          <a:bodyPr>
            <a:noAutofit/>
          </a:bodyPr>
          <a:lstStyle/>
          <a:p>
            <a:r>
              <a:rPr lang="en-US" sz="6600" cap="none" dirty="0" smtClean="0"/>
              <a:t>Passing a </a:t>
            </a:r>
            <a:r>
              <a:rPr lang="en-US" sz="6600" cap="none" dirty="0"/>
              <a:t>v</a:t>
            </a:r>
            <a:r>
              <a:rPr lang="en-US" sz="6600" cap="none" dirty="0" smtClean="0"/>
              <a:t>alue</a:t>
            </a:r>
            <a:endParaRPr lang="en-US" sz="6600" cap="none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616458" y="2197646"/>
            <a:ext cx="1122450" cy="11224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9981432" y="6333331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 err="1" smtClean="0">
                <a:solidFill>
                  <a:srgbClr val="E2DED9"/>
                </a:solidFill>
              </a:rPr>
              <a:t>VenkataSandeep</a:t>
            </a:r>
            <a:endParaRPr lang="en-US" sz="2000" cap="none" dirty="0">
              <a:solidFill>
                <a:srgbClr val="E2DE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91" y="576262"/>
            <a:ext cx="4629150" cy="4791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505" y="1506038"/>
            <a:ext cx="3476352" cy="221687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9981432" y="6333331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 err="1" smtClean="0">
                <a:solidFill>
                  <a:srgbClr val="E2DED9"/>
                </a:solidFill>
              </a:rPr>
              <a:t>VenkataSandeep</a:t>
            </a:r>
            <a:endParaRPr lang="en-US" sz="2000" cap="none" dirty="0">
              <a:solidFill>
                <a:srgbClr val="E2DE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1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33971" y="2197646"/>
            <a:ext cx="9610725" cy="601662"/>
          </a:xfrm>
        </p:spPr>
        <p:txBody>
          <a:bodyPr>
            <a:noAutofit/>
          </a:bodyPr>
          <a:lstStyle/>
          <a:p>
            <a:r>
              <a:rPr lang="en-US" sz="6600" cap="none" dirty="0" smtClean="0"/>
              <a:t>Passing objects</a:t>
            </a:r>
            <a:endParaRPr lang="en-US" sz="6600" cap="none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616458" y="2197646"/>
            <a:ext cx="1122450" cy="11224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10761320" y="6333331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 err="1" smtClean="0">
                <a:solidFill>
                  <a:srgbClr val="E2DED9"/>
                </a:solidFill>
              </a:rPr>
              <a:t>Anvesh</a:t>
            </a:r>
            <a:endParaRPr lang="en-US" sz="2000" cap="none" dirty="0">
              <a:solidFill>
                <a:srgbClr val="E2DE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0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11" y="64226"/>
            <a:ext cx="5638800" cy="5867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884" y="2102576"/>
            <a:ext cx="3400425" cy="17907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10613444" y="6333331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 err="1" smtClean="0">
                <a:solidFill>
                  <a:srgbClr val="E2DED9"/>
                </a:solidFill>
              </a:rPr>
              <a:t>Anvesh</a:t>
            </a:r>
            <a:endParaRPr lang="en-US" sz="2000" cap="none" dirty="0">
              <a:solidFill>
                <a:srgbClr val="E2DE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6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54257" y="2213795"/>
            <a:ext cx="9610725" cy="601662"/>
          </a:xfrm>
        </p:spPr>
        <p:txBody>
          <a:bodyPr>
            <a:noAutofit/>
          </a:bodyPr>
          <a:lstStyle/>
          <a:p>
            <a:r>
              <a:rPr lang="en-US" sz="6600" cap="none" dirty="0" smtClean="0"/>
              <a:t>Getting data from DB</a:t>
            </a:r>
            <a:endParaRPr lang="en-US" sz="6600" cap="none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616458" y="2197646"/>
            <a:ext cx="1122450" cy="11224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 txBox="1">
            <a:spLocks/>
          </p:cNvSpPr>
          <p:nvPr/>
        </p:nvSpPr>
        <p:spPr>
          <a:xfrm>
            <a:off x="11151326" y="6333331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 smtClean="0">
                <a:solidFill>
                  <a:srgbClr val="E2DED9"/>
                </a:solidFill>
              </a:rPr>
              <a:t>Pavan</a:t>
            </a:r>
            <a:endParaRPr lang="en-US" sz="2000" cap="none" dirty="0">
              <a:solidFill>
                <a:srgbClr val="E2DE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81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 Invention_SL - v4" id="{967A0141-51FB-47EA-A223-61446FEA6A0D}" vid="{99189E50-2190-49F7-9BBD-B37E57739D5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6B76F2-1AE1-4A2A-A5B3-D462CC5E81F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30ECC70E-6674-4337-B48B-AF4F8832F1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BAE40F-4B14-4E0B-9265-745AD5E2D4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 presentation</Template>
  <TotalTime>0</TotalTime>
  <Words>65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Wingdings</vt:lpstr>
      <vt:lpstr>Gallery</vt:lpstr>
      <vt:lpstr>Seeding an express APP</vt:lpstr>
      <vt:lpstr>Leela Krishna</vt:lpstr>
      <vt:lpstr>Outcomes</vt:lpstr>
      <vt:lpstr>Outcomes</vt:lpstr>
      <vt:lpstr>Passing a value</vt:lpstr>
      <vt:lpstr>PowerPoint Presentation</vt:lpstr>
      <vt:lpstr>Passing objects</vt:lpstr>
      <vt:lpstr>PowerPoint Presentation</vt:lpstr>
      <vt:lpstr>Getting data from DB</vt:lpstr>
      <vt:lpstr>PowerPoint Presentation</vt:lpstr>
      <vt:lpstr>Inserting data into DB</vt:lpstr>
      <vt:lpstr>PowerPoint Presentation</vt:lpstr>
      <vt:lpstr>Any Questions ???</vt:lpstr>
      <vt:lpstr>Thank You    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2019-03-16T18:44:21Z</dcterms:created>
  <dcterms:modified xsi:type="dcterms:W3CDTF">2019-03-19T01:52:37Z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