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1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3353810" name=""/>
          <p:cNvSpPr/>
          <p:nvPr/>
        </p:nvSpPr>
        <p:spPr bwMode="auto">
          <a:xfrm flipH="0" flipV="0">
            <a:off x="3114875" y="986884"/>
            <a:ext cx="5464953" cy="4921720"/>
          </a:xfrm>
          <a:prstGeom prst="dodecagon">
            <a:avLst/>
          </a:prstGeom>
          <a:noFill/>
          <a:ln w="1016000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294489" name=""/>
          <p:cNvSpPr/>
          <p:nvPr/>
        </p:nvSpPr>
        <p:spPr bwMode="auto">
          <a:xfrm flipH="0" flipV="0">
            <a:off x="3986650" y="1812522"/>
            <a:ext cx="3748805" cy="3430849"/>
          </a:xfrm>
          <a:prstGeom prst="dodecagon">
            <a:avLst/>
          </a:prstGeom>
          <a:noFill/>
          <a:ln w="762000" cap="flat" cmpd="sng" algn="ctr">
            <a:solidFill>
              <a:schemeClr val="bg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012732" name=""/>
          <p:cNvSpPr/>
          <p:nvPr/>
        </p:nvSpPr>
        <p:spPr bwMode="auto">
          <a:xfrm flipH="0" flipV="0">
            <a:off x="2283651" y="228430"/>
            <a:ext cx="7100917" cy="6417814"/>
          </a:xfrm>
          <a:prstGeom prst="dodecagon">
            <a:avLst/>
          </a:prstGeom>
          <a:noFill/>
          <a:ln w="381000" cap="flat" cmpd="sng" algn="ctr">
            <a:solidFill>
              <a:schemeClr val="bg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636990" name=""/>
          <p:cNvSpPr txBox="1"/>
          <p:nvPr/>
        </p:nvSpPr>
        <p:spPr bwMode="auto">
          <a:xfrm rot="7340655" flipH="0" flipV="0">
            <a:off x="8272216" y="4909388"/>
            <a:ext cx="11488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ENERO</a:t>
            </a:r>
            <a:endParaRPr/>
          </a:p>
        </p:txBody>
      </p:sp>
      <p:sp>
        <p:nvSpPr>
          <p:cNvPr id="714743118" name=""/>
          <p:cNvSpPr txBox="1"/>
          <p:nvPr/>
        </p:nvSpPr>
        <p:spPr bwMode="auto">
          <a:xfrm rot="9172044" flipH="0" flipV="0">
            <a:off x="6714312" y="6130800"/>
            <a:ext cx="14707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FEBRERO</a:t>
            </a:r>
            <a:endParaRPr/>
          </a:p>
        </p:txBody>
      </p:sp>
      <p:sp>
        <p:nvSpPr>
          <p:cNvPr id="1275101931" name=""/>
          <p:cNvSpPr txBox="1"/>
          <p:nvPr/>
        </p:nvSpPr>
        <p:spPr bwMode="auto">
          <a:xfrm rot="10799989" flipH="0" flipV="0">
            <a:off x="4811076" y="6457073"/>
            <a:ext cx="14729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MARZO</a:t>
            </a:r>
            <a:endParaRPr/>
          </a:p>
        </p:txBody>
      </p:sp>
      <p:sp>
        <p:nvSpPr>
          <p:cNvPr id="1122163279" name=""/>
          <p:cNvSpPr txBox="1"/>
          <p:nvPr/>
        </p:nvSpPr>
        <p:spPr bwMode="auto">
          <a:xfrm rot="12622580" flipH="0" flipV="0">
            <a:off x="3029139" y="5861684"/>
            <a:ext cx="14751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ABRIL</a:t>
            </a:r>
            <a:endParaRPr/>
          </a:p>
        </p:txBody>
      </p:sp>
      <p:sp>
        <p:nvSpPr>
          <p:cNvPr id="893352840" name=""/>
          <p:cNvSpPr txBox="1"/>
          <p:nvPr/>
        </p:nvSpPr>
        <p:spPr bwMode="auto">
          <a:xfrm rot="14093282" flipH="0" flipV="0">
            <a:off x="1783758" y="4550555"/>
            <a:ext cx="14769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MAYO</a:t>
            </a:r>
            <a:endParaRPr/>
          </a:p>
        </p:txBody>
      </p:sp>
      <p:sp>
        <p:nvSpPr>
          <p:cNvPr id="464902256" name=""/>
          <p:cNvSpPr txBox="1"/>
          <p:nvPr/>
        </p:nvSpPr>
        <p:spPr bwMode="auto">
          <a:xfrm rot="16199969" flipH="0" flipV="0">
            <a:off x="1765427" y="3293492"/>
            <a:ext cx="9264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JUNIO</a:t>
            </a:r>
            <a:endParaRPr/>
          </a:p>
        </p:txBody>
      </p:sp>
      <p:sp>
        <p:nvSpPr>
          <p:cNvPr id="711593496" name=""/>
          <p:cNvSpPr txBox="1"/>
          <p:nvPr/>
        </p:nvSpPr>
        <p:spPr bwMode="auto">
          <a:xfrm rot="18243640" flipH="0" flipV="0">
            <a:off x="2237497" y="1314254"/>
            <a:ext cx="14797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JULIO</a:t>
            </a:r>
            <a:endParaRPr/>
          </a:p>
        </p:txBody>
      </p:sp>
      <p:sp>
        <p:nvSpPr>
          <p:cNvPr id="380996655" name=""/>
          <p:cNvSpPr txBox="1"/>
          <p:nvPr/>
        </p:nvSpPr>
        <p:spPr bwMode="auto">
          <a:xfrm rot="19999090" flipH="0" flipV="0">
            <a:off x="3476376" y="386229"/>
            <a:ext cx="148229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AGOSTO</a:t>
            </a:r>
            <a:endParaRPr/>
          </a:p>
        </p:txBody>
      </p:sp>
      <p:sp>
        <p:nvSpPr>
          <p:cNvPr id="1885306892" name=""/>
          <p:cNvSpPr txBox="1"/>
          <p:nvPr/>
        </p:nvSpPr>
        <p:spPr bwMode="auto">
          <a:xfrm rot="0" flipH="0" flipV="0">
            <a:off x="4986146" y="26687"/>
            <a:ext cx="181488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SEPTIEMBRE</a:t>
            </a:r>
            <a:endParaRPr/>
          </a:p>
        </p:txBody>
      </p:sp>
      <p:sp>
        <p:nvSpPr>
          <p:cNvPr id="222552235" name=""/>
          <p:cNvSpPr txBox="1"/>
          <p:nvPr/>
        </p:nvSpPr>
        <p:spPr bwMode="auto">
          <a:xfrm rot="1629663" flipH="0" flipV="0">
            <a:off x="6892194" y="632107"/>
            <a:ext cx="1818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OCTUBRE</a:t>
            </a:r>
            <a:endParaRPr/>
          </a:p>
        </p:txBody>
      </p:sp>
      <p:sp>
        <p:nvSpPr>
          <p:cNvPr id="832038951" name=""/>
          <p:cNvSpPr txBox="1"/>
          <p:nvPr/>
        </p:nvSpPr>
        <p:spPr bwMode="auto">
          <a:xfrm rot="3506054" flipH="0" flipV="0">
            <a:off x="8068380" y="1776174"/>
            <a:ext cx="18220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NOVIEMBRE</a:t>
            </a:r>
            <a:endParaRPr/>
          </a:p>
        </p:txBody>
      </p:sp>
      <p:sp>
        <p:nvSpPr>
          <p:cNvPr id="191316738" name=""/>
          <p:cNvSpPr txBox="1"/>
          <p:nvPr/>
        </p:nvSpPr>
        <p:spPr bwMode="auto">
          <a:xfrm rot="5399976" flipH="0" flipV="0">
            <a:off x="8471727" y="3446441"/>
            <a:ext cx="18256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DICIEMBRE</a:t>
            </a:r>
            <a:endParaRPr/>
          </a:p>
        </p:txBody>
      </p:sp>
      <p:sp>
        <p:nvSpPr>
          <p:cNvPr id="455082216" name=""/>
          <p:cNvSpPr/>
          <p:nvPr/>
        </p:nvSpPr>
        <p:spPr bwMode="auto">
          <a:xfrm rot="7402775" flipH="0" flipV="0">
            <a:off x="3510964" y="1226228"/>
            <a:ext cx="1750149" cy="3171240"/>
          </a:xfrm>
          <a:prstGeom prst="triangle">
            <a:avLst>
              <a:gd name="adj" fmla="val 39067"/>
            </a:avLst>
          </a:prstGeom>
          <a:solidFill>
            <a:srgbClr val="458B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6469399" name=""/>
          <p:cNvSpPr/>
          <p:nvPr/>
        </p:nvSpPr>
        <p:spPr bwMode="auto">
          <a:xfrm rot="9104596" flipH="0" flipV="0">
            <a:off x="4235635" y="628261"/>
            <a:ext cx="1569023" cy="3179384"/>
          </a:xfrm>
          <a:prstGeom prst="triangle">
            <a:avLst>
              <a:gd name="adj" fmla="val 43180"/>
            </a:avLst>
          </a:prstGeom>
          <a:solidFill>
            <a:srgbClr val="2D68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0714609" name=""/>
          <p:cNvSpPr/>
          <p:nvPr/>
        </p:nvSpPr>
        <p:spPr bwMode="auto">
          <a:xfrm rot="10799989" flipH="0" flipV="0">
            <a:off x="4986146" y="447536"/>
            <a:ext cx="1765527" cy="3083151"/>
          </a:xfrm>
          <a:prstGeom prst="triangle">
            <a:avLst>
              <a:gd name="adj" fmla="val 49759"/>
            </a:avLst>
          </a:prstGeom>
          <a:solidFill>
            <a:srgbClr val="2960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718359" name=""/>
          <p:cNvSpPr/>
          <p:nvPr/>
        </p:nvSpPr>
        <p:spPr bwMode="auto">
          <a:xfrm rot="12534227" flipH="0" flipV="0">
            <a:off x="5910372" y="691064"/>
            <a:ext cx="1678263" cy="3096670"/>
          </a:xfrm>
          <a:prstGeom prst="triangle">
            <a:avLst>
              <a:gd name="adj" fmla="val 56389"/>
            </a:avLst>
          </a:prstGeom>
          <a:solidFill>
            <a:srgbClr val="92D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032760" name=""/>
          <p:cNvSpPr/>
          <p:nvPr/>
        </p:nvSpPr>
        <p:spPr bwMode="auto">
          <a:xfrm rot="14182490" flipH="0" flipV="0">
            <a:off x="6585163" y="1296722"/>
            <a:ext cx="1629941" cy="3083149"/>
          </a:xfrm>
          <a:prstGeom prst="triangle">
            <a:avLst>
              <a:gd name="adj" fmla="val 64210"/>
            </a:avLst>
          </a:prstGeom>
          <a:solidFill>
            <a:srgbClr val="EFF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73528" name=""/>
          <p:cNvSpPr/>
          <p:nvPr/>
        </p:nvSpPr>
        <p:spPr bwMode="auto">
          <a:xfrm rot="16199969" flipH="0" flipV="0">
            <a:off x="6721507" y="1933040"/>
            <a:ext cx="1629940" cy="3197180"/>
          </a:xfrm>
          <a:prstGeom prst="triangle">
            <a:avLst>
              <a:gd name="adj" fmla="val 49374"/>
            </a:avLst>
          </a:prstGeom>
          <a:solidFill>
            <a:srgbClr val="FCC3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738997" name=""/>
          <p:cNvSpPr/>
          <p:nvPr/>
        </p:nvSpPr>
        <p:spPr bwMode="auto">
          <a:xfrm rot="18178392" flipH="0" flipV="0">
            <a:off x="6622068" y="2570894"/>
            <a:ext cx="1492539" cy="3138661"/>
          </a:xfrm>
          <a:prstGeom prst="triangle">
            <a:avLst>
              <a:gd name="adj" fmla="val 27256"/>
            </a:avLst>
          </a:prstGeom>
          <a:solidFill>
            <a:srgbClr val="FF8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651240" name=""/>
          <p:cNvSpPr/>
          <p:nvPr/>
        </p:nvSpPr>
        <p:spPr bwMode="auto">
          <a:xfrm rot="5399976" flipH="0" flipV="0">
            <a:off x="3429636" y="1850294"/>
            <a:ext cx="1553591" cy="3253584"/>
          </a:xfrm>
          <a:prstGeom prst="triangle">
            <a:avLst>
              <a:gd name="adj" fmla="val 54142"/>
            </a:avLst>
          </a:prstGeom>
          <a:solidFill>
            <a:srgbClr val="6AA8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363815" name=""/>
          <p:cNvSpPr/>
          <p:nvPr/>
        </p:nvSpPr>
        <p:spPr bwMode="auto">
          <a:xfrm rot="3460401" flipH="0" flipV="0">
            <a:off x="3533796" y="2544524"/>
            <a:ext cx="1530674" cy="3098993"/>
          </a:xfrm>
          <a:prstGeom prst="triangle">
            <a:avLst>
              <a:gd name="adj" fmla="val 70669"/>
            </a:avLst>
          </a:prstGeom>
          <a:solidFill>
            <a:srgbClr val="96B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552615" name=""/>
          <p:cNvSpPr/>
          <p:nvPr/>
        </p:nvSpPr>
        <p:spPr bwMode="auto">
          <a:xfrm rot="1660361" flipH="0" flipV="0">
            <a:off x="4078344" y="3201164"/>
            <a:ext cx="1683366" cy="2925266"/>
          </a:xfrm>
          <a:prstGeom prst="triangle">
            <a:avLst>
              <a:gd name="adj" fmla="val 67544"/>
            </a:avLst>
          </a:prstGeom>
          <a:solidFill>
            <a:srgbClr val="F0DC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327860" name=""/>
          <p:cNvSpPr/>
          <p:nvPr/>
        </p:nvSpPr>
        <p:spPr bwMode="auto">
          <a:xfrm rot="0" flipH="0" flipV="0">
            <a:off x="4986146" y="3629501"/>
            <a:ext cx="1641494" cy="2772850"/>
          </a:xfrm>
          <a:prstGeom prst="triangle">
            <a:avLst>
              <a:gd name="adj" fmla="val 54036"/>
            </a:avLst>
          </a:prstGeom>
          <a:solidFill>
            <a:srgbClr val="FCC3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0354709" name=""/>
          <p:cNvSpPr/>
          <p:nvPr/>
        </p:nvSpPr>
        <p:spPr bwMode="auto">
          <a:xfrm rot="19961723" flipH="0" flipV="0">
            <a:off x="5965215" y="3379147"/>
            <a:ext cx="1646022" cy="2791166"/>
          </a:xfrm>
          <a:prstGeom prst="triangle">
            <a:avLst>
              <a:gd name="adj" fmla="val 34630"/>
            </a:avLst>
          </a:prstGeom>
          <a:solidFill>
            <a:srgbClr val="F7B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415937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764725">
            <a:off x="4723428" y="2397097"/>
            <a:ext cx="2228850" cy="2209799"/>
          </a:xfrm>
          <a:prstGeom prst="rect">
            <a:avLst/>
          </a:prstGeom>
        </p:spPr>
      </p:pic>
      <p:pic>
        <p:nvPicPr>
          <p:cNvPr id="12368751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98670" y="4403629"/>
            <a:ext cx="918065" cy="918065"/>
          </a:xfrm>
          <a:prstGeom prst="rect">
            <a:avLst/>
          </a:prstGeom>
        </p:spPr>
      </p:pic>
      <p:pic>
        <p:nvPicPr>
          <p:cNvPr id="68756940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386039" y="5237947"/>
            <a:ext cx="868607" cy="868607"/>
          </a:xfrm>
          <a:prstGeom prst="rect">
            <a:avLst/>
          </a:prstGeom>
        </p:spPr>
      </p:pic>
      <p:pic>
        <p:nvPicPr>
          <p:cNvPr id="20829980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838593" y="4985066"/>
            <a:ext cx="824423" cy="824423"/>
          </a:xfrm>
          <a:prstGeom prst="rect">
            <a:avLst/>
          </a:prstGeom>
        </p:spPr>
      </p:pic>
      <p:pic>
        <p:nvPicPr>
          <p:cNvPr id="146481895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331299" flipH="0" flipV="0">
            <a:off x="5596800" y="5542358"/>
            <a:ext cx="622965" cy="332247"/>
          </a:xfrm>
          <a:prstGeom prst="rect">
            <a:avLst/>
          </a:prstGeom>
        </p:spPr>
      </p:pic>
      <p:pic>
        <p:nvPicPr>
          <p:cNvPr id="27035299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331299" flipH="0" flipV="0">
            <a:off x="6791344" y="5270902"/>
            <a:ext cx="622965" cy="332247"/>
          </a:xfrm>
          <a:prstGeom prst="rect">
            <a:avLst/>
          </a:prstGeom>
        </p:spPr>
      </p:pic>
      <p:pic>
        <p:nvPicPr>
          <p:cNvPr id="128358234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331299" flipH="0" flipV="0">
            <a:off x="7349564" y="4608606"/>
            <a:ext cx="622965" cy="332247"/>
          </a:xfrm>
          <a:prstGeom prst="rect">
            <a:avLst/>
          </a:prstGeom>
        </p:spPr>
      </p:pic>
      <p:pic>
        <p:nvPicPr>
          <p:cNvPr id="180517420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331299" flipH="0" flipV="0">
            <a:off x="4327630" y="1314070"/>
            <a:ext cx="622965" cy="332247"/>
          </a:xfrm>
          <a:prstGeom prst="rect">
            <a:avLst/>
          </a:prstGeom>
        </p:spPr>
      </p:pic>
      <p:pic>
        <p:nvPicPr>
          <p:cNvPr id="123990907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331299" flipH="0" flipV="0">
            <a:off x="5422248" y="1139911"/>
            <a:ext cx="622965" cy="332247"/>
          </a:xfrm>
          <a:prstGeom prst="rect">
            <a:avLst/>
          </a:prstGeom>
        </p:spPr>
      </p:pic>
      <p:pic>
        <p:nvPicPr>
          <p:cNvPr id="195656098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331299" flipH="0" flipV="0">
            <a:off x="6538867" y="1384148"/>
            <a:ext cx="622965" cy="332247"/>
          </a:xfrm>
          <a:prstGeom prst="rect">
            <a:avLst/>
          </a:prstGeom>
        </p:spPr>
      </p:pic>
      <p:pic>
        <p:nvPicPr>
          <p:cNvPr id="124247300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490585" y="4467730"/>
            <a:ext cx="646257" cy="575209"/>
          </a:xfrm>
          <a:prstGeom prst="rect">
            <a:avLst/>
          </a:prstGeom>
        </p:spPr>
      </p:pic>
      <p:pic>
        <p:nvPicPr>
          <p:cNvPr id="213083143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191552" y="4346601"/>
            <a:ext cx="646257" cy="575208"/>
          </a:xfrm>
          <a:prstGeom prst="rect">
            <a:avLst/>
          </a:prstGeom>
        </p:spPr>
      </p:pic>
      <p:pic>
        <p:nvPicPr>
          <p:cNvPr id="184124876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681054" y="3848232"/>
            <a:ext cx="646257" cy="575208"/>
          </a:xfrm>
          <a:prstGeom prst="rect">
            <a:avLst/>
          </a:prstGeom>
        </p:spPr>
      </p:pic>
      <p:pic>
        <p:nvPicPr>
          <p:cNvPr id="32969214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883916" y="3231207"/>
            <a:ext cx="646257" cy="575208"/>
          </a:xfrm>
          <a:prstGeom prst="rect">
            <a:avLst/>
          </a:prstGeom>
        </p:spPr>
      </p:pic>
      <p:pic>
        <p:nvPicPr>
          <p:cNvPr id="143220675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244657" y="2125081"/>
            <a:ext cx="646257" cy="575208"/>
          </a:xfrm>
          <a:prstGeom prst="rect">
            <a:avLst/>
          </a:prstGeom>
        </p:spPr>
      </p:pic>
      <p:pic>
        <p:nvPicPr>
          <p:cNvPr id="147402185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5733731" y="5051685"/>
            <a:ext cx="421529" cy="421529"/>
          </a:xfrm>
          <a:prstGeom prst="rect">
            <a:avLst/>
          </a:prstGeom>
        </p:spPr>
      </p:pic>
      <p:pic>
        <p:nvPicPr>
          <p:cNvPr id="1701617154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6595765" y="4832175"/>
            <a:ext cx="421528" cy="421528"/>
          </a:xfrm>
          <a:prstGeom prst="rect">
            <a:avLst/>
          </a:prstGeom>
        </p:spPr>
      </p:pic>
      <p:pic>
        <p:nvPicPr>
          <p:cNvPr id="119405512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7269939" y="4135836"/>
            <a:ext cx="421528" cy="421528"/>
          </a:xfrm>
          <a:prstGeom prst="rect">
            <a:avLst/>
          </a:prstGeom>
        </p:spPr>
      </p:pic>
      <p:pic>
        <p:nvPicPr>
          <p:cNvPr id="1314364874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7590673" y="3264472"/>
            <a:ext cx="421528" cy="421528"/>
          </a:xfrm>
          <a:prstGeom prst="rect">
            <a:avLst/>
          </a:prstGeom>
        </p:spPr>
      </p:pic>
      <p:pic>
        <p:nvPicPr>
          <p:cNvPr id="44174393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7343349" y="2416769"/>
            <a:ext cx="421528" cy="421528"/>
          </a:xfrm>
          <a:prstGeom prst="rect">
            <a:avLst/>
          </a:prstGeom>
        </p:spPr>
      </p:pic>
      <p:pic>
        <p:nvPicPr>
          <p:cNvPr id="379065247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6906978" y="1827130"/>
            <a:ext cx="421528" cy="421528"/>
          </a:xfrm>
          <a:prstGeom prst="rect">
            <a:avLst/>
          </a:prstGeom>
        </p:spPr>
      </p:pic>
      <p:pic>
        <p:nvPicPr>
          <p:cNvPr id="109582422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5658145" y="1489986"/>
            <a:ext cx="421528" cy="421528"/>
          </a:xfrm>
          <a:prstGeom prst="rect">
            <a:avLst/>
          </a:prstGeom>
        </p:spPr>
      </p:pic>
      <p:pic>
        <p:nvPicPr>
          <p:cNvPr id="132063946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660185" y="1650993"/>
            <a:ext cx="421528" cy="421528"/>
          </a:xfrm>
          <a:prstGeom prst="rect">
            <a:avLst/>
          </a:prstGeom>
        </p:spPr>
      </p:pic>
      <p:pic>
        <p:nvPicPr>
          <p:cNvPr id="32853440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3855724" y="2248659"/>
            <a:ext cx="421528" cy="421528"/>
          </a:xfrm>
          <a:prstGeom prst="rect">
            <a:avLst/>
          </a:prstGeom>
        </p:spPr>
      </p:pic>
      <p:pic>
        <p:nvPicPr>
          <p:cNvPr id="203005797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3795995" y="3246809"/>
            <a:ext cx="421528" cy="421528"/>
          </a:xfrm>
          <a:prstGeom prst="rect">
            <a:avLst/>
          </a:prstGeom>
        </p:spPr>
      </p:pic>
      <p:pic>
        <p:nvPicPr>
          <p:cNvPr id="149001381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115522" y="4123041"/>
            <a:ext cx="421528" cy="421528"/>
          </a:xfrm>
          <a:prstGeom prst="rect">
            <a:avLst/>
          </a:prstGeom>
        </p:spPr>
      </p:pic>
      <p:pic>
        <p:nvPicPr>
          <p:cNvPr id="173127952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611630" y="2660049"/>
            <a:ext cx="646256" cy="575208"/>
          </a:xfrm>
          <a:prstGeom prst="rect">
            <a:avLst/>
          </a:prstGeom>
        </p:spPr>
      </p:pic>
      <p:pic>
        <p:nvPicPr>
          <p:cNvPr id="162017660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524221" y="1911516"/>
            <a:ext cx="646256" cy="575208"/>
          </a:xfrm>
          <a:prstGeom prst="rect">
            <a:avLst/>
          </a:prstGeom>
        </p:spPr>
      </p:pic>
      <p:pic>
        <p:nvPicPr>
          <p:cNvPr id="137358370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844327" y="2171819"/>
            <a:ext cx="646256" cy="575208"/>
          </a:xfrm>
          <a:prstGeom prst="rect">
            <a:avLst/>
          </a:prstGeom>
        </p:spPr>
      </p:pic>
      <p:pic>
        <p:nvPicPr>
          <p:cNvPr id="171632556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339888" y="2611823"/>
            <a:ext cx="646256" cy="575208"/>
          </a:xfrm>
          <a:prstGeom prst="rect">
            <a:avLst/>
          </a:prstGeom>
        </p:spPr>
      </p:pic>
      <p:pic>
        <p:nvPicPr>
          <p:cNvPr id="534595294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213923" y="3214392"/>
            <a:ext cx="646256" cy="575208"/>
          </a:xfrm>
          <a:prstGeom prst="rect">
            <a:avLst/>
          </a:prstGeom>
        </p:spPr>
      </p:pic>
      <p:pic>
        <p:nvPicPr>
          <p:cNvPr id="18596305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413435" y="3806416"/>
            <a:ext cx="646256" cy="575208"/>
          </a:xfrm>
          <a:prstGeom prst="rect">
            <a:avLst/>
          </a:prstGeom>
        </p:spPr>
      </p:pic>
      <p:pic>
        <p:nvPicPr>
          <p:cNvPr id="169193178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98998" y="2007743"/>
            <a:ext cx="548195" cy="548195"/>
          </a:xfrm>
          <a:prstGeom prst="rect">
            <a:avLst/>
          </a:prstGeom>
        </p:spPr>
      </p:pic>
      <p:pic>
        <p:nvPicPr>
          <p:cNvPr id="129952359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4442072" y="712786"/>
            <a:ext cx="548195" cy="548195"/>
          </a:xfrm>
          <a:prstGeom prst="rect">
            <a:avLst/>
          </a:prstGeom>
        </p:spPr>
      </p:pic>
      <p:pic>
        <p:nvPicPr>
          <p:cNvPr id="97759955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5490585" y="541069"/>
            <a:ext cx="548195" cy="548195"/>
          </a:xfrm>
          <a:prstGeom prst="rect">
            <a:avLst/>
          </a:prstGeom>
        </p:spPr>
      </p:pic>
      <p:pic>
        <p:nvPicPr>
          <p:cNvPr id="106039152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7216682" y="1239986"/>
            <a:ext cx="548195" cy="548195"/>
          </a:xfrm>
          <a:prstGeom prst="rect">
            <a:avLst/>
          </a:prstGeom>
        </p:spPr>
      </p:pic>
      <p:pic>
        <p:nvPicPr>
          <p:cNvPr id="834095868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7625426" y="1861758"/>
            <a:ext cx="607056" cy="583950"/>
          </a:xfrm>
          <a:prstGeom prst="rect">
            <a:avLst/>
          </a:prstGeom>
        </p:spPr>
      </p:pic>
      <p:pic>
        <p:nvPicPr>
          <p:cNvPr id="41066809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7998800" y="2977572"/>
            <a:ext cx="607055" cy="583948"/>
          </a:xfrm>
          <a:prstGeom prst="rect">
            <a:avLst/>
          </a:prstGeom>
        </p:spPr>
      </p:pic>
      <p:pic>
        <p:nvPicPr>
          <p:cNvPr id="14996493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7886725" y="4705082"/>
            <a:ext cx="637279" cy="695756"/>
          </a:xfrm>
          <a:prstGeom prst="rect">
            <a:avLst/>
          </a:prstGeom>
        </p:spPr>
      </p:pic>
      <p:pic>
        <p:nvPicPr>
          <p:cNvPr id="878458493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8076269" y="2178456"/>
            <a:ext cx="791390" cy="791390"/>
          </a:xfrm>
          <a:prstGeom prst="rect">
            <a:avLst/>
          </a:prstGeom>
        </p:spPr>
      </p:pic>
      <p:pic>
        <p:nvPicPr>
          <p:cNvPr id="764271702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7832973" y="3527947"/>
            <a:ext cx="791389" cy="791389"/>
          </a:xfrm>
          <a:prstGeom prst="rect">
            <a:avLst/>
          </a:prstGeom>
        </p:spPr>
      </p:pic>
      <p:pic>
        <p:nvPicPr>
          <p:cNvPr id="1205474513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473096" y="4319338"/>
            <a:ext cx="548195" cy="548195"/>
          </a:xfrm>
          <a:prstGeom prst="rect">
            <a:avLst/>
          </a:prstGeom>
        </p:spPr>
      </p:pic>
      <p:pic>
        <p:nvPicPr>
          <p:cNvPr id="163262166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14875" y="3241405"/>
            <a:ext cx="548195" cy="548195"/>
          </a:xfrm>
          <a:prstGeom prst="rect">
            <a:avLst/>
          </a:prstGeom>
        </p:spPr>
      </p:pic>
      <p:pic>
        <p:nvPicPr>
          <p:cNvPr id="292419496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3180832" y="1355955"/>
            <a:ext cx="791389" cy="791389"/>
          </a:xfrm>
          <a:prstGeom prst="rect">
            <a:avLst/>
          </a:prstGeom>
        </p:spPr>
      </p:pic>
      <p:pic>
        <p:nvPicPr>
          <p:cNvPr id="1182546711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flipH="0" flipV="0">
            <a:off x="8205365" y="4234222"/>
            <a:ext cx="646286" cy="646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2023-06-02T14:48:37Z</dcterms:modified>
  <cp:category/>
  <cp:contentStatus/>
  <cp:version/>
</cp:coreProperties>
</file>