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4" r:id="rId2"/>
    <p:sldId id="257" r:id="rId3"/>
    <p:sldId id="275" r:id="rId4"/>
    <p:sldId id="276" r:id="rId5"/>
    <p:sldId id="269" r:id="rId6"/>
    <p:sldId id="270" r:id="rId7"/>
    <p:sldId id="277" r:id="rId8"/>
    <p:sldId id="258" r:id="rId9"/>
    <p:sldId id="271" r:id="rId10"/>
    <p:sldId id="272" r:id="rId11"/>
    <p:sldId id="261" r:id="rId12"/>
    <p:sldId id="268" r:id="rId13"/>
    <p:sldId id="263" r:id="rId14"/>
    <p:sldId id="262" r:id="rId15"/>
    <p:sldId id="273" r:id="rId16"/>
    <p:sldId id="264" r:id="rId17"/>
    <p:sldId id="265" r:id="rId18"/>
    <p:sldId id="27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B168-E6E6-4BAA-B5A8-0CD36F5381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BDC0-0A52-4A91-9C4F-72EDDC02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Thank you for</a:t>
            </a:r>
            <a:r>
              <a:rPr lang="en-CA" baseline="0" dirty="0"/>
              <a:t> the introduction.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FB1EF-9A16-4818-889B-902284E374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83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0EF-1C84-49E5-8C16-0ABF18148BAA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AC7-F8F4-4944-8FB9-06D78B5C859E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7140-3A7C-4574-81A8-F7D99A06E6F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721-81E3-4A9E-AF66-534BACC8D5E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F8B5-48AE-4E5F-8870-6BB03329445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9B28-82D5-4C4A-8F69-961D966CEC22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04F5-06EA-4BD9-8042-334EE3E55FB4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C83-D03E-4B76-96DA-FBCB6C5E0982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D465-4711-405E-B020-8CA330B38A0D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3DDB-EE88-4FA3-961C-3513B2F7EC69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EBE9-6156-41E4-A034-30D5837D0538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A00C-1F4E-421D-9980-58E4A913DA9E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2D06-54CC-4DA3-ACDD-A2C8EE89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4352" y="1329793"/>
            <a:ext cx="8475297" cy="160865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defTabSz="685800">
              <a:defRPr/>
            </a:pPr>
            <a:r>
              <a:rPr lang="en-US" sz="3600" b="1" i="1" dirty="0">
                <a:solidFill>
                  <a:schemeClr val="tx1"/>
                </a:solidFill>
              </a:rPr>
              <a:t>Arrhythmia </a:t>
            </a:r>
            <a:r>
              <a:rPr lang="en-US" sz="3600" b="1" i="1" dirty="0" smtClean="0">
                <a:solidFill>
                  <a:schemeClr val="tx1"/>
                </a:solidFill>
              </a:rPr>
              <a:t>Detection using </a:t>
            </a:r>
            <a:r>
              <a:rPr lang="en-US" sz="3600" b="1" i="1" dirty="0">
                <a:solidFill>
                  <a:schemeClr val="tx1"/>
                </a:solidFill>
              </a:rPr>
              <a:t>Deep Learning</a:t>
            </a:r>
            <a:endParaRPr lang="en-CA" sz="3600" b="1" dirty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4413" y="3734989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15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November 27</a:t>
            </a:r>
            <a:r>
              <a:rPr lang="en-CA" sz="1500" i="1" baseline="30000" dirty="0" smtClean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th</a:t>
            </a:r>
            <a:r>
              <a:rPr lang="en-CA" sz="1500" i="1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CA" sz="15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2023</a:t>
            </a:r>
            <a:endParaRPr lang="en-CA" sz="1500" i="1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378926" y="3095550"/>
            <a:ext cx="7968722" cy="0"/>
          </a:xfrm>
          <a:prstGeom prst="line">
            <a:avLst/>
          </a:prstGeom>
          <a:ln>
            <a:solidFill>
              <a:srgbClr val="7A5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351FD1-1BCC-47DC-AC64-C354D094DE92}"/>
              </a:ext>
            </a:extLst>
          </p:cNvPr>
          <p:cNvSpPr/>
          <p:nvPr/>
        </p:nvSpPr>
        <p:spPr>
          <a:xfrm>
            <a:off x="286898" y="3851536"/>
            <a:ext cx="815277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r>
              <a:rPr lang="en-US" sz="1350" i="1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Robarts Research </a:t>
            </a:r>
            <a:r>
              <a:rPr lang="en-US" sz="135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Institute</a:t>
            </a:r>
          </a:p>
          <a:p>
            <a:r>
              <a:rPr lang="en-US" sz="135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Department of biomedical </a:t>
            </a:r>
          </a:p>
          <a:p>
            <a:r>
              <a:rPr lang="en-US" sz="135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Engineering</a:t>
            </a:r>
            <a:endParaRPr lang="en-US" sz="1350" i="1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8" descr="Western Logo for Black Background - better">
            <a:extLst>
              <a:ext uri="{FF2B5EF4-FFF2-40B4-BE49-F238E27FC236}">
                <a16:creationId xmlns:a16="http://schemas.microsoft.com/office/drawing/2014/main" id="{3C56D184-4600-4CFC-BE73-FCD2F8C2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960" y="5345326"/>
            <a:ext cx="1128689" cy="139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s://www.schulich.uwo.ca/communications/attachments/logo_files/Schulich_Windsor_VER_WHIT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8"/>
          <a:stretch>
            <a:fillRect/>
          </a:stretch>
        </p:blipFill>
        <p:spPr bwMode="auto">
          <a:xfrm>
            <a:off x="574578" y="5618706"/>
            <a:ext cx="942063" cy="86069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65" y="5618706"/>
            <a:ext cx="1717840" cy="115574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F92-698D-43D3-AA56-28F2BBD4B3C5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b="1" dirty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976"/>
            <a:ext cx="7886700" cy="5225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utilized metrics such as accuracy, sensitivity, and specificity.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We choose 1 lead which is strong </a:t>
            </a:r>
            <a:r>
              <a:rPr lang="en-US" sz="2800" dirty="0"/>
              <a:t>representation of cardiac activity </a:t>
            </a:r>
            <a:r>
              <a:rPr lang="en-US" sz="2800" dirty="0" smtClean="0"/>
              <a:t>and used </a:t>
            </a:r>
            <a:r>
              <a:rPr lang="en-US" sz="2800" dirty="0"/>
              <a:t>for arrhythmia </a:t>
            </a:r>
            <a:r>
              <a:rPr lang="en-US" sz="2800" dirty="0" smtClean="0"/>
              <a:t>detection.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To assess the impact on model performance</a:t>
            </a:r>
            <a:r>
              <a:rPr lang="en-US" sz="2800" dirty="0" smtClean="0"/>
              <a:t>, the model is provide </a:t>
            </a:r>
            <a:r>
              <a:rPr lang="en-US" sz="2800" dirty="0"/>
              <a:t>with </a:t>
            </a:r>
            <a:r>
              <a:rPr lang="en-US" sz="2800" dirty="0" smtClean="0"/>
              <a:t>one </a:t>
            </a:r>
            <a:r>
              <a:rPr lang="en-US" sz="2800" dirty="0"/>
              <a:t>lead and then with two </a:t>
            </a:r>
            <a:r>
              <a:rPr lang="en-US" sz="2800" dirty="0" smtClean="0"/>
              <a:t>leads.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For </a:t>
            </a:r>
            <a:r>
              <a:rPr lang="en-US" sz="2800" dirty="0"/>
              <a:t>a comparison of the model's </a:t>
            </a:r>
            <a:r>
              <a:rPr lang="en-US" sz="2800" dirty="0" smtClean="0"/>
              <a:t>performance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F1DE-E060-476D-A9AF-65EDFD1BF7D4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</a:t>
            </a:r>
            <a:r>
              <a:rPr lang="en-US" b="1" dirty="0" smtClean="0"/>
              <a:t>Evaluation for AF detection with one lead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36" y="1838821"/>
            <a:ext cx="3941756" cy="366620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0797-722B-4CB8-8C2A-F10819403115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02" y="2064743"/>
            <a:ext cx="3522360" cy="34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leads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733" y="1489180"/>
            <a:ext cx="4698609" cy="470763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752-36B9-4561-BDCC-1A227DA5C5C8}" type="datetime1">
              <a:rPr lang="en-US" smtClean="0"/>
              <a:t>11/10/2024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9" y="1500776"/>
            <a:ext cx="3704622" cy="46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Evaluation for VT detection with one lead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647" y="1533379"/>
            <a:ext cx="3346239" cy="42765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D766-02E4-44A6-B605-93571CF29424}" type="datetime1">
              <a:rPr lang="en-US" smtClean="0"/>
              <a:t>11/10/2024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3379"/>
            <a:ext cx="4190187" cy="42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</a:t>
            </a:r>
            <a:r>
              <a:rPr lang="en-US" b="1" dirty="0"/>
              <a:t>lead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5" y="1479909"/>
            <a:ext cx="4144457" cy="4819615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E3C5-F94B-4F29-80C6-A511CCF3A811}" type="datetime1">
              <a:rPr lang="en-US" smtClean="0"/>
              <a:t>11/10/2024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24" y="1479909"/>
            <a:ext cx="4235364" cy="48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8263"/>
          </a:xfrm>
        </p:spPr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4" name="AutoShape 2" descr="data:image/png;base64,iVBORw0KGgoAAAANSUhEUgAABKUAAAb9CAYAAAAO//H4AAAAOXRFWHRTb2Z0d2FyZQBNYXRwbG90bGliIHZlcnNpb24zLjguMCwgaHR0cHM6Ly9tYXRwbG90bGliLm9yZy81sbWrAAAACXBIWXMAAA9hAAAPYQGoP6dpAAEAAElEQVR4nOzdd3wT9f8H8Fc66aJQ6GCUvaeA7CnbgshXFHEwxAEIKCBDFAURQZChoMBPFBBwgTIFxTIEGcree5RdoED3SpPP74+317ukSZu0TXLXvJ+Pxz2SXJLLJ/nk7j73vvfnczohhABjjDHGGGOMMcYYY07k4eoCMMYYY4wxxhhjjDH3w0EpxhhjjDHGGGOMMeZ0HJRijDHGGGOMMcYYY07HQSnGGGOMMcYYY4wx5nQclGKMMcYYY4wxxhhjTsdBKcYYY4wxxhhjjDHmdByUYowxxhhjjDHGGGNOx0EpxhhjjDHGGGOMMeZ0HJRijDHGGGOMMcYYY07HQSnGGGOMMVYglSpVwqBBg1xdDMYYY4xpDAelGGOMMcbMxMTEQKfTWZ0+/fTTHO9Zt24dnnzySZQuXRo+Pj4oW7Ys+vbtix07duR47b179/Duu++ifv36CAwMRLFixVCtWjW88sor2LNnj83lmz17dqF8X2f5+eef8fLLL6N69erQ6XTo0KGDq4vEGGOMMRfycnUBGGOMMcbU6oUXXkBUVFSO+Y0aNcq+L4TA4MGDsXz5cjRq1AhjxoxBREQE7ty5g3Xr1qFTp07Yu3cvWrVqBQA4cOAAevTogaSkJPTr1w9Dhw6Fr68vrl69ivXr12P58uXYtWsX2rVr57Tv6SyLFi3C4cOH0bRpUzx48MDVxWGMMcaYi3FQijHGGGPMisaNG+Pll1/O9TVz5szB8uXLMWrUKMydOxc6nS77uffffx8rV66Elxc1uR49eoTevXvDy8sLx44dQ61atUyWNW3aNPz000/w8/Mr/C+jAitXrkS5cuXg4eGBevXqubo4jDHGGHMx7r7HGGOMMZZPaWlpmDFjBmrVqoXZs2ebBKQk/fv3R7NmzQAAixcvxp07d/D555/nCEgBgE6nwwsvvICmTZsWSvkyMjIwefJkVKtWDb6+voiMjMT48eORkZFh8rply5ahY8eOCAsLg6+vL+rUqYNFixblWJ4QAtOmTUP58uXh7++PJ554AqdPn7a5PJGRkfDw4OYnY4wxxghnSjHGGGOMWZGamoq4uLgc80uUKAEvLy/s2bMHDx8+xKhRo+Dp6Znn8jZt2gQ/Pz8888wzjiiuCaPRiF69emHPnj144403ULt2bZw8eRLz5s3DhQsXsH79+uzXLlq0CHXr1kWvXr3g5eWFTZs24c0334TRaMTw4cOzX/fhhx9i2rRpiIqKQlRUFI4cOYKuXbsiMzPT4d+HMcYYY0UPB6UYY4wxxqyYPHkyJk+enGP+/v370aJFC5w9exYAUL9+fZuWd+7cOdSsWRPe3t4m85OSkkyyl/z8/BAQEFCAkgM//PADtm3bhl27dqFNmzbZ8+vVq4ehQ4di37592eNc7dq1y6TL4IgRI9C9e3fMnTs3Oyh1//59zJo1Cz169MCmTZuys8Lef/99TJ8+vUBlZYwxxph74vxpxhhjjDEr3njjDURHR+eY6tSpAwBITEwEAAQFBdm0vMTERAQGBuaY379/f4SGhmZPEyZMKHDZ16xZg9q1a6NWrVqIi4vLnjp27AgA2LlzZ/ZrlQGphIQExMXFoX379rhy5QoSEhIAANu2bUNmZiZGjhxp0k1x1KhRBS4rY4wxxtwTZ0oxxhhjjFlRvXp1dO7c2erzxYsXB0CZTrYICgpCcnJyjvlTp07FiBEjAABdunTJR0lzunjxIs6ePYvQ0FCLz9+7dy/7/t69ezF58mTs378fqampJq9LSEhAcHAwrl27BoB+E6XQ0FCULFmyUMrMGGOMMffCQSnGGGOMsXySBis/efIkevfubdPrjx8/Dr1eb9KFr0GDBoVeNqPRiPr162Pu3LkWn4+MjAQAXL58GZ06dUKtWrUwd+5cREZGwsfHB1u2bMG8efNgNBoLvWyMMcYYYwAHpRhjjDHG8q1NmzYoWbIkfvzxR7z33nt5Dnbes2dP/PPPP1i3bh369u3r0LJVrVoVx48fR6dOnSxeFVCyadMmZGRkYOPGjahQoUL2fGX3PgCoWLEiAMrAqlKlSvb8+/fv49GjR4VcesYYY4y5Ax5TijHGGGMsn/z9/TFhwgScPXsWEyZMgBAix2tWrVqFAwcOAACGDRuG8PBwjB49GhcuXMjxWkvvz6++ffvi1q1bWLJkSY7n0tLSkJKSAgDZgTTlZyckJGDZsmUm7+ncuTO8vb2xYMECk9d+/vnnhVZmxhhjjLkXzpRijDHGGLPiyJEjWLVqVY75VatWRcuWLQEA48aNw+nTpzFnzhzs3LkTzz77LCIiIhAbG4v169fjwIED2LdvHwAgJCQE69atw1NPPYWGDRuiX79+aNq0Kby9vXHjxg2sWbMGAEwylnKzfft2pKen55jfu3dv9O/fH6tXr8bQoUOxc+dOtG7dGgaDAefOncPq1auxdetWPP744+jatSt8fHzw1FNPYciQIUhOTsaSJUsQFhaGO3fuZC8zNDQUY8eOxYwZM9CzZ09ERUXh6NGj+P3331G6dGmbyrt7927s3r0bAGVYpaSkYNq0aQCAdu3aoV27djYthzHGGGNFg04U5ik5xhhjjLEiICYmBpUrV7b6/MCBA7F8+XKTeb/++iu+/vprHDp0CImJiQgNDUW7du0wbNgwtG/f3uS1sbGxmDt3LjZv3oyrV6/CaDSiXLlyaNOmDV577TW0bdu2QOVbuXIlXn75Zej1esybNw8rVqzApUuX4O/vjypVqqBXr14YNWpU9kDtmzZtwqRJk3DhwgVERERg2LBhCA0NxeDBg3H16lVUqlQJAI1TNW3aNCxevBjx8fFo3rw5vvzyS/To0QMdOnTI8ZuYmzJlCj766COLz02ePBlTpkzJ9f2MMcYYK1o4KMUYY4wxxhhjjDHGnI7HlGKMMcYYY4wxxhhjTsdBKcYYY4wxxhhjjDHmdByUYowxxhhjjDHGGGNOx0EpxhhjjDHGGGOMMeZ0HJRijDHGGGOMMcYYY07n5eoCaI3RaMTt27cRFBQEnU7n6uIwxhhjjDHGGGOMqYoQAklJSShbtiw8PHLJhxIaMX36dPH444+LwMBAERoaKp5++mlx7tw5k9ekpaWJN998U4SEhIiAgADxzDPPiNjYWJPXXLt2TURFRQk/Pz8RGhoqxo4dK/R6vc3luHHjhgDAE0888cQTTzzxxBNPPPHEE0888cRTLtONGzdyjbFoJlNq165dGD58OJo2bYqsrCy899576Nq1K86cOYOAgAAAwOjRo7F582asWbMGwcHBGDFiBJ555hns3bsXAGAwGNCjRw9ERERg3759uHPnDgYMGABvb29Mnz7dpnIEBQUBAG7cuIHixYs75ss6gV6vx59//omuXbvC29vb1cVhTsL17n64zt0P17l74np3P1zn7ofr3D1xvbufolLniYmJiIyMzI6hWKOZoNQff/xh8nj58uUICwvD4cOH0a5dOyQkJODbb7/FDz/8gI4dOwIAli1bhtq1a+Off/5BixYt8Oeff+LMmTPYtm0bwsPD8dhjj+Hjjz/GhAkTMGXKFPj4+OT43IyMDGRkZGQ/TkpKAgD4+fnBz8/Pgd/Ysby8vODv7w8/Pz9N/9GZfbje3Q/XufvhOndPXO/uh+vc/XCduyeud/dTVOpcr9cDQJ7DHumEEMIZBSpsly5dQvXq1XHy5EnUq1cPO3bsQKdOnfDo0SOUKFEi+3UVK1bEqFGjMHr0aHz44YfYuHEjjh07lv381atXUaVKFRw5cgSNGjXK8TlTpkzBRx99lGP+Dz/8AH9/f0d8NcYYY4yxbBculISfnx6RkcmuLgpjjDHGmE1SU1Px4osvIiEhIddeZprJlFIyGo0YNWoUWrdujXr16gEAYmNj4ePjYxKQAoDw8HDExsZmvyY8PDzH89JzlkycOBFjxozJfiyloHXt2lXz3feio6PRpUsXTUdfmX243t0P17n74TovWh4+BHr3pnpMSdHDWpVyvbsfrnP3w3XunrRe77dvAxERQG7jXDNTWq9zSWJiok2v02RQavjw4Th16hT27Nnj8M/y9fWFr69vjvne3t6a/oNIisr3YPZRc72PGAGkpQFLlvDOqzA5os7v3QOCgwELm0imAmpez5ntHj2S7589640mTXJ/Pde7++E6dz9c5+5Ji/W+bRvQpQvQvz+wYoWrS6M9WqxzJVvLrrlDvhEjRuC3337Dzp07Ub58+ez5ERERyMzMRHx8vMnr7969i4iIiOzX3L17N8fz0nOMMddKSgK++gpYuhTYvdvVpWG5uXkTKF8eaNYM0GYncPezeTPQsSNw8qSrS8LskZ4u34+Lc105GCtK4uOBAwdcXQpmrxs3gEGDgMOHXV0SZquZM+l25UrXloOpm2aCUkIIjBgxAuvWrcOOHTtQuXJlk+ebNGkCb29vbN++PXve+fPncf36dbRs2RIA0LJlS5w8eRL37t3Lfk10dDSKFy+OOnXqOOeLMMasSk2V7ytWU6ZCZ84Aej1w4gQFqJj6ffopsHMn0LWrq0vC7KHcLpqdd2OM5VPz5jT984+rS8Ls0b498N13wMiRri4Js5XZyDmMWaSZ7nvDhw/HDz/8gA0bNiAoKCh7DKjg4GD4+fkhODgYr776KsaMGYOQkBAUL14cI0eORMuWLdGiRQsAQNeuXVGnTh30798fs2bNQmxsLCZNmoThw4db7KLHGHMu5cFXMo/nq2ppafJ9rittkHq8WxlCkamUcl1LSHBdOVjuhABeegnw9we++cbVpWG50euBCxfo/m+/Af8dJjANuHqVbvfvd205mO34umDMFpoJSi1atAgA0KFDB5P5y5Ytw6BBgwAA8+bNg4eHB/r06YOMjAx069YNCxcuzH6tp6cnfvvtNwwbNgwtW7ZEQEAABg4ciKlTpzrrazDGcsFBKe1ISZHvJyW5rhzMdp6egMHg6lIwe3GmlDacPQv8+CPdnzcPCApybXmYdcr2hY+P68rBmDvQ6eT7mZm8zjHLNBOUEjYMWlKsWDF89dVX+Oqrr6y+pmLFitiyZUthFo0xVkiUB18c6FA3ZVCKA4ja4O3NQSkt4qCUNsTEyPcfPOCglJop9182XhiKMZZPyosWpaRwUIpZppkxpRizhxDA8OEAJ8FpC3cJ0w7OatMe5bkdHpxeO7j7njYo64YHpFc3ZVCK64oxx8rKku8r1z3GlDgoxYqkU6eAhQuByZMpVZRpA2dKaQd339M2ZaCDqRtnSmkDXyVRO5QnUu7fd105GHMHyn0YB6WYNRyUYkWSskF4967rysHsw9k32sHd97RHmR3FdaYdHJTSBmWgl4NS6qbcf3FQSjuMRtPHGRmuKQezj3LbyEEpZg0HpViRpLy61J07risHsw8HpbSDs9q0xWAwzRrlhqF2cLdmbeBMKe1Qrkc8ppR2KNcxgLszawVnSjFbcFCKFUnKg+RHj1xXDmYfDnRoB2dKaYt5Q5DrTDs4WK8NyuDhgweuKwfLm3J7yAfJ2mHe7ZyDUtrAmVLMFhyUYkWScqPH3R20gw++tIODUtpiXkfcMNQO3i5qgzKLg+tJ3TgopU3mQSlez7SBM6WYLTgoxYokDkppk7LBwZlS6sZZbdpi3njnxrx2cPc9beB60g5l/Sj3ZUzdOCilTZwpxWzBQSlWJHFQSps4I0A7OFNKW7j7nnbxdlEblJlSfOClbsr6ycigMfeY+nFQSps4U4rZgoNSrEhS7qg4KKUdnH2jHRyU0hbuvqdd5meZlVdRZOrB2QDaYV4/XF/aYB6U4naiNnBQitmCg1KsSFJuAHkgRO3gjADtUDYsuGGoftx9T7uU20WDgS+DrlacKaUd5l32uAufNpjXE+/HtIFPYjJbcFCKFUnKHRdnSmmHst7S04GsLNeVheWOA4jawpkB2sUHYtrAmVLaYb5OcX1pA3ff0x4h+MICzDYclGJFknKj9+iR68rB7GPeUOQMHPXiTClt4Uwp7eIDMW3gq+9pBweltIm3hdqTlmba5ZzXNWYNB6VYkcRjE2kTNzi0g9OxtYUHOtcuzpTSBs6U0g7uvqdN3EbUHs7SZrbioBQrkrhrkTbxwZd28DqmLTzQuXZxo14beEwp7eBMKW3ioJT28P6L2copQan4+Hh88803mDhxIh4+fAgAOHLkCG7duuWMj2duiA+YtYm772mDXk+TJCmJrwimdtx9T7v+azbB25tuue7UiTOltIODUtrEV9/THg5KMVt5OfoDTpw4gc6dOyM4OBgxMTF4/fXXERISgrVr1+L69etYsWKFo4vA3BB3LdIm8/G/uO7UybxRIV0RrFgx15SH5U2qs6Agashzw1AbMjOBxES6X6kScPEibxfVSlkvqakUqNfpXFceZh1339Mm7oauPRyUYrZyeKbUmDFjMGjQIFy8eBHFFEcsUVFR2L17t6M/nrkpHlNKmx48oNvAQLrlulMnSw14rit1kxrv4eGmj5m6SdtEDw+gfHm6z3WnTsptoBA5szqYekj7MOmwhA+UtUFax0qUoFveFqofDx3AbOXwoNTBgwcxZMiQHPPLlSuH2NhYR388c1PKg+bUVMrkYOpmNMqZUhUr0i03ONRJmXXj50f3ua7UTc1BKc7csk4KSoWEAMHBdF9Ndcdk5oF5rif1ktqIpUvTLW9/tEFax8qUoVtex9SPM6WYrRwelPL19UWilHuucOHCBYSGhjr645mb4tRs7YmPp8AUIAelOPtGnaRGRUAABaYAbhyqnVQ/ERF06+qG4caN1LVJpwOKF6fsyHfecW2Z1Cgujm5Ll6b1DeB1TY2ysnJmRrl6HWPWSW1C6TBELW3ErCxg6lRgwQIep9ESadvHQSntUJ7EVD5mzJzDg1K9evXC1KlTof9vVFydTofr169jwoQJ6NOnj6M/nrmhrCwah0OJd1zqp+y6V6oU3ed6UyepUeHvz10ttSI+nm7V0AUsLg54/vmc8+fOBT77zPnlUTO1BaWEAG7eBNauBUaPpqBiixa8rVZu/4oXp1s++FIv86CUq+vq+nVg2DC6mMHkycBbbwF//eXaMqmReaaUGtodiYnA669Tu3X+fDoGYTJp3xAWRreuXteYejk8KDVnzhwkJycjLCwMaWlpaN++PapVq4agoCB88sknjv545oaUZ7x8felWDTsuljspKFWqFAc61E5Kfg0OVk+mVFwcsGEDcOoUEBMDnD3r2vKojdQ1VgpKubJhOHYskJ5u+bnx4+WrzTHToJS0XXRl3Y0YAURGAn36AJ9/TvP+/ZeCjO6c2SHtvwICgJIl6T4ffKmXlNWmhqDUsWNArVrA4sWm87/91iXFUTVpP1auHN26st1hMFAdNWwIfPMN7bfefpsCi+fPu65caiNtGytVotvkZPfeVzDrHB6UCg4ORnR0NDZt2oT58+djxIgR2LJlC3bt2oUA6bQfY4VICkrpdJxxoyXKoJQU6HB1UOr4ceCPP2iaM4cyBJicdVOihHyg7Mp17NQpoHp1oHdvoH59oHJloE4dgK+lIVNLptSKFcB339H933+nxqkQVD7pJMLbb7umbGpkKVPKVQfQR44AixbJj6X6AoAtW4B165xfJrVQ7r9cXU8sd3q9nE3v6u57aWlAv350W6wYZR9Lvv+e92Hm7t+n2ypV6NaV7Y4PPwRee41Ogpl74QWnF0e17t2j22rV6Favp6s1M2bO4UEpSZs2bfDmm29i/Pjx6Ny5s7M+lrkhZdcitWRxSISgRsaNG64uifpYypRyZaP+yhWgeXPgySdpGjuWzvRs2OC6MqmFFOAoWdL1QamdOykQJZVJqX174O5dpxdJdYSQgxuRkXTrirOV169Tly8A6NQJ6N5dfi44GPj4Y7q/ahWwbZtzy6ZWaglKCUFdioQAWremg4r0dCA6Wn5Nnz7uG7hXSz2xvEmBDU9POePGVevUyJGUVRMeDly7RuUQgrqDAbQP4zaHTKq7ypXpNiVFHovUmZKSgC+/pPvPPgtcvkzz/viD5h09Cowb5/xyqZEUlJICiYCcbc+YkpejP2D+/PkW5+t0OhQrVgzVqlVDu3bt4Onp6eiiMDchnfFSS1AqPR1YvZp2nNu30wFXcDBl4UgDejPLQSlX1VtCAtCuXc6zOQYDdS/q1Ysy8dyVlEJfooQc2HDF5c+vXQM6dpQf37sH+PjQ2ctffqF5AwdSRo6715fUXa5GDboVguZJV090tPR0Cu4+fAg0aECZNebGjQMOHaLtZZcuFOCQDhrdlTLYIWUmOfsAOiuLAlJ791I2x88/03oGUHBx1Ci5K9/EicDKlc4tnxpIB8ulS1MmAKCek2HMlHSiIjTUtSfAVq2Su+i9+aY85g4AzJgB/PQTBTr696dsnJAQ55dRTZQnV6SuYAC1+aV6dJalSymwUrMmbQ89/kvx6NYNmD4deO89yq4fMkTOEHJXUlAqIoKOyZKS6LdT/t9dQbrq76lTtB9z5zaiWjg8KDVv3jzcv38fqampKPlfR/tHjx7B398fgYGBuHfvHqpUqYKdO3ciUjqFy1gBSEGpgAB1jE00cyYwZYrpvIQEYNAgYNMm5+9M1UotQakHD+ig+fZtCh5OnkwNoE6dqBF74QIdnLVp4/yyqcWtW3Rbpowc7HB294ekJOCJJ+THZ87IXTFWr6bMtrlzga1bub6k+ipVyvTAJjnZeUGp33+nOgKA9evloIa5qVOp/gBq+H/wgVOKp1rKoJSUEeDsA+ihQ+WD59mzTQOFOh0wbx6Nq/LKK3SgPXAg4G4J8dKBV3i4HLRXU6aUXk8nVYoVc3VJXE8KSoWHy93lnL3/evAAGD6c7kdEABMmmD5fqhRl1TdqRPu6OXMAdx+GNz5eHkS8QgUKBBmNtB9zZjtar6e2BQCMGSMHpCQTJwJ//037vE8/pfGm3Jm0bQwNpYtASEEpVxCC6mXFCgomSj78EPjoI9eUickc3n1v+vTpaNq0KS5evIgHDx7gwYMHuHDhApo3b44vvvgC169fR0REBEZLOf2MFZAyU8rVGTfp6cCyZfLjzp0pyFGsGF1Z5eWXXVMuNVJLUOqddygg5eNDAY3Ro4H//Y92plIQpG1buuKUu15l5fp1uq1QwXWN+v/9D7h6le7Png3Uri0/p9NRI/655+hx27buPXi28oDZ01MORDnzoHnFCrp95x2564UlNWvKY06tWMEDorq6W9jduxQcBChYKB1Imxs0iK4eBtCYYFK2kLuQ1rGwMHV037t4kbINe/akwIaPD3Xdlf5P7kwZlHJVXY0fTwfnlStTFpRyfDbJY4/JGb9Ll1JQ0Z1J61hQELWhXXHSOS4OGDyY2kBhYcCAAZZfN3Ei3X77LfWQcGfKbaN0ZVJXBaX++APo0cM0IAXQybC9e11TJiZzeFBq0qRJmDdvHqpWrZo9r1q1apg9ezYmTpyI8uXLY9asWdjL/wZWSCxdrt5VQalPP6UuRqVLUxmioylrats2OjjcsIHStpk6glKHDskHxJ98QmNKKc2YIV+K+N9/gQULnFs+tbhzh27LlHFNUOrhQ2DHDrr/wQd0ttKS116T7y9Z4vhyqZWyUQg4f/3asoWyowDgpZfyfv0zz1Dg7NIlHujXlUGptDTK4hACaNxYDvJa88kntP0+c8b9Bj2Xuu+pISh18iR10922Ddi8ma7uBtB/6f/+zzVlUhNXB6XmzZMDvV98YTkgJXnqKVqnYmPlfZ67Uq5jgPO7XgoBREVRNihA3fSsZR62bSuPC+bOmVJCmNabq4JSRiMFeKOi5HkBAXJ5ADqZ4orxyZjM4UGpO3fuIMtCOkFWVhZiY2MBAGXLlkWSqy+zxYoMS2NKueLvtWyZnA765Zdy4weggWKff57uL1pEVzVyd64OSgkhBzfCwmicFHONGlGQsUkTejxmDHXFdDfKzBtXBKXWr6f6qlOHznBZGwuga1dg0iS6v3ix+55pNm/MS9siZ6xfFy/SmUmAxiVq1Cjv9wQGysGrr75yXNm0wJVBqcmT5fu2BBNLlqSMKYD2b6dOOaRYqqSWTKmMDNNuzS+8QBmtkk8/lbvRuitXBqVSU+V24YsvUtApNz4+QN++dN+dT6wA8n5M6qbvzP0YQF3yDh6kNs+uXcCrr+b+emlbuGmT+17cKCFBzpqVuu8Bzg9Kvf++6UmVc+fof5OQQPcB4PBhShZw1ZU4mROCUk888QSGDBmCo0ePZs87evQohg0bho7/jVB78uRJVM4tn58xO0jddFx5ufoHD+QMqFatLJ9hnjNHvv/++9xNxZVBKSGoO9jff9Pjv/8GvKyMuOftDfz5p/xYGv/GXQhhegAmBaWcNdD5lSvyFdxsuezyxIl0sBwTk3NsN3ehHNMBcN4Z5sREGosNoPVm/Hjb3zt4MN2uWSN3F3U3aWlyHTk7KPXTT8Bnn9H94GA6i2yLJ5+U71vLYCyK1BCUSkoCatWS96V79gA//EAnUjIzqct5cjLVkTsPwu6qoJR0IkU6kSWtX3kZMoROvKxZQ0ERd2Ut49cZdZeRQWPrARSgb9cu7/c0b04nYVJS5CvLuhupzooXp6wyVwSlDh+mYLxk/XoaJkBSs6ZpgNHdx7F0JYcHpb799luEhISgSZMm8PX1ha+vLx5//HGEhITg2/9GzgwMDMQc5RE6YwVw+zbdlivnuqDUG2/QeFIhIXTJevOBEAHqFnHgAAU//vgD2L/fuWVUG1cGpXbulC+7/NZb8hXKrAkJoaurAJSJ44orz7lKUpJ8VcLQUOdmSmVmUgZGYiIFe80Hh7XE319ucEybRgPVuxtr3R4cvX699pp8hnj1avuupNekCR00AtbHMSrqpG2ilxc15p1Vb3/9ZRrw3bqVziDbomNHuVEfHU2TO1AeMLuq3fHJJxR8B+gKsa1by895e9PBWMWKFOR98UX3PRGmzPR1ZlBq2DAKEAJ0YYCyZW17X8OGdAU+gC7g4a715spMqfnzgbNnKbDy1lu2vcfTUx4QfckS4Px5x5VPrcwDiVLvFWcFpR49ouEAJKtXA08/nfN1n30mXwxn3jwanoM5n8ODUhEREYiOjsaZM2ewZs0arFmzBmfOnMGff/6J8P9anE888QS6du3q6KIwNyEFpcqUcU3jMDkZWLuW7n/9tfWrTAFA06ZAv350/6efHF82NXNVUOruXdPBKqdOte19zz5LZy/v3aPyumrgRmeTGhkBATQ5KyiVmkrdUg4dosynH3+kAy1bzJwpX5bZnmydosI8U8oZB2LnzsmD9P7+O9C7t33v9/GRx7/57Td5m+pOlF33dDrn1NuNG6bdv06fzjm2Xm50OtqGjhxJj6dPL9zyqZF59qgrMqX0evmiKr6+wPLlOV8THi53h920yf3G/ZJImVLOrKuVK+XtWcmSdCLSHtOmUUBk925g1Sr3vHa9qzJ+f/lFHrh86lSgXj3b39u+PWUvAnSy2t0CiuZBKWdvG2fNoiB8iRJ0bGhtXMSSJamHxMsvUx198YVzysdMOTwoJalVqxZ69eqFXr16oaYyb46xQqY8C+aKq3NIgyuXK2caobdGOiO9fDld8tYdpaXJ2UalSsk7rsxMmhwlNZXG27h1ixp8Bw5QVxVbNGokp98bjdRQkTKIijLl+gXIV3JzdFDqq6+Affvo/qpVpuOk5MXDA/j+e7q/YYP7je8gBTfMG/OOCPoajcCJE3Q1RCHo6l/du+dvWU8/TRkdAHUf00qDXq+nwaWFoG1LfgdPVQalALneMjML/+p2iYmU1VSnjjxvyxbTx/YYO5Zud+2SgwBFVWKivJ8KDXVNUGrhQg/cu0fb5aQkOsiypEcPeaybkSMpo9vdWOq+p9c7pq2RlUWBXeWJr7g4ypS3R2Qk8O67dP/99z2RkeG0wzfVcMXYiJmZNGC5wQB062Z7N2aJTicHiCmgWOhFVDXzoJQzM+sPHJC77S1cKF+kKDdSF80ff+TeK67glK3azZs3sXDhQrz77rsYM2aMycRYYVPuuKRUUWdlSsXHy1eZmjDB+gDMSt270wFcUpL7DmRprZsK4JiGvRB0md6AAGp0+PjQ+BtNm9q3nNGjgbp16f6NGzSgfVHnikbG6tVyl6BvvjG9goqtmjal9QwA+vRR/5gqKSnAO+8Ajz9OZ/sKcil38+CGoxrzWVkUSGrYkB4HBRX8al9ff00ZcTdvygOSql2/fhS09vAAypeXG7r2shaUAgr/RMuLL9KFAaT/xLffmo4PZa8KFei/K0TR7+IsbRMDAylI7+yg1L59ZTBuHPWvnDo17wzSBQuo69jt2+53ZTCDQW4jKoNSgGPq67XXTDNrtmyxPJyDLSZOpO6XsbE6REdXKpTyaYmzu++lpFAQNz6eTpZu2pR7zwdrmjeXhxoYMMC9AsGuyNIGKBAsjWfZvr18Yam8tGghX4ylXz/XXCTLnTk8KLV9+3bUrFkTixYtwpw5c7Bz504sW7YMS5cuxTHpOrWMFSJXje1w/TpQpQply1StCowYYdv7PDzkQX0nT5Yv3+xOpKBUSAgF8nx85IZ1YdedXk+XN+/cWZ731lvyFfXs4eFh2u3SUpcJNUhO9ka/fp54552CZ3NZC0o54qDz/Hn6Pzz/PJW7QQNg4MD8LUsaKDYkhAaLVWt6thDUaB07lsajOHyYGrShoRRUW7zY/owha5lShdUwFILOSo4eTV3tJF9/bfu4KdYEBMhj4/ToQYEvNTp7lgJnP/6Ys6vhkiUUcN++3b5l/neB4ux1zcdHPigqrO3i+fMUfNq8WZ5Xp468TyqId96h22++oe3E7t0FX6YaWcvgcEZQav58D8ya1QwAdbuULkOfm8BAYNw4uj9tmnYyEAvDgweUuajT0fZQ2dYo7PpauBD47jv58euvFyzQ6+Mjj2W5Zk11TQQ3UlOB2bPp5OucObQtvHkzf8ty5kDn8fFA/frAtm30eMIE24cLsOSVV+T7ffvmP3tWa5zdfU8I4M4doG1b2kfqdHRizNZAsKcnZQxLY+9J3dCZczg8KDVx4kSMHTsWJ0+eRLFixfDrr7/ixo0baN++PZ6z1rmTsQJQRuadFZRKSaFo/KNH9HjsWNuypCSjRlFUPy1NuzusuLj8p78rx5OSOKLujEY6E6IM/LVvb/tVcCypVw+YMYPunzoFdOggXwGysN29S4MQS43RmBjrZ91u36bXPnoELFzYEGvXemDuXOqmqNPJ44/Yy/xA2RGZUr//TgP1SmMxAFTu6GjrV0W0Rd268lVwJk1y3iXrbTnoO3eOMrg8PCjbYvFiy68ZNsy+LgAGg7x+mWfcFMa6dfAglbl5czlTcMwY+s7SeHkFJV1C/epV6l5r73gs1hiN1K3zxAl6nJxMv++8eTQW0o8/5r2MrCygWTMK5ERGyt0NzRkMFAjfutX28t25Q7fKwJ6U/ZvfM7g3bwInT9L4JjodrWPK33PMGOCff/K3bHPPP2+afdq+vXq6zgpB9fzBBwXvCmltrBtHtzu2bwfGjqUMqaefNuKnn2xvdwwZQtvUu3dpu6P2NsfBgzTey0svUSbm++8DGzfaH1CTuu6VKiXvSwrzQDk5mQJ+nTvLF2jo35+W/fXXBV/+wIFAZKRAQkIxFC/unT1unxqlpNDvMG4cbffGjqXtTmQk7ePtXe+clSl17Rptz69epccffywHcfOrZk36/wKUcbVgQcGW50iZmZThN2xYwU8COTModfw4tUXKlpWPxcyvtGeLUqXkDO/vvqP9BHMS4WCBgYHi0qVLQgghSpQoIU6dOiWEEOLYsWOiYsWKjv74QpeQkCAAiISEBFcXpUAyMzPF+vXrRWZmpquLUqhSU4WgZooQ8fFC7NtH9ytXduznzpghf66npxAPH9q/jNu3hfDyomXs3l34ZRSi8Os9NVWI6dOFKFWKyt2kiRAZGfYvZ+VKen+HDvK8yEiad+BAwcu4fLkQK1YIUbGiXE+AED/9JERh/BRGoxBVqsjL7duX5hUGg0GIK1eE+OQT07JLU4MGQuj1pu/5+mvLr7U0+fsLceOG7eUZOJDeN20aPf7nH3pcqVLBvqfRKER0tOUyvviiEFlZBVu+5NYteT3z9xfi7NnCWa5Er6fp0iUhRo2Sv8Ps2da/w7FjQpQsmfN7ly8vxMyZQixdKq8j0nTkiPUyKNfz+/fl90j/9Q8+oMfDh9v+vRIShEhPp/uXLgkxZ44QU6YIUby4ablq1Ci8ulJauFD+jIAAIWJj87+smBghHj0SYt48eZnNm9PvbV4H1asL8fHHQly7ZnlZEyfmfI+HhxC7dtG6m5AgRLt2ps9v2mRbOV9+mV4/c6Y8r1IlmvfPPzlfb759z8gQYtYs+h/+/rsQU6da3w54edFvUtji44Xw8ZE/p2RJWueSkwtn+cnJQvz5pxAXL9K6nRdpu7x/v1ymWbOEuH8//2WQtrdPPWW67IJuE3Nz9ChtvwAhOneOERkZ9u/IunSRf4Mnnyz8MhZEairt++/dE+LHH4UoUcLy/9aebZgQ9F8BhKhbV55XrhzNO3w4f2VNTBRi8mQhvvpKiMBA0/K1b194bQHJTz/pTT5j9OjCW7bBQL/D0qW07Xv8cSHmzhWiY0chunen9Tk3n31me9ujSxf7yiXtt6X2ykcf0eMhQ/L/fZXLP3tWiNdeMy3jm2/K+72CMhqpbQgIUayYECdO2Pd+Rx+3Sf/TL780/Q3eeiv/28e2bWkZq1fT4+++o8dduxZOmSVLl+b8fyn3m/YyGk3bA+fOFV5Z7VFUjtVtjZ3A0QUJDw8XZ86cEUIIUbt2bbFhwwYhBAWlAgICHP3xhY6DUup27RptQHx8aKNy8iQ9Dg113GdevSpvuN5+u2Abr1deoeUMGlRYpTNVmPV+/rwQYWE5dwQ1atBB0Pnzti9LOlh65RV5Xu3aNG/HDtuXk5pKtykpQixeTAeTlhpD4eH0msL0xx+mn9GyZf4Pzg8epCDUsmW0HFsaeF27UiPt008tP1+zplGsXk0NTfPnypWzveHcpg2956ef6PGpU/S4VCnbv5/RKMQ77wjRubMQI0aYHrSaT4sX2/3z5emHH+TllyghxPHjBVvegwdC/PqrEPXr294gB4To1UuIPXuEaNTIdH6lShTsSEoy/ZzMTCEqVJCDJdZWY+V6fvas/D0lM2fSvIEDc/9eloKEnp6Wv8sXX1Dw9+7dAv2UVhmNQnz7rekBzf/+J8SwYbYHUzIyhHj/fQoa2VNPyqlpUzqg/fbbnIHioUOFWLVKiG3bcn52crIQtWrR60JCbAved+pEr1+5Up5Xrx7Ni47O+Xqp3pOTM0X37nl/l6pVKVhvMNj2++WX0ShEt245P3/Vqvwt79AhOgj5/nshqlUzXWapUkL89RftC5S/cWKiEE8/Lf/vrf0+o0bZv92eNo3eO3gwPT5xwrHtjk8/lQNSbdoYxI8//pavffqZM6bf3Z59dn5duUIBxNxs3Wr9P2spcDxrlu2f/8039J7u3eV5NWrQPFtPBu7eLcQzz+S+bw4Kov1xYqLtZbNVZmammDNnp8nnXbhAk72OHqWTqgsW5FyXrE0VKggRFUV1qbRjh/X93PXrQvzyixB+fqbPzZljWzkfPJDfIwWJZs+mxy+9ZP/3FkKIuDghPv9ciCeeyFnmwMD8/Z55MRjkQE2FChTAtnX7a6n9fuOGfKJQWiZA27r33qOg7c8/C/Hbb/S/tdTOO3NGiAEDbKv7V1+1b38h/aekdeuXX+hx69a2L8MSg4G2s1OmUBvSvJy//17wYHBCgry8F1+koGVhB5jzUlSO1VUTlHr66afF119/LYQQ4p133hHVqlUT06ZNE40bNxadOnVy9McXOg5KqdvBg3LDRQg5YOTn55jPO39e3mh5edFOriD27pWX9/bbOTNgCkqq9+vXM0VyMu3cb92iA7xRo3J/b1wcNV5GjKCzqnntvOrVs30DLgXjPv5Ynte0Kc3LLavgxg0hJkygndPixbbtVDt2LLyz9OYSE+mgV/l5b7whxOnTub8vK4uCO/fvWz54U05nzwoxblze3zMwkIKbTZoYxNy5O3OcSZfWFWn67jvbvmNEBL3+4EF6rAwEW5OSQmffFizI+/tJ05NPFt4ZSksOHDAN0DVpIsSkSUKkpdm+jL//tu272DKVKEEN96tXc//MLVtMtxGWKLfvv/9Or1VmBkhnQvv0sf451g4wlNNTT1Gj8PJl23+zgjpwQAidzrQcjRtTY/yZZ3Jug6Oj6QC0QQMh6tSx/D26dRPi3Xep8R4XR9v13bvp4N/bO+/foXNn2xrqMTHye4YPl7ePy5fT2ei0NPrPZ2XRtl8KYimDXNKB8Nq1OZe/c6deFCumt1pOb28hevemALo9//PCYDAI0bNnzjKNHk2B2bxER9PvbO965etLQT3pJIct0+DB9h18vPUWvW/CBHp8+TI99vfP329lTVqaED16yOVs2lSI27cL3pZ77DFaXpkyhZ8tl5EhxLp19H9t0CDnb92hg+lnxsXlzL4EKMPuzh16TWpqzpMv/x1m5EnKEh06VJ4nnRTYssX6+xIS6IDclv/PkiX2/kr2kbbv6emZIjjY9LPHjMn9v5uWRgGIwYPpxFJh7LuioihArzy5VK6cEM8+SwET5YmK+Hg6CSll1wN5t4+EoJO9AP03JFKbr3dv2363S5eEGD9eiA8/NP1886l+fQoWOcqtW5TtK31ehQoUiDU/CWUuMzNTrF69UZw5kynGjaMTMvbWVe3a9F/evJmCw7dvW37dY4+ZbmuUU//+tn9XKXNQCvBJ7ZHHHrN9Gcr/c2YmBSOlEzbmU5MmhXuSZe5c0+XbGkQtLEXlWF01QanLly+L4/+dhk5OThZDhgwR9evXF88884yIiYlx9McXOg5KOU5GBu28vvqKGs35iUhv3kwbjsaN6bGy60phdykx7yKV37O+SkajEA0bysvM7aDRnmXev0874pkzs4SHhzF7+eYHdyNGULDB0kZdmeqvnP7rnSuMRjqoe/55+Tlbs5zat8/5G0pnr378MefrExIoOGOpkaucvL0pWDh/vt0/W74ZDBQAsFamcuXoN/79dzoQ3rlTDsBZmooVk19vKeg5ZIjpawFq6Et1mNu6rtebHqwdPZr7d0tKkl8rdVF9+FCeZ579kZVFB5N5Hdh37Uo7//79qcvttWuF060yL48e0bZCWZbAQKqPzz6z/HsbjfS/lrIjzKc33qAzj/Hx9Nts3kxdrdasoQaNtd9g0SLbymwwUMNLel+HDnJQ6OJF+q/Ex2eKN988Kl591ZB9wPzMM/Iyli+necpsAem7LV1K30EKPiqnfv2ou670HV3l7bet/47h4ZRBJWWSmE/Fi9OBW79+tK+xJUCdlSXExo1yl2LzyZ5siNGj5fc1bkwH63kdSNy8Kb+/a1eat2KF6XLXr7f83m3bqPx5dbtxBoOBtndSIFs51ahBXSj79KFtxq+/0v9swICc66hy8vKiLjYjRtB/11q9W5pefZUCy1Wr5nzu/fdtb4P07k3v+fJLehwbKy+nMA6QTp6k9VdZvrFjqXyF0ZY7fFg+SH766cLLBrh0yfa60OkoUCt10QLoRNmaNZTZaimLy2ik91haT6zp359e++mn8jwp+3fNmpyvv3ZN7iZmbWrYkAINO3bkb+gGeynrfPXqnOUJCaGg07BhFAjfu5cCplJAztrUoAF1X3vsMVo30tPpxN+DB7QPe/fdvOuxXDnb6uHoUdP35ZW5LmXt1qwpz5O6tHfubP19d+8K0axZzraupWn2bOe0O4Sw3H7w86PglBSkzcyk7cepU7S+16xpzPM7SPsVW7PeLE1hYXKPj7Q0aieuXCmvm56e9J/Ii7K9KAXcdu+mx9Wr5/7e/ftpu75woRw0Hz/eepmDgqhrbmG7fj3nZxVm4D4tjbaTI0ZQYNe8p40aj9XzQzVBqaKGg1K0Av3f/xXuxtvSzrJ7d/v7MS9bRu/t1o0ep6XJyyuMRnlSEqV/SxtJaVKe9S6oa9dMAwXKrhv2SE+ncU3yu2Nq0IDO1A8alLNR5u9PXYzM07cl0hmcHj1yL+O//1IjTko53rdPfu6pp2ie+VnHrCz59eZTrVoUmPH0pANOIRzfNcWS+/fp4Cq/v32rVnQweeQI7RRzYzTKZyKlBozUjVGIvNf19HTTbpizZ8sZeikptPypU+lMtdSwCwmR36/Xy+81D+JIARHzqWtXOhg8fbrwu1HaKymJDkDLlrXcSLR2Rk451atHByX37uX9efv20fbir7+ocTN9Oh0M2bP9yMqiLhH2/KekMcCEkFPo27QxXa75AU7lyhTwWrLEOQdbtjIaadtx+XLuZ7zN62jChIJ1UTIaKRiXkUEB+Llz7c/my8qSx4WydTusJAUnpO2btEzz/++vv+b/ezrD/Pn53z6OGUPbuAcPco6HFxdHB9YNGpie4AkKoozajAx6719/5cxEzsigYKX0HlsDxVLQbONGepycLC8jr+wHSVYWTZmZlFGa2/fv3du2kw72+OIL08/I6wSFNXFxFASwVG6djrJRre2/8/P/NRopw0t6n5ThYjTSWH1JSXSg99ZblFkjZccqT3ZJ2bvLl5sue9s2y2Vr3JjaVn/95dhsXmvM6/y773KOl2nPtHq17e2ke/fo/52aSiduunWjbERpWfZ0tzcPpL/9No3N1bkzncC5e5e2EyNHym3KXr3k969bR/Natsy57GvXcma5WJrsGR6iMGVl0T7k559Ns6bsmZ54gtrJixfTb5WcbFqPWVnUfly0iOpYCshammbNsu3EvTREwZQpeb9Wym5TjtRz+DDNK1vW+vvszeBTtm0Km9Fo+Xd76SXLXehz8/AhZaYZjVQfQUGWv0/37kK8/jrt265fzxRr1mzkoFRhqVy5soizcLr50aNHorKjR592AHcNSp0+TRvP1FT5rFL37nRG8OZN+w9Yvv6admYrVuQ++Kr5mfy8SAOOS2OlGI1ydN+WszeWJCXRdOCA5TIqAwCFRRlMCw2lM/RBQXQWxZI7d2iHkphIZ6JPnsy7kfLxx3L/funse15TlSq2jYVy4YLpmSlfX2r0NmlCDY6pUy1nz0jp+UII8cILNG/ePNNlm9fDypUUJP2//6MGotHomoaiNVeuyGfiJ0+2fBBdq5YQGzbQ/3fdusLtt27Lur5okf2NISUpQ8u865nyP7h8uWsChPZYvdq2rqnS9PzzBR+PKr/u3aOuqLaWVXmQKaXQN2pkukwpkFqxIh1wOGp8qMJ09SqNMfTtt3RwEh5OQZ/WrWnsqGbNTLcramAwUBaQVDf+/nLXl4EDaX2UthPmmaLS+CHKQVylsRMBIRo0uCd+/rmQ+307yKFDtE/bvj3nYPDm05Il9J+3N+P5/n1qu5w8aft7pLHC/P1zXwek7bRUV9K2wGCQ93+5Dch/7x4dDLZoYVs3UYD2D0qFFZR69CjnZ5UoQZO1AJH0/VNSKNhkrcyffUYnS6S2Q3IyBYxiYuig+fnnqZ3zv//R9M479u0D//nHNMMKoAG6c/sdlRkJlgK9BkPObJOdO+35RR3HWp3r9RTMGTnS8nifyum55+j7FEZbIyuLAkDDhtnfHh4zxr62x/Tp8nulQevr1zddprKLu3Jq0YL2fULQMYta2iMZGabjQuU1DRuWle8hKDZvpn1ieLi8vA8/tP39yoB5aKi8bf3wQ+rBIAQFpqdMoSxugDJgJVKgKjg457KVwfzcphEj6LjA2SfK3nsvZ1lmzDDNnDIYTNep9HQ6nouJsXwxG1umZs1ui+RkDkoVCp1OJ+5a2KvHxsYKn9wGIXGwL7/8UlSsWFH4+vqKZs2aiX///dem9xWloNS6dblnTyxdShsaS6ntliZPTzo4zWssmNyydxo2zDnmzIgRtn8v6WpX48fL86Srttg6AHlKCkWoDQYKRlm76gtgPUhUGC5csP655cpRw026uiBABzmWxmKQph9/FOKLL7LEiy+eEenp8tWZpKuFSd0kli/PmQkm1a+tZ32FME2rt2UqXdp0Y/766zRfOc6UEKY779yuQKYmygOpe/coJfnffynY+++/jk0Zt/WgZfv23OunVCkKLgYF0TqsFBpKr1FeTebuXfm9aug6ZK/r1+kgZexYGjND2VW0MLrqFpaEBGrYV6xI68qbbwpRqpRR9OlzXpw6lSkmTMjZLUUaC0uZQp+RIZ+5K+gVL5ltpO4ZlqSkWL7in7RdnTRJnid1x2zb1qD5VP+4OApgSAcccXHWM3IdRa/P2e7p2ZPaFZ98QgdE0vhWyiwR5cGJNJaK1L1d6dix3NsVyqlBA/pcWy5qUFAJCdYzMBs0oMDhokUUaGvUiNp769fT2EGW3lOlSt6DmheWX3/N+7eU9lOvvGLa1pAGeVYOmK7sXvbFF+rah9la57dv08m6w4dp/z54MAULCnus0oIwGCjTx9Zut8pMV2tX1zYfu27uXOd+p4I4d04OaFerRplib71F9TZ7dpYYO/ZAvq60aY29gR3l4N+WJktd7CZOlN9/86Z8PKFcB5UJBNJUuzZ9988+o+3fzp2uP+G8aROd8LL03V9+WT5B+8kndKLZ1kzu556jk2evvprzYjLh4cni2jXt7tOFUEFQasOGDWLDhg1Cp9OJFStWZD/esGGDWLt2rRg+fLioUaOGoz4+Vz/99JPw8fERS5cuFadPnxavv/66KFGihMXgmbmiEpQ6cSJT+PjQgKjly9MB2L171MCQUmILMpUvT42befPk7JVz52iKisr5+mrVTK90ER1t2ii0ZSBEIeTUe+VgdNLVWg4dsv6+2FhKgVaevbY2jR5NZ6Ly6lZVGJYvN+2CYM/UuDEFdpQZYrY2ZlJS6GxTQgLVy4YN9p+hNhotp08rz+CVLWs9HVgae0UaPJbKLx842zI4LrPvoCUxkRoAJUrQmEJvvkln8KVGfGqq5YPoKlWoTvbulef9+CPNq1evEL8Ms0ledX7kCNVNmTLyPKmrSni4es4gs5ykcV2UF6aQura8/XaW5oNSamFvO6hKFdP3S5kI5pmU0hAD5lPz5tSNuGJFymDesMG2LBZHjDmyYYN9XUzNpwEDnH+VKiGo3TJ+PGVhvP02BZNeeYUObM+dozJZKpe0/igzRqQxQ3Mbr8hViso4M+aWLKGDeaORgrnr11Pb/Pp1CgRMnWr6eilDVHnlX6NRDj5u3+68MaIKW1ZWzv2wWur9u+9s3xZ06GCaLaoMaimz6qQMKmmSMtrUKibG8pAPeU1Tp9Jx2axZuW8jDx2ibtqvvmoQ3323xeV1XlAuD0rpdDqh0+mEh4dH9n1p8vHxETVq1BCbcruslgM1a9ZMDB8+PPuxwWAQZcuWFTNmzMjzvUUlKNWzpyHHymLpUt/Fi1OXq1dfpR3A2rXUBzs+nnYYJ09S94nu3UWOq4AoA1Tml/H18KCBJqOirKfVK9PJW7Wy7XtJg2N//708T7qCkbXU64cPbc8GM+9K5iyZmdavHGU+9etn+Qw7Lcf5OzW9njLPWremy+8KQWNvjBoljydkaXWSxhlTrKrZWXahoXzgbKv81rm0w7TlzJQUOFU2JKQuocqzZMw58qpzKQtTeSUjqRvFK684qZAsX6SuZa++So+NRjmA8OuvelUctBQFBoPpoPS5TUFBdMl1JalNoQzUCyEPii5N5t37DAb7rozo6H16SoptXayWLKGuQUeOaG/fPHYsfYd33pHnDR1K85QnxdRCLcEJV7OUdSNdcdvLy/lXGHU0NdV7Vha1DY8epcHn/fxMh+ywlkhgMMivUeaBSCcxAcddHbuwZWRQMsd338kZUpYmT0+6UJSlrNm8qKnOC8LW2IkXHMRoNAIAKleujIMHD6J06dKO+ii7ZGZm4vDhw5g4cWL2PA8PD3Tu3Bn79+/P8fqMjAxkZGRkP05MTAQA6PV66PV6xxfYQa5c8cwxz2CQ7wcHC/z1Vxbq1AF0Onl+zZry/ago+f7GjXSbkgLMmOGB337zgLc3cPy4Djdv5vz8efMMGDbMiDFj6LGlnzIgADh3DmjQwAv79ukwaJARkyYZULEicOYMsHSpB0aPNqJcOeD0aaB8eeDWLS8AOpQqlQW9Xvy3HE8AHoiPl+cBwIULwKRJnli/3iPHZ9erJ1CunMCZMzp89JEBL70kkJkJ+PpaLqsz7NkDTJ/ugeRkYPhwI7Zt80BQkMDzzwukpADHjulQr55AWBi93lI5pf+ss/+74eHAzp1SGYDu3WmSHvv55Syvn58HAE8kJhqh19Ofc8cOmte+vREGg8HkP8ssK2ide3jk/Z8PDKR17NEjWseysoC9e2ld7NNH77J1xl3lVee+vgDgjeRkgczMLOh0wNGjVIetW5tuJ5m6SNvFhATaLp4+DcTEeKNYMYF27TKxd6/zt+9F1cyZwJQpwKpVHrh+HWjRQmDsWE88eAD8/LMBjRsLGI2AtzcQGGi6nQwIoO2febvj6FGav2xZFl56ieabV5enp+3tDEfv0729gU8/Bfr3B4KDgV9/9cDDh9QGCQ2ldlRaGvDYY/J7DAZoat8stzUM0Ovp2OXQIdoeNmigvu2hq9pxahMQAADeMBiA+Hg9AgOBfft0ALzQoIERnp6GItX2UFu9e3gAdesCJ0/SYyGAO3eAsDDAy8v6NiwgwAspKTo8fKhHyZI07/BhWgffeMMAHx+jJupNpwNKlABeeIGmrCzg+nWgUiXg/fc9sG+fDt99Z0ClSvJ77P1eaqvz/LK1/A4LSkmuXr3q6I+wS1xcHAwGA8LDw03mh4eH49y5czleP2PGDHz00Uc55v/555/w9/d3WDkdrWfPMjh7timKF88EIJCQUAyzZu1G1aqPkJbmBX//LFy7Bly7Zv+yW7WiCQD++KMSTpwojeDgTPj6ZuHixZJo0uQuKla8hC1bbFte+/YNER1dCd9954HvvvNAjx5XsHNnJFJTPTF/vhxc8/IyICuLImi3bm3Hli3pAIDMzFYAQrFnzzHodLcA0MZz+PBOuH07EABQrFgWPv10N4TQwcvLiMjIZJMy/P67/b+DI7RpQ7eXLwOVK9P97dvl5w8dsm050dHRhVswB4iJqQSgIS5disWWLQcBAOvXtwQQhpCQU9iyRV3bFrVzZJ2npbUAEI79+0/C3/86rlwJRkpKB/j763H9+haLgWnmeNbqPDXVC0APGI06bNjwB3x8jDh5sgsAf9y/vx9btjx0ajmZ7a5erQCgEa5evYctW/7F9u30uHr1OOzduw+ANrbvWlKuHE0AMGcOtR/S0oC9e62/R69vA6AUdu8+Ar3+DgAgIcEH1649CQDw9t6KLVuyCq2Mzqrz6tXp1rytcfu2Uz7eIW7dqgKgPs6fv40tW44gK0uH48d7AAASE3diy5ZU1xbQCndfz4UAvLyeQlaWB379dQdCQ9OxZk0dANURFnYNW7accHURHULr9e7j0w0pKcXw++97UaVKAgBgxw5qQ3p6nsSWLfk48FSRc+eAtm1pOnOGpoLSep2nptq2DXVIUGr+/Pk2v/att95yRBEKzcSJEzFGSucBZUpFRkaia9euKF68uAtLVjBduujRqtVGdOnSBYA3PDz08PRsWeifo8ymkgUDqGHzMjp2BGbPNmDOHA+kpOiweXMVi6/LyqIAVf36Av37d8yev2SJJ06eBKpXfwxRUQ0BAAcP6nD7Nv39vb0FNm0C2rdva3OZtEqv1yM6OhpdunSBt7e3q4uTqwcPdPj6ayAoKAJRUVFITQXOnaM6e/PN2qhTp7aLS6gNzqjzVas8ceQIUKVKA0RF1cPPP1Nw+LHHPNGzp8WNAHOgvOpcmcXQpg2lLMbF0esGD26RffaSqU9qqg4LFgB+fmGIiorC0aOU6fv446XQpUsXzWzfi7qFCz1x9ixQs2ZjREVRpo20XaxXT6Bv366F8jla2qer1d27OixdCgQGlkNUVAROnAD0ek8EBwsMHtzBpLeAGnCdy0JCdLh3D2jcuCPq1wc++IDaiH37RiIqqryLS1e4ikq9ly7thUePgIYN26BtW9o2Dh1K9fbii/XQvHldVxZPVYpKnUu9zPLikKDUvHnzbHqdTqdzelCqdOnS8PT0xN27d03m3717FxERETle7+vrC1/q62DC29tb038QiRa+h7c38NFHwLvvUpev3btp/pAhwNatQEwM8PrrFI0+ehSYN09n8p2k2GFqqhek2WvW0G2/fsCPP1K6rzvRQr2XKEG3KSke8Pb2wNGjQEYGnbFu0MBbdQ1FtXNknQcF0W1amie8vT2zMyyrV6e6Y65hrc69vYFixYD0dCAjwxtSknCNGkBYmLq3C+5OChhK28U7lISDChU8sutaC9v3oi6QkrCRnk7tDr0ekEaN6NhRV+j1w3Wef9I6lZxM69SlS/S4Xj0dfHzU+5tynVM78d49IDmZ2oRSVkqXLnJ7v6jRer1Lx2RpaVRHt28DsbHUHa5Ro6JbbwWh9Tq3tewOORJXW5c9JR8fHzRp0gTbt29H7969AdD4V9u3b8eIESNcWziWKz8/4K+/gD/+oPELypSh9N2UFGoAGo3Up9fHx/R9UuMwWdEjb/Nmun3+eWeUnOWHeb1JgY66dcEBKZUxryupUV+tmmvKw/IWGEhBqZQUuSHfsKFry8TyJgWAk5Lo9hb1SM/uXsbUwXybePIksrsxjx3rmjIxy6R1SjqZf+EC3SrHUGXqJAUU4+OBu3cpC9jTk44PmDqZ78OWLqXbpk2lccKYu3JqeogQlKanc/ER5ZgxYzBw4EA8/vjjaNasGT7//HOkpKTglVdecWm5WN50OuDJJ00fS40/D4+cASlA3gBKjcOkJODiRbovjdHE1Me8US816PngS304KKU9gYFAXBzVmTQeTGSka8vE8iata1KD/vJlui1ftHqqaJ75NvH0abrt0IHXM7WRMjekdUoKStWwfZQJ5iJSRv2jR3KAvmxZCkwxdTIPSu2joRDx0kuuKQ9TD6f0q1ixYgXq168PPz8/+Pn5oUGDBli5cqUzPtqi559/HrNnz8aHH36Ixx57DMeOHcMff/yRY/BzVjSYNw5P/Df2YfnygEouCskssBaU4oMv9TGvK+lAmYNS6iWdkUxJQXYXMD67rH7KkyyxsTSoqk4HNG7s2nIxU9I2MSWFbqVAvTRQOFMPKShlninFQSn1Cw6m28REPnGpFeZBKWnbWL++a8rD1MPhmVJz587FBx98gBEjRqB169YAgD179mDo0KGIi4vD6NGjHV0Ei0aMGMHd9dyE+Znlo0fpVnkJY6Y+5oGOGzfoloNS6qOsqxs3KMjh4cHdH9RMWWcclNIOZbBDynALD6dJ41eNLlI4e1Q7lEEpIYDz5+kxB6XUT1l3Wf9dzJLbiOqmDEplZQHSiD+8bWQOD0otWLAAixYtwoABA7Ln9erVC3Xr1sWUKVNcFpRi7sO8cXjsGN1yUErdlAdfej3w99/0mAMd6qOsK6lrbI0acuODqY8yU0oKbpQt67ryMNso1ylpnL3QUNeUhVnHQSntkAIbGRmUbZOQQNmHVau6tlwsb8qgFI+NqA3KoFRMDAWmfH05w405ofvenTt30KpVqxzzW7VqhTvS6VnGHMg8VfT4cbrloJS6SY16gNLpExNpzDAeB0x9lAdg9+/T/bAw15WH5U2qs4QE4Pp1us9nmNWvWDF5vBTpDDN3Q1cfDkpphzLQK2XSV6hA6xpTN2X7/sABut+smevKw/KmrLNTp+h+3bqUXc/cm8P/AtWqVcPq1atzzP/5559RnTvXMycwHy9A6gbGZ8HUzc9PvsqetOOqUIEHsFQj5QFYXBzd5+wNdStVim6PHAHS0uhMZZUqri0Ty5vy4h5XrtAtB6XUR7lNfPiQJoDbHWrk6SlnjkrrFA8xqw1S+155coWz6dVNeWEB6XiM2x4McGD3vVOnTqFevXqYOnUq+vbti927d2ePKbV3715s377dYrCKscImDYSYkECXi5UyOSIiXFcmljfp4CspSc4I4DpTJ+W4bdL6xQfK6iatS1JmAF+xSDuCgmh/Jm0XOQCsPsptonThhzJl+JLnahUcTF2ZY2LoccmSLi0Os5EU4LhzB8jMpPvSCRemTspMqXv36D4HgRngwEypBg0aoHnz5oiLi8OOHTtQunRprF+/HuvXr0fp0qVx4MAB/O9//3PUxzOWTbpkbHw8cPcuYDRSmigfNKuf1LCXzoCFhLiuLMw65ZhSnCmlDVIjUBqHg7eH2iGtb9x9T72UmVLS/qtSJZcVh+VBOnkpBaWkdiNTNykoJdWbjw8HftVOuW2UglLcXmSAAzOldu3ahWXLlmHs2LEwGo3o06cP5s2bh3bt2jnqIxmzSGpsxMfLl/qtXBnwcvgw/6ygpMYFB6XUTaonZfc9PlBWNykTIDWVbrm+tEM608yZUurF4+xpi9ROlC4ewJlS2iBtC6V6CwmRh31g6mQpU4q3jQxwYKZU27ZtsXTpUty5cwcLFixATEwMnnjiCdSoUQMzZ85EbGysoz6aMRPSGa+MDHmQ81q1XFYcZgepYa9scDD1UWZKSQdgfKCsbtJBmIQzA7RDatSnp9MtBxTVx9I4e1xP6mWeKcVBKW2QMqWMRrrlNqL6ccCeWePwgc4DAgLwyiuvYNeuXTh//jyee+45fPXVV6hQoQJ69erl6I9nDMWLy2dODh6k2xo1XFceZjvp4IszpdRNamRkZQG3btF9PgBTN/OglPJql0zdzOuK1zX14Ys/aIsyox7gIL1WSEEpCbcR1U+ZKXX3Lt3nbSMDnBCUUqpWrRree+89TJo0CUFBQdi8ebMzP565KQ8PeSN4/jzdlivnuvIw20n1Jl05kRsc6qQcw0E608yNDHUzD0rxOBzaobyEPZCzLpnrSUGpzEzg9m26z8FD9TJfhzhTShvMt4XcRlQ/adsYHy/3guDx9hjgxKDU7t27MWjQIERERGDcuHF45plnsHfvXmd9PHNz0lkv6XK/fHUObeAGhzZ4eQG+vnQ/I4NueR1TNw5KaZd5dgDXnfpwoF5bzLeHHOjVBvNtIdeb+knt+tRUQK+ntmP58q4tE1MHhw71fPv2bSxfvhzLly/HpUuX0KpVK8yfPx99+/ZFALeimBNJO6qHD+mWD5i1gVOztSMwUA5IATkDikxduPuedplvB7k5pT4+PjRlZsrZANzuUC/z7SHvv7TBvJ643tTPvK1RqhT1aGHMYUGpJ598Etu2bUPp0qUxYMAADB48GDVr1nTUxzGWK/PxATg1Wxs4U0o7AgKABw9MHzP14mwb7eKglDYEBtKJMOkKU+brHFMPDtJrk7c3UKyYfNEHrjf18/encX6FoMc8fhuTOCwo5e3tjV9++QU9e/aEp6enoz6GMZvwWTBt4qCUdigbg97elCXA1MvbmxqHqan0mBvz2sFBKW2QglLKx0ydOCilXaVKyRdY4ba9+nl40D4rOZkec5IAkzgsKLVx40ZHLZoxu5lH4nnHpQ3m9cRnVNRL2YjnBr02hITIQSkObGiHMiil01GmAFMf8+0gbxfVi4NS2hUaKgeluN60IShIDkpxBimTcC9O5hY4U0qbzHdW/v6uKQfLm7IxyAEObYiIkO9znWmH8syy1BWCqY95O4MPmNXLPFuD60o7lBcQ4HrTBmU9+fm5rhxMXTgoxdwCZ0ppk3k9cZcw9VJe7pwbhtpQpox8n+tMO5SZUhxMVC++wqV2hIWZPua60g7lBQS4ba8NynqSrtzMGAelmFtQBqWUl69n6qbMlPL15YwANVNm3XCAQxuUQSk+CNMOZVCKs0fViy8moB3K/RfAdaUlyiw3bntog7Ke+HiMSTgoxdyC8oxlYCAHN7SiXDn5Po+bom4c4NAe5YEYn2HWDuVBmMHgunKw3CnbHX5+AF/zR73Ms9q4rrSDg1Lao2xvcNueSTgoxdyCMlOKD760o1Il+b5e77JiMBtwppT2KLus8JUttUPZiM/IcF05WO6U7Q7eJqobn6jULg5KaQ9nSjFLOCjF3ILyLBgHpbRD2f1BukoYUyceNFt7lMENvrKlNnFQSr14AGbGHI9POmtP2bLyfQ5KMQkHpZhb4J2WNvHZS+3g7nvaowz6enu7rhws/7j7nnopMxF5m6h+Xl6uLgHLD+W6pbzgClOv6tXl+9x9j0l4E8zcAmdKMeZY3H1Pe556CmjSBGja1NUlYfllNLq6BMya8HD5Pm8T1S8ry9UlYPmhrDfO+NUG5baRM6WYhINSzC0od1R8xpKxwqc8Q8ldirShWDHg0CFXl4IVhBCuLgGzRpkpxUEp9RswAFixAmjTxtUlYfaoUkW+78H9fzShVCn5PmdKMQkHpZhbUGZKcSOescKnvFpRQoLrysGYO6hSBbhyBejWzdUlYdZw9z1tmT8faN4cePZZV5eE2aN1a2DxYqB2bVeXhNlKGZTi3itMwkEp5haUkXgeg4Mxx6pZ09UlYKxo276dsjqGD3d1SZg1yuxRPhmmfsHBwJtvuroULD+GDHF1CZg9lEEpDtgzCQelmNvhoBRjjvHvv8AvvwDjxrm6JIwVbZUqAR9+6OpSsNz4+cn39XrXlYMxxtREGZTisdyYhHvfMrchXR2sRQvXloPZZ8wYuh02zLXlYHlr1gyYNYvHT2GMMeXVYzkoxRhjxMdHvp+Z6bpyMHXhTCnmNn7+GThwAHjrLVeXhNnj00+B//2PAh6MMcaY1kRGuroEjDGmPo8/7uoSMLXgoBRzG23b0sS0xdubr4bDGGNMez74AFi5Epg2zdUlYYwx9bh6Fbh+HXjsMVeXhKkFd99jjDHGGGOskE2dSgdfZcu6uiSMMaYelSoB7dq5uhRMTTgoxRhjjDHGGGOMMcacjrvv2Un8d13fxMREF5ekYPR6PVJTU5GYmAhvb29XF4c5Cde7++E6dz9c5+6J6939cJ27H65z98T17n6KSp1LMRMphmINB6XslJSUBACI5FErGWOMMcYYY4wxxqxKSkpCcHCw1ed1Iq+wFTNhNBpx+/ZtBAUFQae83q/GJCYmIjIyEjdu3EDx4sVdXRzmJFzv7ofr3P1wnbsnrnf3w3XufrjO3RPXu/spKnUuhEBSUhLKli0LDw/rI0dxppSdPDw8UL58eVcXo9AUL15c0390lj9c7+6H69z9cJ27J65398N17n64zt0T17v7KQp1nluGlIQHOmeMMcYYY4wxxhhjTsdBKcYYY4wxxhhjjDHmdByUclO+vr6YPHkyfH19XV0U5kRc7+6H69z9cJ27J65398N17n64zt0T17v7cbc654HOGWOMMcYYY4wxxpjTcaYUY4wxxhhjjDHGGHM6DkoxxhhjjDHGGGOMMafjoBRjjDHGGGOMMcYYczoOSjHGGGOMMcYYY4wxp+OgFGOMMcYYY4wxxhhzOg5KMcYYY4wxxhhjjDGn46AUY4wxxhhjjDHGGHM6DkoxxhhjjDHGGGOMMafjoBRjjDHGGGOMMcYYczoOSjHGGGOMMcYYY4wxp+OgFGOMMcYYY4wxxhhzOg5KMcYYY4wxxhhjjDGn46AUY4wxxhhjjDHGGHM6DkoxxhhjjDHGGGOMMafjoBRjjDHGGGOMMcYYczoOSjHGGGOMMcYYY4wxp+OgFGOMMcYYY4wxxhhzOg5KMcYYY4wxxhhjjDGn46AUY4wxxhhjjDHGGHM6DkoxxhhjjDHGGGOMMafjoBRjjDHGGGOMMcYYczoOSjHGGGOMMcYYY4wxp+OgFGOMMcYYY4wxxhhzOg5KMcYYY4yxAqlUqRIGDRrk6mIwxhhjTGM4KMUYY4wxZiYmJgY6nc7q9Omnn+Z4z7p16/Dkk0+idOnS8PHxQdmyZdG3b1/s2LEjx2vv3buHd999F/Xr10dgYCCKFSuGatWq4ZVXXsGePXtsLt/s2bML5fs6w4MHD/DZZ5+hXbt2CA0NRYkSJdCiRQv8/PPPri4aY4wxxlzEy9UFYIwxxhhTqxdeeAFRUVE55jdq1Cj7vhACgwcPxvLly9GoUSOMGTMGERERuHPnDtatW4dOnTph7969aNWqFQDgwIED6NGjB5KSktCvXz8MHToUvr6+uHr1KtavX4/ly5dj165daNeundO+pzPs378f77//PqKiojBp0iR4eXnh119/Rb9+/XDmzBl89NFHri4iY4wxxpyMg1KMMcYYY1Y0btwYL7/8cq6vmTNnDpYvX45Ro0Zh7ty50Ol02c+9//77WLlyJby8qMn16NEj9O7dG15eXjh27Bhq1aplsqxp06bhp59+gp+fX+F/GRerW7cuLl68iIoVK2bPe/PNN9G5c2fMnDkT48ePR0BAgAtLyBhjjDFn4+57jDHGGGP5lJaWhhkzZqBWrVqYPXu2SUBK0r9/fzRr1gwAsHjxYty5cweff/55joAUAOh0Orzwwgto2rRpoZQvIyMDkydPRrVq1eDr64vIyEiMHz8eGRkZJq9btmwZOnbsiLCwMPj6+qJOnTpYtGhRjuUJITBt2jSUL18e/v7+eOKJJ3D69GmbylK5cmWTgBRA37d3797IyMjAlStX8v9FGWOMMaZJnCnFGGOMMWZFamoq4uLicswvUaIEvLy8sGfPHjx8+BCjRo2Cp6dnnsvbtGkT/Pz88MwzzziiuCaMRiN69eqFPXv24I033kDt2rVx8uRJzJs3DxcuXMD69euzX7to0SLUrVsXvXr1gpeXFzZt2oQ333wTRqMRw4cPz37dhx9+iGnTpiEqKgpRUVE4cuQIunbtiszMzHyXMzY2FgBQunTpfC+DMcYYY9rEQSnGGGOMMSsmT56MyZMn55i/f/9+tGjRAmfPngUA1K9f36blnTt3DjVr1oS3t7fJ/KSkJJPsJT8/vwJ3Zfvhhx+wbds27Nq1C23atMmeX69ePQwdOhT79u3LHudq165dJl0GR4wYge7du2Pu3LnZQan79+9j1qxZ6NGjBzZt2pSdFfb+++9j+vTp+Srjw4cP8c0336Bt27YoU6ZMfr8qY4wxxjSKu+8xxhhjjFnxxhtvIDo6OsdUp04dAEBiYiIAICgoyKblJSYmIjAwMMf8/v37IzQ0NHuaMGFCgcu+Zs0a1K5dG7Vq1UJcXFz21LFjRwDAzp07s1+rDEglJCQgLi4O7du3x5UrV5CQkAAA2LZtGzIzMzFy5EiTboqjRo3KV/mMRiNeeuklxMfHY8GCBflaBmOMMca0jTOlGGOMMcasqF69Ojp37mz1+eLFiwOgTCdbBAUFITk5Ocf8qVOnYsSIEQCALl265KOkOV28eBFnz55FaGioxefv3buXfX/v3r2YPHky9u/fj9TUVJPXJSQkIDg4GNeuXQNAv4lSaGgoSpYsaXf5Ro4ciT/++AMrVqxAw4YN7X4/Y4wxxrSPg1KMMcYYY/kkDVZ+8uRJ9O7d26bXHz9+HHq93qQLX4MGDQq9bEajEfXr18fcuXMtPh8ZGQkAuHz5Mjp16oRatWph7ty5iIyMhI+PD7Zs2YJ58+bBaDQWetk++ugjLFy4EJ9++in69+9f6MtnjDHGmDZwUIoxxhhjLJ/atGmDkiVL4scff8R7772X52DnPXv2xD///IN169ahb9++Di1b1apVcfz4cXTq1MniVQElmzZtQkZGBjZu3IgKFSpkz1d27wOQfeW8ixcvokqVKtnz79+/j0ePHtlcrq+++gpTpkzBqFGjCqWbImOMMca0i8eUYowxxhjLJ39/f0yYMAFnz57FhAkTIITI8ZpVq1bhwIEDAIBhw4YhPDwco0ePxoULF3K81tL786tv3764desWlixZkuO5tLQ0pKSkAEB2IE352QkJCVi2bJnJezp37gxvb28sWLDA5LWff/65zWX6+eef8dZbb+Gll16ymsHFGGOMMffBmVKMMcYYY1YcOXIEq1atyjG/atWqaNmyJQBg3LhxOH36NObMmYOdO3fi2WefRUREBGJjY7F+/XocOHAA+/btAwCEhIRg3bp1eOqpp9CwYUP069cPTZs2hbe3N27cuIE1a9YAgEnGUm62b9+O9PT0HPN79+6N/v37Y/Xq1Rg6dCh27tyJ1q1bw2Aw4Ny5c1i9ejW2bt2Kxx9/HF27doWPjw+eeuopDBkyBMnJyViyZAnCwsJw586d7GWGhoZi7NixmDFjBnr27ImoqCgcPXoUv//+O0qXLp1nWQ8cOIABAwagVKlS6NSpE77//nuT51u1amWSgcUYY4yxok8nCvOUHGOMMcZYERATE4PKlStbfX7gwIFYvny5ybxff/0VX3/9NQ4dOoTExESEhoaiXbt2GDZsGNq3b2/y2tjYWMydOxebN2/G1atXYTQaUa5cObRp0wavvfYa2rZtW6DyrVy5Ei+//DL0ej3mzZuHFStW4NKlS/D390eVKlXQq1cvjBo1Knug9k2bNmHSpEm4cOECIiIiMGzYMISGhmLw4MG4evUqKlWqBIDGqZo2bRoWL16M+Ph4NG/eHF9++SV69OiBDh065PhNlJYvX45XXnnF6vPLli3DoEGDcv3ejDHGGCtaOCjFGGOMMcYYY4wxxpyOx5RijDHGGGOMMcYYY07HQSnGGGOMMcYYY4wx5nQclGKMMcYYY4wxxhhjTsdBKcYYY4wxxhhjjDHmdByUYowxxhhjjDHGGGNOx0EpxhhjjDHGGGOMMeZ0Xq4ugNYYjUbcvn0bQUFB0Ol0ri4OY4wxxhhjjDHGmKoIIZCUlISyZcvCw8N6PhQHpex0+/ZtREZGuroYjDHGGGOMMcYYY6p248YNlC9f3urzHJSyU1BQEAD6YYsXL+7i0uSfXq/Hn3/+ia5du8Lb29vVxWFOwvXufrjO3Q/XuXvienc/XOfuh+vcPXG9u5+iUueJiYmIjIzMjqFYw0EpO0ld9ooXL675oJS/vz+KFy+u6T86sw/Xu/vhOnc/XOdFmxCApdEDuN7dD9e5++E6d09Fpd6zsgAPD5pY7opKnUvyGvaI/xKMMcYYYxowYgRQpQoQF+fqkjDGGGO2S04GqlUDund3dUmYGnFQijHGGGNMA776CoiJAT77zNUlYbnZsgXYutXVpWCs6EpJARYtAm7dcnVJmK3WrgWuXQOiowGDwdWlYWrDQSnGGGOMMQ2JjXV1CZg1SUlAjx6UDXDzpqtLw1jRNGMG8OabQLt2ri4Js1VCgnyfs32ZOQ5KMcYYY27EaAR++QV48MDVJWH20Ovl+56erisHy53yYOvYMZcVg9nos8+ASpUoA5Fpx59/0u2VK64tB7NdcrJ8/94915WDqRMHpRhjqrRlCzB0KJCe7uqSMFa0zJgBPPcc8NJLri4Js0d8vHw/j/FCmQsp60l5n6nT+PHUpejtt11dEmaPPC7kxVRImSmVlOS6cjB14qvvMcZUqUcPuo2MBN5/37VlYbl78UXg7l3gjz+AInCBkCJv3jy65TFvtEUZ4EhNdVkxWB6U9fTokcuKwezEGTfaYjSa3ueruamfMiiVlua6cjB14lWYFXlLlwIzZ9JltJk2KLupnD/vunKwvMXGAj/+COzYARw54urSMFv4+bm6BCw/lMGOxESXFYPlQRmI4kwp7eDsQ21RBqWU3cKYein3W3xihZnjoBQr0uLigFdfBd59F9i3z9WlYbZSnk3x9XVdOVjeLlyQ7/OZZm3IzHR1CVh+KAMcfJZZvZT1xF1U1E15BTDOtNEW5TZQ2WZk6sWZUiw3vAlmRZpyIL0bN1xXDmYf5Y6Lz6aoG2cFaE9GhnxfmZXI1E25fvFYe+qlrCflusbUh4MZ2qVse3CmlDZw257lhoNSrEhT7rTu3nVdOZh9eDBE7eCsAO1RZkqlpLiuHMw+yv0ZBzvUi4NS2vHwoXyfMze0Rbk95ACHNnCmFMsNB6VYkabcaSkbH0zdlP3OeewUdeNxbrQlK8u0MchBKe3gYIc2cEabdnBQSpuMRg5KaRFnSrHccFCKFWm809ImzpTSDs6U0hbzLpYclNIODnZog7LdwfWkbsqgFLcRtSMpyXSgc647beBMKZYbDkqxIo2DUtqkzLjhjAB1Ux4o87gO6md+iXo+aNYOzpTSBq4n7eCglDaZ78e47tTPaOSr77HccVCKFWnKxiFnBGiH8mwKN+rVjQ/AtMW8Mc91ph2cKaUNXE/aYd59TwjXlYXZznw4Dg5wqF9Kiun6xZlSzBwHpViRxplS2sSZUtrBQSltMe++x3WmHbyuaQMHpbTDPLjB9aUN5idXOMChfuZXuuRjMmaOg1KsSOOglDZxppR28IGytpg3DLnOtIOvvqcNvE3UDs640SbzelNeUZapk3nbgwOJzBwHpViRxkEpbeKglHbwAZi2mGdKcWNeO5R1l5lpOtAvUw8e6Fw7OLihTeaZUlxv6seZUiwvHJRiRRqfWdYm7r6nHRyU0hbuvqddHFBUP73edPxKDkqpm3lQireH2sBBKe3hTCmWFw5KsSLN/Mwy0wbzTCkefFS9eB3TFg5KaRfXnfpx91ht4UwpbeJ60x7zbaNe75pyMPXioBQr0pRnU3inpR3KTCkhgKws15WFWWc0cldLreHAhjalp+fMuuEsHPUxX7+4jtSNgxvaxFeR1R5lux7gdY3lxEEpVqRx9z1t4gaHNiQlmWaxcT2pH3cB0yYp+KvTAd7edJ/XN/XhfZe2cFBKm6R68/WlW6439ZP2YUFBdMt1xsw5JSgVHx+Pb775BhMnTsTD/7YkR44cwa1bt5zx8cxNmY/twBtA7eCGvTZw1o32cJ1pk7RNDA4G/P3pPmfhqI+0fgUE0C3XkXoJkTO4wdtDbZC2h+HhdMvte/WTglKlS9Mt1xkz5/Cg1IkTJ1CjRg3MnDkTs2fPRvx/e+y1a9di4sSJjv545sZ4IETt4qCUNnCAQ3ukOvPzo1uuM22Q6q1ECT6AVjNp3xURQbcclFKvpCTAYKD7Un1xO1EbOCilPVJQKjSUbnlMKWbO4UGpMWPGYNCgQbh48SKKFSuWPT8qKgq7d+929MczN8aBDW1KT895VQ6uO3XidUx7pOBGWBjdcp1pAweltEHaJpYrR7cGA4+JqFZSXRUrRusVwMENrZAy3DiYqB3mQSmuM2bO4UGpgwcPYsiQITnmlytXDrGxsTYvZ8aMGWjatCmCgoIQFhaG3r174/z58yav6dChA3Q6nck0dOhQk9dcv34dPXr0gL+/P8LCwjBu3DhkcYuhSOJMKW2S6s3Dg7qqAHzwpVZSXZUqRbdcT+onNQz5DLO2WApKcRaO+pgfLAO8XVQrqa5CQgAfH7rPdaUN5hmJvB9TP2l947YHs8bhQSlfX18kmg+5D+DChQsIlcKlNti1axeGDx+Of/75B9HR0dDr9ejatStSlIMGAXj99ddx586d7GnWrFnZzxkMBvTo0QOZmZnYt28fvvvuOyxfvhwffvhh/r8gUy1ppxUSQre8AdQGacdVsiSdwQS4oahW5g1Drif1M+/2wHWmDQ8e0G2pUvIBNHd/UB9LQSlue6iTpaAU15X6ZWXJV3LjoJR2SPswrjNmjZejP6BXr16YOnUqVq9eDQDQ6XS4fv06JkyYgD59+ti8nD/++MPk8fLlyxEWFobDhw+jXbt22fP9/f0RoWwNKPz55584c+YMtm3bhvDwcDz22GP4+OOPMWHCBEyZMgU+0l6JFQnKg6+HD+ngSwi6ehFTL6neSpaUd1q881In5QHY6dO8jqldRgaQmkr3y5SR5zH1sxSU4u2i+kj7r7Aw2g4KweuYWimDUp6edJ/XKfVTjmUpdUPnelM/aX2T2h5cZ8ycw4NSc+bMwbPPPouwsDCkpaWhffv2iI2NRcuWLfHJJ5/ke7kJ//VBCJHSYP7z/fffY9WqVYiIiMBTTz2FDz74AP7/Xapm//79qF+/PsKlU8QAunXrhmHDhuH06dNo1KhRjs/JyMhAhqJFIWV96fV66DV8mlIqu5a/Q17i4jwAeCIszIizZz0gBJCeroeXw//16qWFer9/XwfACyVLGvHokQ6ADikpWdDrhauLpkmOrPP792kdCw83AqB1LC1Nn33JeuYa1ur83j0A8IZOJxASYgTgibQ0A/R6o9PLyOxz7x6tayVLGuDtrQPggbQ00+2iFrbvRV1cnCcAD5QoYYCPjwcyMnRISdE7LKuN6zz/pP1XiRLG/wKHHkhNVX9bw93rXNqPBQUJ+PoaAHghPd0Ivd7g4pI5ltbr/cEDLwA6hIZmAfCCXi+g1/PwObnRep1LbC2/ww/Pg4ODER0djT179uDEiRNITk5G48aN0blz53wv02g0YtSoUWjdujXq1auXPf/FF19ExYoVUbZsWZw4cQITJkzA+fPnsXbtWgBAbGysSUAKQPZja+NbzZgxAx999FGO+X/++Wd2sEvLoqOjXV0Eh/n33xoAasNguA2gPABg06at/+3E3Jua6/2vvyIBNEZW1n1kZvoBKI7du/9FQkKcq4umaY6o8xMnGgCojNTUywCqAwA2btwKPz9ex9TAvM5v3AgE0AkBAXpcv34ZQG1cunQDW7Ycd0n5mO1OnGgCoDzu3TuL5OQyAErhn3+OQKe7k+O1at6+F3WXLrUGUBoxMUfg6fkYAG/8+eculC2bksc7C4br3H7791cHUAcpKTeQlOQDoAwOHz6FUqWuubpoNnHXOr9woQSA9ihWLA1nzpwF0AS3b8dhy5b9Li6Zc2ix3o1G4NGjXgCAmJh9ANohLc2ALVu2uLZgGqHFOldKlVL08+C0nJE2bdqgTZs2hbKs4cOH49SpU9izZ4/J/DfeeCP7fv369VGmTBl06tQJly9fRtWqVfP1WRMnTsSYMWOyHycmJiIyMhJdu3ZF8eLF8/cFVECv1yM6OhpdunSBdxFNa/jrLxoyrVGjMpD+Kh06dEPJki4slItpod4vXaJ6q149FDodcP068NhjzfHkk+o+e6lWjqzzVauoz0OrVlWwfj3N69ChW/bA58w1rNX5/v3UrzIszBv169cAAISHV0BUVDmXlJPZ7quvaF1r06YWrl71wNmzQL16jREVZZoppfbte1E3aRI1qzt2bITvvvNEairQokV7KM6fFiqu8/zbvZvaGg0blkdMjA4HDgA1a9ZHVFRdF5csd+5e5z4+tB8LD/dD06YNAQDBwaURFRXlymI5nJbr/eFDwGikeuvduyXefRcwGDyLfJ0VlJbrXMnS2OKWODwoNX/+fIvzdTodihUrhmrVqqFdu3bwlDp052HEiBH47bffsHv3bpQvXz7X1zZv3hwAcOnSJVStWhURERE4cOCAyWvu3r0LAFbHofL19YWvdKkbBW9vb03/QSRF5XtYIl1lKiJC/m8J4c1di6DuepfqrXRpD9y8SfcNBi+utwJyRJ0r1zEPDzobZjTyOqYW5nUutQtCQnTw96ftol7vAW9vh1/zhBWQPEisV/bV94SwvF1U8/a9qJPGuwkL88oe+8sZ7Q6uc/tJdVW6tCf+OxSAweAJb2/bjkdczV3rXEq6KFFCB39/Oox1p/2YFus9KYluAwOBkiWp7Hq9Dl5e3jwGqQ20WOdKtpbd4UGpefPm4f79+0hNTUXJ/1JUHj16BH9/fwQGBuLevXuoUqUKdu7cicjISKvLEUJg5MiRWLduHf766y9Urlw5z88+duwYAKDMf6OqSeNY3bt3D2H/jY4XHR2N4sWLo06dOgX8pkxtpAZHyZI0MGxmJg+spwXKgc75KlPqprxSoq8vkJbGdaVmynVLCmzwIMzawAOda4Ny8Gxex9SNr76nTdLJsOLF5XrjdUzdLO2/AGov8jXGmMThYeXp06ejadOmuHjxIh48eIAHDx7gwoULaN68Ob744gtcv34dERERGD16dK7LGT58OFatWoUffvgBQUFBiI2NRWxsLNLS0gAAly9fxscff4zDhw8jJiYGGzduxIABA9CuXTs0aNAAANC1a1fUqVMH/fv3x/Hjx7F161ZMmjQJw4cPt5gNxbRNOgArUYJ3XFoi1VtICLLPLnNDUZ2UdcWNevWzFPDl+tKGuP+G1CtdmreLapWeLmdxcOBX/ZQnVbiNqB1Sxm9wMO/HtEIKSinbigCfxGSmHJ4pNWnSJPz6668mYzpVq1YNs2fPRp8+fXDlyhXMmjULffr0yXU5ixYtAgB06NDBZP6yZcswaNAg+Pj4YNu2bfj888+RkpKCyMhI9OnTB5MmTcp+raenJ3777TcMGzYMLVu2REBAAAYOHIipU6cW3hdmqmGeFZCczDsuLbDUUOR6UyeuK23hTCltSk8HUv4bJ5szpdRLyuAATLM4uJ7USQpucF1pi6VMKa43dZPaiuaZUpmZQECAa8rE1MfhQak7d+4gKyvnJR+zsrKyr3hXtmxZJEkdTq0QIvdBjiMjI7Fr1648y1OxYkUe7d9NSN33lJlSvONSP+6+pw1Go9w45HVMG7hrkTZJZ5k9PU2zA3i7qC7JyXQbGAh4ePA6pnbSYUfx4nJd8f5L/ThTSnuktmJwMO3HJFxvTMnh3feeeOIJDBkyBEePHs2ed/ToUQwbNgwdO3YEAJw8edKmMaIYswfvuLSJu4RpQ0oKIJ0r4HVMGzhTSpuUB886HXffUyupnoKC6Ja3ieomtRGDgrj7npZwppT2SJm+QUG0D+N6Y5Y4PCj17bffIiQkBE2aNMm+kt3jjz+OkJAQfPvttwCAwMBAzJkzx9FFYW5ECNPUbD4A0w7uEqYN0vrl6Qn4+XFdaQFnj2qT1KCXujlw3amTeVCK2x3qpqwvXqe0Q3nCmTPctEHKIjXfh3G2L1NyePe9iIgIREdH49y5c7hw4QIAoGbNmqhZs2b2a5544glHF4O5mdRUwGCg+5zFoR1C8EDnWmGevcHrmPpZ6q7CB8zqp+wWBnCDXq2Ulz0HeB1TM72exmoDOONGazhTSnus7cO43piSw4NSklq1aqFWrVrO+jjm5qQzKTodReZ5A6gNqamANAQdZ3Oom7LrA8B1pQWcPapNnCmlDdx9TzuUw9gGBXHGjZbw0Bzaw0EpZgunBKVu3ryJjRs34vr168g0+wfOnTvXGUVgbkZ58KXT8QGYVkg7LsC0SxhnBKiPch0DuJGhBRyU0ibzBj1nkKoTd9/TDqmufH1pfeIxpbSDM6W0x7z7Hu/DmCUOD0pt374dvXr1QpUqVXDu3DnUq1cPMTExEEKgcePGjv545qaUZ1IA3nFphZQR4O9PVy/ielMvZVcwgOtKC5QHzdIVcLi+1I8zpbSBg1LawVlt2qW8kptUbwYDTcoruzH1kPZhnCnFcuPwgc4nTpyIsWPH4uTJkyhWrBh+/fVX3LhxA+3bt8dzzz3n6I9nbkp5JgXgDaBWpKbSLZ9NUT/OlNIezpTSJh5TShu4i4p2mO+/uPuedljqvgfw9lDNeB/GbOHwoNTZs2cxYMAAAICXlxfS0tIQGBiIqVOnYubMmY7+eOamrB0w8wGYunFGgHbwmFLakpUFpKXRfQ5KaYv5dpGD9erEmVLawZlS2mQwyAEOZfc9gNczNeOAPbOFw4NSAQEB2eNIlSlTBpcvX85+Li4uztEfz9yUefc9PgumDRyU0g7uvqctuQ3sK4RrysRsww16beBAh3ZYqysObKibcj9WvLgcoAd4PVMzHlOK2cLhY0q1aNECe/bsQe3atREVFYV33nkHJ0+exNq1a9GiRQtHfzxzU9y1SJusBaU4xVd9eB3TFqm+ihUzHdgXoPVL+ZipCwfrtYEzpbSDA4jaJA3N4esrr19eXpQJzHWnXrwPY7ZweFBq7ty5SP4vRPrRRx8hOTkZP//8M6pXr85X3mMOY21MKW4cqhvvuLSDg1LaYp7ZJjXoAdouclBKvczPMnOwXp2sjVPE7Q714TGltMm8FwRA20MOSqkbtxeZLRwelKpSpUr2/YCAACxevNjRH8kYd9/TKOXV9wBO8VUzbmRoi/kYYOZBKWk+Ux/z/RlvF9WJs2+0g7vvaZP5CWeA6i41ldcztRLCenuRT6wwJYePKVWlShU8ePAgx/z4+HiTgBVjhYkPmLWJM6W0gw/AtMV8m+jhQd0eAD4QUzvlJdABXtfUirvvaQdfqEObLGVK8UlndUtNpQHqAd6Hsdw5PCgVExMDg/RvVMjIyMCtW7cc/fHMTfHV97SJg1LaYd6o5+wNdTPvvgfw+qUV8fF0a96g57PM6sJBKe3gbHptspYpBXDdqZW0rnl48EDnLHcO6763cePG7Ptbt25FsCKsbTAYsH37dlSqVMlRH8/cnPmOixsc2sADnWuHeaOeG4bqZh5EBGi7mJrKB81qJ+3PSpSgW27QqxNfkVQ7OPtQm6yNKQVw3amV8nhMp6P7XGfMEocFpXr37g0A0Ol0GDhwoMlz3t7eqFSpEubMmeOoj2dujg+YtYkvfa4d3EVWW8zrC+BgvVbwAbQ2WBu3jYO+6sPZ9NokZY1yppR2WGp78AlnZonDglJGoxEAULlyZRw8eBClS5d21EcxlgM3OLRJanBwRoD6cVBKW8y7FgG8fmmFte57XG/qYTTKmb48TpH6WbtCM9eVuklDFCsPKbnu1C23oBTXGVNy+JhSV69e5YAUczpucGgTZwRoBweltEXNDUMhaGI56fVAWhrdl4L1ajnLbDQCDx+6tgxqIWX5ApwppQU8ppQ2xcXRrdqCUr/9BnTqBIwdC5w+DfzzD5CV5bryqIl5ux5QR50x9XFIptT8+fNtfu1bb73liCIwNyedWS5Zkm65waEN5plSvONSp8xMID2d7nNQShvUmkKfng40awacPAl8+SUwfLjryqJGUoMekOtODRluN24AgwYBO3YATzwBLFkCVK5Mg9m6IymDw88PKFaM7qspKBUfT2M1Sv8dd2ftpEpWFgVbXfk/PnyYsu7atpXH4GFETUEpgwGYNw/45BO57bpjByCNTPP448DWrUBIiHPLpTaWBqdXwz4sK4vq6sABYMoUoH5915WFEYcEpebNm2fT63Q6HQelWKEzGKyPKaWGxiGzzlqmlKszApgpqSsYwF1VtMJS9z1X1tmCBcB339EBmGTECGDxYqBDB+DVV4HHHnN+udTm/n26LVEC8PSk+66sty1bgI8/pkwAyc6dQLVqdH/ECKpbd3P3Lt2GhalnMF8pA3HtWqB/f6B8eVrflAeH7spaWwOg+pICi85gMADr11Mw7OhRYMYMmj96NDBsGBAZ6dzyqFluQSlnt+8//xwYN850nq+vXI5Dh4C33wZWrnRuudTm3j26DQ2V57ly2/jHH8DSpcCaNfK8tWuBvn2BsmUpQKXM6mLO45Cg1NWrVx2xWMZsojxg5m5g2mJ+lSmuN3WSgr7+/oDXf3sRrit1kxqGpUrJ81xVZ99+C1g7H3XqFE0rVwKXLpkefLija9fotkIFeZ6rgvWffAJMmiQ/rlCBDspGjpTnffkl8OyzQPv2zi2bq0lBqfBweZ4rM6Xee4+CgxkZ8v/k0iWgeXPgq6+ofqQgp7sRwnqmFOD8oNTMmcD77+ecP28eTZ6ewP79QNOmziuTWqklU+ryZWD6dPnx668D8+fLV7Q9eRJo3RpYtQro2BF45RXnlU1tbt+m27Jl5Xmu2of9/jsQFWX5udWr6fbWLfk+cy6nJqgKISB44AjmYFIabbFicqNQLd33Hj2ibg7SASIzZT6grxpSfAHgzh3g00+BPXtcWw61UOP4RJmZwPXrwKhR1B3s5ZeBmzddUxY1un6dbitWlOe5os5u3ABee8103ttv05g8XboAderQgX1CAq1z7s5SUMoV28V9++SAVPnywI8/AmfPUmZUSgrw889yY79/fwqAuBNp/YqMlOe5Kih17Bhl2yQnywd9UrDs3Dka+6ZePVoX3dH9+5SVpNPJQXplUMqZ9RUbaxrcCAmhDFJlN2aDAXjhBR53D5CDUpZOrjij3oxG2u499RSNp1erFm2Hv/6ajjl0Ouom26KFHKx/9VXgm28cXza1yi0o5cx9WGIitTUkvr6U9XvlimnA95df3G//pRZOCUqtWLEC9evXh5+fH/z8/NCgQQOsdPd8RuYw5uMSAerovpeVBfTsCbzxBnVP+f13YN06ubzuTgj1DXR+6RKwYQON7TBxItCuHTUYV66kxr27Uttlmf/+m1LDK1YEvvgCOHgQ+P57OkB8+mn5qljuymiUD0BdFdwQgs4aS59frBj9j4xG6gYREAD8+ScNErtsGb3myy+BM2ccXzZHuHePthPHjhVsOVKww1KmlLPWtUWLgDZt6H6VKtSI79ePMiUBuu3bF1ixAqhUif5r1atTBoiaLVxIwetff6XuHAZD/pcVE0O3lSrJ85xdT/fv00FXo0b0uGdPyjq8eJGCH1u3AnXr0nPnzgETJjinXGoj1VXZsnLg0MNDzvp1RvaGXk+DYpcpQ/unZs1ofL07d4ABAyjr5tYt4Phxev3ly3SwrFWxsZQNVpCONElJdGIXcF3WzahRdOLk7FnqCv/nn9bHaZsxA3j+edr3vf46ZShqxR9/AIMHA40b0364ICwFpZzZ9khPBz78kI4rLl6kLLsHD2j+pEk0FuKBA1RP3bvT7dy5ji8Xy8nhQam5c+di2LBhiIqKwurVq7F69Wp0794dQ4cOtXnsKcbsYd4FDJA3gK4Ym+iff4CWLakM+/bRvLNn6azyM89QdkBBGsNFRWKi/DtIA9S7MtDx7rt0YNW7NzUIAdpZDRpEjcZ69YB//3V+udRATWMEHDpEgScpeys8nLqutGhBjzdupHo8cMC55VKT+/cpIO/h4bqzlfPnUwaN5P/+jxqJlgby7d6dAvcZGXQQ/euvji9fYVq7lv6HAwZQgODrr/O/LClTylUZblu30oGYENT1Kzra+kFYqVKm40m9+65617uVKykb5fvvqbvhq68Cb76Z/+VZCko5M1MqLY3WGek6Qz4+wKxZtP5I43117UpBqn37aFvw44/A9u2OL1th+esvyjRfuND0AgD2kgIjyroCnHugPHOmPCA2QFmhvr7yui1tqxs0AD74gOb17UvblNRUx5evsFy5AowZQ8G36dOpzZvf9q5UbyEhlk86O7p9v3WrvH0LCKB9mDIz0pyfH52IkTKmRozQxvq2bRsdnyxbRmOcjRxJQar8koJSZcrI85y5Dxs4kDKiJJ9/bn3w+VGj6HbRIuC556jbLHMehwelFixYgEWLFmHmzJno1asXevXqhVmzZmHhwoV2XaWPMVuZdwEDXNd/+eFDCmooB4UdPhwoV05+fOgQRfHdndSoL1VKPgPvqnrbssX0LH/p0nRGrEcPeZ7BoM3uRffvy4Mn55el8VOcHZRKT6ezWa1a0dnTOnWoXLGxNPbNvn3UkPLzo7PPPXvSWTIt2b4dmDyZvofRmP/lSNk2ZcqYBhSctX7FxsrbuPr1Kcg0YID11+t0lJEoefZZyn5Tu6wsavz26WM6f8gQ2qb9+af9y8wtU0oIx53QuH+fsnl79qR1ulUraqBXqZL7+3r0oAFkpSsZzZ6tvm5HcXGm3TgkX39Ngan8bMNyC0o5Y5u4ZIlHdlZhhQp04qt2bcuvbdmSMjcAoHNnymBRWx0pGY0UkHniCco0Hz4ceOml/C9PCm5Urmw631n7sOhoOdAEUID0iSesv/7994GICPm177+v/ktcCkGDtFetSuNiSY4dy3/X0StX6NZ8G+ToYOLvv9PJhe7d6fHIkdQ19oUX8n6vlxdlbw8eTI9HjJC3FWp06xbw4otUf8pxu559ljKm7N1OZGbKda1c35y1rq1fbzo+VPv2FGyypls3ed385Rfa750969AiMgWHb9nu3LmDVq1a5ZjfqlUr3Llzx9Efz9yQpQF9XTEGR0ICDW549y5QowawaRNw/jxt2GNi6EBt6VJ67fTpdHZdywpy0AxYbigq681ZjeZ58+Tg07Bh9L1u3aKMtt9+o6CnlFK/fj11HVM7gwGYPdsDAwfSAUvdugXrNnrrFt266syXENTt5p13KKDy+OPArl105SuJTkcNjEuX6Gzm/fvU5UgrV3Lct48OGKdOBZ58krIg0tLytyxLgQ3A8XV29iwwfjw16BMTqZ6OHaOz5XmpUMG0i+ykSbQuqvXg+e+/6ftJwbcGDaiLgLSOpKXR/9HerqTSAYylbpeAY+ru4EHKLoyKokBb27bA5s22XZ5ep6MDmCVL6PGaNcDy5dQt05UePaLB9Z95BmjYkB43aED1cfw41Q1AZ8g7dcp/PVnqvueoTKnMTGD+fA+88057jB1Lo5Z//TWVJa/g4YQJchtp+nTTcY3U5OFDqjPpSlnSCb3Nm+k/evKk/cuU6spaUMpR+4jYWCr3yy/T4/79ad8sPbbG15cC2tJYfIsXe+DGjUDHFLKAHj2isTelK6kCNFD7woXyVQXPnaPt2U8/2bdsa0EpR9bbuXN0kkHqhl27tvw9bKXT0QnMoCBaXuXKckajGnz7LZUxKIh+2/v36cq3N27Q+leqFG0PR46kbaM9+5wrV2i/HRgoB1YBx69rP/9M2fL/+x89njCB2g5//WU6fpwlU6eaBrJeesnx7Q7l8rOyXD+OrssIB6tbt6745JNPcsz/+OOPRb169Rz98YUuISFBABAJCQmuLkqBZGZmivXr14vMzExXF8VEZqYQGRkFW8aECXQh5BEj5Hl//UXzatYs2LJt9c030sWYhdDphNi3z/prBwyQX/v660IkJjquXI6o961b5fK/917+lzN3Li3juefkeQ8eyMvW6wte1tzExQkRGSl/XpkyNM+aF16QXzt8uBBpaY4tX35lZmaKl18+nV1WaZo+Pf/L7NOHljFvnjxv2zaa54zN+uTJ8vfo21eI9PTcXx8TI0RwML2+XTshkpIcX8aC2LVLiLJlRY46K19eiL//zvv95uv5nDn0/uefN31dv340/4svCv877NsnhJ+fXHYPDyEOHbJ/OZcv03ul5VSuLMSNG4VfXnOxsUJcupT369aty1lPFSsK8fAhPb9vn+lzgwbZXob0dNp/AELcuWM6X1pefLw8vyDb90ePhDhwQIjdu4Xw8pKXHxmZ/9971CjT796iRcH37+YyMoTYtInKPX487eO/+IJ+l3376D/3669ChIWZlqVUKSEOHjRd1uefm9ahrT9jQoL8PuX+++5deb7RWGhfOduYMabfqVYt28sshBBnzggRFCS3U65fL/wy5kd6uhCbNwsxe7bp9xs8mH7Hl1+W51Wtav/2vGtXeu+335rOL1eO5h85UnjfRbJ7t7wPAuj/mJ+23tNP0/vLlk0S5865pv2u1wtx/37O+QcPmn5HqT1w7hw9bzQKMXq0/FzJkrm3scwNH07vmzjRdP6wYTR/8uT8fiNTCQlCvPaaEE88YfpdXn+dtpP59dVXpsubMkWI77+n7a4trG3fpW2LwSBEdLQQ69fTvmvtWiHeeIN+txkzqPzXr9Pr79yhbcXGjTn3XyVKCHHxorz806dpnvT8u+/a/p2l5TdqZDr/229pfs+eti/LFgaDEHv3mn6fNm2ESE21f1lHjsjLqFlTiFdfFeLWrcIrq3RMs3SpEMWLC/HOO0L8/ru8fbh9W4hVq/Tiq6+2qe5Y3V62xk4cFpQ6efKkEEKIX3/9VXh6eopu3bqJqVOniqlTp4pu3boJLy8vsXbtWkd9vMNwUMoxduwQok4dWhn9/GgHnl/PPZfzgFk6MKhSpcBFzdOZM0IEBsobsy+/zP31jx4J8cwz8utffdVxZSvMek9PF2LSJNONv5eXECkp+VveyJG0jPHj5XlJSfKy87tcWxiNQrz9tvxZb7yRd+Pj/HkhKlSQ39O5M+0Q1eaPP/TC09MgACG8vU3ra/16+xqFkvr16f2bN8vzdu+meTVqFF7ZlYxGIf79V4ixY+Xyz5pl+/s3bZLfV7u244Oc9kpIEOKTTyhwJAUiatWiRsqmTXKAx9NTiD//zH1Z5uu59N8eN870df370/zPPiuc73D9OgVrlQcmtWtT4P2HH/K/3E8/Nf3fBgRQo7qgAfyHD4VYtowOsG7dosZ7y5ZCPPUUfYZOJ8TQoTQ/IkKIt96i7d6PPwqxapUQP/1E9aEsm3K/I0lMlBvhgBBTpwqRnJx3+c6dk7+vMqhhMMjLundPnm/v9j0tjabLlykIo/wejRsLsX9/wQK4d+4IUbq06XIXLKBA0u+/5y+QbzTSwRVAB41Vq+Y8qLI2eXkJ8dJL9H+XgobmvvhCfv2bb9pWpuPH5UCX0qNH8rIKKxj31Vf0mz72mLzs8PBk8eSTBnH+fP6W2batvKyvvnLcfuzGDSH++Ye2vadOUfvBUpBdeaIOoKD0qlXyOnDhgmnA+/XX7StHjRr0vh07TOdXqkTz//knf9/PXEKCEMuX0/YiIsL0Oy1dmr9lnjwphE5nzF5Oz56FdyIzK4sCFVlZtJ5260Zlj4qi37ttW9PA7YIF9Pzrr1NAqmVL+bnHHhNiwwbLn6PXy+39oUPlz8yLFExcssR0vrR/Mw9W2ePyZTqZvH69EA0bmtZVlSpC3LyZ/2UrxcaatjWlqX172q+vWWMaEMrKov+9Xi9v37dv14vZs+mE8Jdf0vsjIkzbo7ZMxYqZPn71VQrg372bs9xZWXIQ3MPDtIy5mTGD3tOvn+n8FStofteu+f0l6XeRtqt//JFzXwzQ71mQEwIffJBzmWPGUJvswQP7lnXkCNWZwUBtVy8vIXx9866n4OB0cemSOo7V88vlQSmdTieaNWsm/u///k/s2rVLvPTSS6Jx48aicePG4qWXXhJHHHEqwg5ffvmlqFixovD19RXNmjUT//77r03v46BU4TIahdiyRQh/f9OVsEmT/G9IGjemZSh3iAcP0rzy5Qun3JbcuUM7HGln26qVbTtayfr1IjtwYGmnUBgKq96vXROibl3rDf/t2+1fZs+e9P5Fi+R5GRnycgtyhio3R47IZx8B2onaymikepMyCz78kA5QHEn5n0pJsbyefP89/f/KlJG/11NPGf5r2Jg2XgIChDhxwvbPNxjkAwJlw+Sff2hepUr5/265eecd0//Za6/Zv4xp0+T3t2rlmOyF/IiNFaJ165zfT7mbuXJFrs8yZXJfH8zX89695YMIpVdfpfkWkpltdvkyHVh89ZV8sCdNlSsXznprNNJ/Wtq2mx8w7NxJjWnpjHxmJs2Tzo4eP06ZM1Iw5MsvKXtOWp4tDcO8prFjqR5zI23jpOnoUSrXggW0vzIahVi4kDJBzp2joC9AQWBzUgNceeY2r+37tm0UdJkxgw44S5QwzYqSJnszGHITF0f7X2UQQZrq1aPvfuIEbVcOHKDgQ0YG1eGJE/T/OX2agv5jxwrRtKn1OsitHmvVouXY4tln5feVLk2ZAenpFBSX6mn3bso2Xb2agpNSu0UpNVVejj2Bg337hOjeXYg9e+h3GD+eAgOdOuX8Xi+9ZCjwPn3nzpy/1dGjFJC8csX+5en1tJ9KT6fslTZthGjWzDTjUTlVr07bjrAwCspL8/39qT21d6/1cksBfGsBEHMGg/w/Mf9u0vbLlmxUa7ZsEeLFF+m2Xj3T7xkQQOuDMpCcH9OnZ4mwsOTs5VatStnLI0fK2X8PHshB39RU60HYM2coKC9lcgUEFGw76OdHGR552bHD9H3BwUKcPUv7vB076L9z9Sr974cNo/UgPJxeax40HDdO3gbnxmikdevGDbp97TU5O85SO7Z5cyE6djTNUi0s48dbXx+sTVWqGEWnTjHC09OY6+8vnRQKCRGiRw+6bdbM+nIrVbL9pK9yG1S3rhBdulCAZtgw+l3j46kNP3UqnYhp04ZeO3u26XKkbWaHDnl/ZnIy7a+FoG346NEUmHzySevfKSgo7/2xrTZulLPxzPdfv/1Gv/F779FvePky/X+VAfToaAqaSe8zPwEk1y/te83nd+oUIzIyOChVILt37xavvPKKCAoKEgEBAWLAgAFi165djvo4u/z000/Cx8dHLF26VJw+fVq8/vrrokSJEuKuDZGAohKUOnEiUzRrdlscOOC6P3pyMm2QlCtf165yIwPIeWY/L0ajvEE+dUqeL53JDA8v1K+QzTwFtnTp/AWWpAZ3ixZ0YGKtMZZflg5asrJsa0RcuiTExx/TTlpZR+PH0+8udb8DKLC2c6d9ZZOCXH/8Ic8zGuVlFrQhp5SZSQ028wyMAQPyl0EjdY+Spo4d7QtI5iYxkRqVt27R/0LakUvrztNP00HcDz/Q99m5M+cZo9q140R8vFzn27fL2U7S97bV9etyo035W0mpzmXLFs73FoKCn7Nny2ewAQom/fBD/jOdFi+WlxUennvX2vwwGKhL15YttL507Uqp388/T42pGTOojlJS6CD89m1KbZfK1KIFBU4sSU2lAzjptcquW0rm63nt2jnXLSHs6/awe7d8UD9uHJ0VV3ZhVTYGn3qKGmpnz9ryi9lny5bcG+59+lAXTUAIHx/67W1t9FeqRFmrNWrQd1y4kBqKgYFC/O9/lt/TsKHtZ0zj420vizKIY97tUgj5+atX5XlSvWdkZIqYGDpI6NiRDjSl/0Bu06RJtD23J0htq/h462WwFBgzz1awNg0eTPva9HQKYMXHUxf+F16g7/Hggf3B56wsOpCzta6kaciQnMuRnrPU3Unpl1+EeOUV2ob7+OT+OcWL0/ceOFCIuLjCOdGkPGgyn774gg4yO3emg0mDgTIMpUzZe/couHj1KrVZypWjAJ21dcaWadQo28qtPFnRrRt1WRKCsvykk2N//SVEr14UVDx7Vl6/zPchUhApr5NqDx9SxoNeT9vv99+n/ZIymGlpWrjQ1trInbSe79yptxjsbd6c2miVK9P2Utp/7tpFv1elSvTfad/etrrw9KT3Sfse5T7IfBozxvbvYX6iCZDb78reBlIZpPvmAZT33qP5b72V8zOuXqUMJCmjKK/Jw4P2AbZ03S6ouDjaPv32m3zCyTyb3dapeXP5xEhSkuVAWmYmrbdffEEZd/360XphT2bgyZOWTzDkNZkfD6xdS/NbtbL8OdK6uW0bZaACpu0ka1PHjpQNa2uQ2h7KbsN5TQ0ayO0Qa5OfH50YevrpnENQnD5NQdNly/Ri7VrXJ5AUlK2xE50QQjhyzKqUlBSsXr0ay5cvx549e1C1alW8+uqrGDhwICKUo545UfPmzdG0aVN8+eWXAACj0YjIyEiMHDkS7777rslrMzIykKEYpTIxMRGRkZGIi4tD8eLFnVruwlS2rBfi4nSoX9+Iw4ftu3yPEDRIcsmSNHirjw8NZGirQ4d0GDrUEydOyKOmvvmmAR9/bERQEDB3rgfefVde4M6dWWjd2ra/6cOHQEQEjQKbkKCHnx/NP3sWaNjQGyVLCty9m2V7YW1w7BjQrJnpNbI/+8yAt9+2f+TvZct0GDLEK/tx6dICMTFZeQ7MZyu9Xo/Nm7cjLa0rypXzRKtWAr16eWLbNg9Uqybw7LNG7Nihw1NPCUyYYMTDhzRAodEI1KnjhZs35TqrU0dgxYosNGhAj4UAtm3ToVcvTxgMOjRsKHDwoG2/tRBAyZJeSE3V4dQpPWrUkJ/z9/dCVpYOV6/qTa5amB9CAF984YHZsz1w7578XaKijBgxwojOnfO3OXzwAKhc2Qvp6fIyn33WiJ49jahYEWjVStg0SLC5w4d16NLFE0YjkJpq/wJefdWIBw+M6N17G557rh28za7lvnevDk88Qf+3777Lwgsv5P39o6N16NHDC9WrC5w+Ldfv6dNAo0beKF1a4Pbt/K9jp08Dc+d6IjkZ2LhRB4NB/t6jRxswc2YBR9QH8O23OgwbJq9nNWoI9O1rxGuvGVG2rP3LS08H/vlHh8GDPU3WEXsEBQls3mxAixa518GGDTo895xc9qlTaVtz7hywebMHnnrKCD+/LPTrlwxv7xBMnCjw4oueyMrS4eJFPSpWlJf1zjseWLDAExMm0PZXKSuLLh9fpw7w2Wce+Oij3DfyISECqanAL78Y0LWrQ5sV2LlThxs3gPLlge7dvfJ+gxXBwQLffmvAuXM6HDumw0cfGVC9uvXXf/GFBxYv9sDkyQZ07y6Qnk77Qekqa7Y4dEiHKVM8cPiwDg8e2PZfWbcuCz16mP6moaFeSEgw3V5mZuoxfvwF/PBDQ8THW1927doCnp60fWjQQODCBaBZM5F9xTxHefQIWLtWh3LlgDlzPLBrl33X2qlfn8r9+uu0ruZnm2qrTZt0mDXLA//+a3sZv/8+C889Z1pPfn5eMBh0iInRm2xb9u7VoVMnTxiNtn2JOnUEzpzRoWxZgb//zsq+FL1er0d0dDS6dOmSY/tuLyHoEvAtWuS+nOrVBS5epHK//bYB69d74No169+jTRsjfHyApk0Fxo0zYvJkD6Sl6fDxxwZMneqBM2d0ePZZgY8+8sDDhzpUrixw4kSWTetVejrQrp0Xjh2z/PnlygncupXzuXbtjNi2zbTt27y5F44e1WHTpix062ZajzdvAsuWeaBDB4GZMz3w558eaNXKiAsXdIiLs/7dP/nEgFatBKpXFyYX4igIZZ3/+KMPhg3zhF6vQ/nyIt/7H8mXXxqwcqUOISHAunUGPHoEBAQAxYpROzAhgbZ5168DR47o0Lq1QMmSwJtveuLhQ2DJEgNKlrT983bv1mH5cg+sWmXbetakiRH795vW28cfe+Djjz3xxhsGfPmlEVlZwI8/6mAwAG+8YXn/4OEh0KePgK8vcPKkDiNHGvDyywKZmfRdnc1goH2uhwcwebIHbt7UoWJFgT17dNi71wN9+hiRmChw4IAezz/viZkz6SIunp50NUNn+ucfHZYu9cCvv+qQlJT3/61uXYF//zU9jtmyRYfevb3w+ONG7NtnWp9ff+2B0aM9oNdbX7aHh0BQEDBvngFJSToEBAj075+/dratUlKAn37SQaejdeKttzzx6JF9H/jJJwZcuqRDhw5Gm9rbhbl9d6XExESULl0aCQkJucZOHB6UUrp06RKWLVuGlStXIjY2Ft27d8fGjRud9fEAgMzMTPj7++OXX35B7969s+cPHDgQ8fHx2LBhg8nrp0yZgo8++ijHcn744Qf4S9et1xijEXjhhR7IyPCCl5cRv/yyKdfXJyZ6w9vbCD8/A7Zvj8SCBY0BAAEBmUhJ8YG/vx49e175r0EThlq1HqJbt2u4fj0I9evfR/HiesTH+yImpjgqVUrA6NFP4NEjeav/xhvHERUVk/1YCODYsVB8+WUjPHjgh5Il0/F//xcNH5+8D0YvXiyBcePaIyQkDUuXytffvnPHH8OGdUGxYln46afNdv5iOQkBLF1aD9u2VUBamryhGDv2IIKDM1GvXly+No5CANHRFbFmTQ3cv0//rwYN7qNmzYfw88vC009fhqen6SprMOhyzAOA1FQvnD5dCo89dh8PH/riiy8a49GjYkhP9zL5/a2pXv0Rrl4NRkhIGqpUScA//8gt6hdeOIs+fS7Cyyvn58bH+2LQILp27vz5O1ChQlKen/XwYTEMHtwNHh4CP//8G7y95bp+/nn6r/7f/0UjPDw1z2WZS0ryxh9/VMLDh37w9jZg48ZqJs/XrRuHadP2FnhnduFCSWzfHomtWyvneK5duxsIDNTj3LkQPP30ZbRvf9Pk+fPnS+LixZJo1eo21q2rhujoikhPz9mYCg7OQOfO17B2bXUEBmaiRYs72L69Yo4Dm2LFsrB4cTRKlMj9Eh5CAJ9/3hi7dtERTqVKCRg27Dhq1HiEa9eKo0SJDJQokYHz50vir78i0br1LZw7F4JVq+qgbdubeOedw9nLun07AG++2Rn+/nr88MOWXD83Lc0Ld+74w98/C2fPlsIXXzRGvXr3ERaWhp07IyGE6fdp0eI2Gja8j65dY+wKgOfmxo1AzJzZDDdvBpnMr1w5HqGhaThwoAx69ryMl18+C51OQK/3QEaGF0qWTMflyyWQnu6Ja9eK48yZUjh+PBQpKTkjx/Xr30fJkuk4c6YUAgP1qFIlAampXjh0KBxZWfIX8fQ04q23jqB9+1t5lttoBKZNa4EjR8Lt/s5r126Ah6Ltv3x5HaxfXx29e1/EoEFnsucLAcyc2dRknTcXGJgJIQAfHyNmzdqNkJA0ZGV5wtfXvpMcBXX7dgAOHIhAxYqJuH07EEuWNEDZsslo2PA+jhwJQ0KCL1q3vgWjUYcbN4LQo8cVtG17C7dvByIiIsWm/Yoj6PU6bNxYDceOheKVV07j3j0/HDwYgSZN7qJ58zs4dao0UlO9UaZMMipVyrkNHTiwOxISfLO3sYmJPhg+vCOSknIeyQcFZaBKlQRUrx6PZ565CH//wj0xkx9CACkp3vD1NeD48dI4dCgClSsnICPDEz/9VAv16sWhf/8zSE31xvnzJdGtWwx8fV1TV/HxPvjrr0jUqvUQ168Xx99/l0OFCkl4+eWz+Pvvcli48DEEB2dg8eJt8PMz/W3N918GA7BmTU389FOtHJ/j5WWAEDoYDB54++3DOHu2FO7f98PAgadRqVIS9HodvL0d32TfurUifvmlBh577B70ek/89VekXe8PCMiEXu8Jvd4Db755DF26XLfpfQYDcPhwOKpXj0fJkrZfslCv98CJE/Qf+v33nPtfS9544wSioq6azBs/vi0uXAjBe+/9i2bNYv8rkw737vlh/Ph2FtctAPDwMMJopA1r06Z3MHLkUcTEBCM8PDVfbRZ7JSd7wdtbwGgEtm6thOvXi6NMmWQcOhSB8+dDEBycgYQEKru3twFGI/3HAGDIkOM4ejQMd+/6Y/ToI6hUKdHh5bXk+vUgrF5dAxUqJKF9+5tYt64a4uN9MWTICRgMOuzfXxb37/uhW7cYlCtnemnMNWuq4/vv66Bz52sYMeIYfvutCr75JmeEvWTJdEyYcAB+flnw99cjNDTdWV+vyDp6NBTHj4eiQoUkXL8ehFOnSqNFizv43/8u4vbtIAQHp8PX15Bj233sWCimTGmFSpUS8PnnfwEALl0KxqxZTXHvXoDVz2vSJBbvvHM4ezvryCBUXvR6D2Rl6eDnZ8CpU6XwzTf1ER/vi/r143DwYASysnR4662juHvXH/HxxdCz5xWUKWPnZV2LiNTUVLz44ovqCkoBlDn1/fffY+LEiYiPj4fB4OwG7G2UK1cO+/btQ8uWLbPnjx8/Hrt27cK///5r8vqimil1+HAWWrakNKL33zdg3DgjUlPp0p+ZmXTmISwM6NTJiJYtKQPE31/Yna1RqpRAr14Cy5blPAsyaZIB9esL9O5tObp99y7QsKEXHj6kJ3/5JQtPPZV7JPzHH3UYONALrVsbsXOn/N+6cQOoWtUbPj4Cycn2NcjPnaNsoaAg4NlnPfHwoQ4PHgC3b5sWZPPmLHTpUnir04oVOrz2mmlgYuBAIy5fBi5c0OHll40oVgyYPdsDgwYZsWCBEYcO6XD2LGU3tGplewZBgwbCJHPNmlmzDBg50phnYKBPH09s2kR1Xq6cQLVqAhMnGvHttx7w9QVmzjTgt990+OsvD/ToYURwMPDUU16oWVPg5EnT+gkL80J8vA4nT+pRs6b1z7xyBTh7VofGjQXOndNh5kz6/OPHc2YkPP20EYMHG5GSAjz5pECA9X2g3dLSgODg3M9oNGwo4OkpcP26Di1biuzfypKwMIH+/Y04eFCHjz82omVLgZgYoHRp+l8ePQps2OCBHj0EEhKAP//UoVcvgTZt6L+Y15kWgwHo1s0Tu3fnLIOvr0BWFkyylSQzZxowerTc0Lh2Dahe3RvFigkkJuZcx4xGOgt44QKt15aWaW7wYCNmzLDvzKs9MjOB7783zU405+FB2Rm5nbUDAD8/gXLlKPukbVuBZs2sbwuysuh/otdTfbVuLbIzH2z19986rFunw+rVlPXn6yuQkWG9jC+/bMTSpab72w8/9MCnn3pixAgD5s41IiGBsoHmz/dAYqLpspo1M6JrV4GTJ3V49lkjnn9eQAiq18IKFBaGpCTA319dZXKESpW8cPu2Dv/+q0ejRsDAgZ748Ud5HT51So8TJ3Ro1UrkK/uP2e7aNcDLCxYzecPDvfDokbz/mjrVA9OmyX/OHj2M0Osp++uppwTOngUyMoDGjW37bEefSTcYgD/+0KFMGYFq1YAFCzwQE6ND795GbNzogeXLdWjYEPjgAwP++kuHLl0EunUTSEujzLiCZjfba9UqyuLo00egbl3KEjUagejoLCxY4Inlyz3w5JNG/PSTITuTXtKxoyf27PHATz9l4ZlnBCZO9MCcOZY3JOXLC1SsKFClCjBunAHVqgFXrwLVqjn+QNmeOs/MpN4MdLIXiIyktsP9+0BsLByeHekMUu+Kl14yYtkyA9q188Q//9C2sEQJgdWrDWjZUtiV0apGRSVrBgB27dKhSxcv1KpFWZGJiUDt2l64f59WnsqVBT75xIDgYKBNGwGDAfD2ti8r2dWkNm9BFJU6tzVTCg7vSPifXbt2iYEDB4rAwEBRvHhx8dprr4n9+/c76+Oz3bp1SwAQ+8wGEhk3bpxo1qxZnu8vKmNKXb2aabGPa1iYfWMpPP00jb3h7U39Z0ND836Pl5ftY1aYj/nTvr0Qx47RZbU7d6YxWYYOpTFMoqOpTzlAAz4q3bkjLyO38SUMBhon4bPPaMDIF1+U+/5a+i5169IYJj//nN+asM5opL7Rtg6GGBlpOtaTtalUqVSxbp1enD5N/a+HDaOxL+bPp/F2MjLkAT87dJAHHu3a1far8ty4YXoJWVun557LuSzpUt6W/jM7dtCYQ/v357ySiHIqXZoGGfb0pEFBHTVouuTMGRoT48QJGq8HoHFCbOkTD9CYHJ07U39/W8b7yo0tg9tnZND/Xuq7b8tkfjn127dpvodHzuX/8AN9/9zGS3j8cRqMc/Jk5w9AbjDQGAbz5tFv3r27bb9B9eq0zfn2W8deHTI3KSl0BaSbN2lsnSFDhHjrrSzx9ddbRUxMptixg8ZlsLTuTplC32PoUHrco4fp95s7V4iVK+kKNPZeaYY5lvJKYdJFBgAhqlZ9JI4d0/b4E0WJNDjz8eM09pJyH628eml+ufqiNbGx6ruSqZJ0cQ9bSIM4//ADjfGi3Bb6+9N4WdOm0dhQrrzSrqvrXG2kK2b260fjhkl1tn276cVCtK4o1fvevdL+ih4vXy7X2zvvFK16K4iiUue2xk7yPxiDDW7fvo3ly5dj+fLluHTpElq1aoX58+ejb9++CCjM1AQ7lC5dGp6enrh7967J/Lt377psjCtXKFXK8vx793LOo2wc4MQJoFIlYMIEOsMSGAhIAc9PPqEodkYGMHEiPT9hAvDkk5Tx9NFH1P95zx5g8mTbz86MGQOcPw8sW0aPd+0CHntMfn7bNvn+JkUvREUSHACY9GU2GOispvLxuHFATAw9XrcuZznS0uT7HToA//4LfPghYDYEWaHS6YBVq4ClS6m8774LfPYZZQE8/zywYQONoVWiBI3xdeNGzmV8+SWwciWddX33XaBMGT22bPkTUVFR8PYGtm+XXztypHx/2zZg507guecAPz9g/nwgNNT2M4DlywN//QXs20dZIW+9Zfl1lSvTWA16PT1u1y7na6S6k14j+e034Omn6WyENVFRQK1awNixQJkyNPZTYKDjz7bUrg3Mm0f369cHunShda5aNaB3b1oP+val//ONG8BrrwGjRgEzZwI1agDvvOPY8pnz8aHf6s4d4JVX6P80cSLV4UcfAa+/Tuv4jBlUp926AU2a5FwGQPVhMFCmyvTpwMKFwC2zXmk1agDBwbS9aduWfqvSpZ3xTS3z8KBp1CiaJCkpwObNQPXq9J9OSQGWLKHH3brRf8rV/P2Bfv3kx4sXA3q9EVu2pKFsWZiMIWVOqrPMTNrGbd1Kj4cPp23GK6+4Nj2eWaesu/+Gx8SAAUY888wu1KkT5bqCMRPSviYjA9i4kQ67GjUCDh8uGutWuP29iJ3Ky46jHOU6Je2/AdrXTZkCtGpFE1MXKYGEMp/p/v/+B3Ts6LoysdyZt+s//5xup04FPvjAJUViKuCwoNSTTz6Jbdu2oXTp0hgwYAAGDx6Mmrn1vXESHx8fNGnSBNu3b88eU8poNGL79u0YMWKEawvnRMWKAVWrxuPy5RIA6ABy82YKPhQvTgfFqal00NioEVC1qun7zbsDSDsFX19g7lx5/unTQHIy7O6aolzu0qXAN99QN7o+fei2enU6cL5/n17Xvj2wfz/tlIKCgE6dLJcPoNd4eVHK/ebNdOC9Zo31Mnz8MQ3quHkzbTife05OiXYG6XNmzqQD4SpVKJiTlkZd1urUoUDan39SELBLF+DgQaqz8uXpAFNiHtixJjISGDBAfpyfATobNqQJoN9//Xpg2jQKUvXrR8GuPXsoWLlyJVC3LgU/zCkbHNJ3mDQJmDXL9HXh4cCOHfSfe/iQ/ivmgQ5rwVhHa91avi8FTy0dkPzf/zmnPNZ4e1MgVNK6NQUzpa5QM2daf69yfcjMpOmDD+Sg4XPPUYPD15eC21o4IAsIoOChJDSUgnNFhfIgbPNmWjfLlQMWLNBG/bgzqe4ePaK6A4Bhw4wwO9/GXEyqp4wMYNEiuv/s/7N33+FRVOsfwL+bnkASSAiE3nuTXqRIFUERRVGuoiIWuOAVuCKCXlEsWCgqcuXawIaKIgiK0gVpP7oCAqHXhBJCCmmb7Pz+eJ3M7GaT7IZNdib7/TzPPjOZ3eye3TP1nfeccw+3LyPS7w/V4Ma77xZ8U42MQa23jAxg8WKZf/RR75WHiqbf1s6dk6alfn7A6NFeLRZ5WYkFpQIDA/H999/j9ttvh7/BOneYOHEiHn74YbRv3x4dO3bEO++8g+vXr2PkyJHeLlqpevXVzahf/1ZERgbCapWgwK23evYzKlaER/qD8fOT4Msff0ifNI0bS9bCkiUSpOnVC7hwAdixQ7JUHIMo+gtmq1Wyouo69IdZrZq8R40aEth45RW5GJ8yJX//JKUVkNKzWOyDbaGhUmcAcPfd8lD17Fm6ZSvK6NH2B5vjx+WOcUCABIo6dSr4f/UHL0AumNWAVJMmwLffAtu3y4l+VJSsJ0ZmtosRV3ffjkGplSu1gNTevfYZjmQM+m3r119l/r77zLeO+iI1WP/dd3IsbNAAaNtWwS+/eLdcZE/NlDpyRLKjAgOBJ57wbpnIOXWbunpVbn4CknFDxqYex3bvlhvpkZFA//7eLRMVTn/usWiRzLdvLzf+yHeVWFCqtEfVc8d9992Hy5cv48UXX0RCQgJuuukm/Prrr6hi9DxkDwsNzcVNN9lnERldUJA2/GmFCsCoUdpz1apJ0yhnHDOlHLNsnn5asqDOnZNMq4gIaSpHJcOdOLX+4HXtmmRbAdJ0aulSCUy1auXxIpKbHLexjz+W+X/+kwEpo1IvmFNTtTvMbPJgDup+ceNGmd55J4OJRqRuY19/LdOOHb3bVJkKpm5TatZow4bFz/Kn0qOee6jdjzRv7p0bx+Q6fQsI9YbYAw94rzxkDCXap5SRjRs3zqea6/k6Pz8JhOTmSpO/Dz+U5f/9r/QRoAY1atTwXhnJOX3b8//9T5qrNGsmfZwZLAnTp/n5SeZbTo703bVpkyz/5z+9Wy4qWEiITPXZNd27e6cs5B51v6j2Jdi0qffKQgVT60ntv1Hf/xsZi1pXv/8u0759vVcWcp1jAKphQ++Ug1ynb9asDnrvrE9Z8i0+G5Qi3xMUJG3O//xTglPVqgFjxni7VFQUfaaUevE8diwDUkYUFCRBqVWrZFq/vtbElIzHWYf/hY3WS8bhmOFcq5Z3ykGFc9zGbr/dO+WgojkGNxo18k45yD2O+8JevbxTDnKd/maz1SoDtvBckfy8XQCi0qIeuDZskCl3gOag1ltSknRmD0hn7mQ86onGypUyZb8OxqZmSqkK68iejEV/Ae3vL/1xkPE4BqUYPDQux+CGAcZmIhc4BhPbtPFOOch1jnU2bJi5upKhksGgFPkMdSf46acy5d0Uc1Drbf16yZaqWVM69SXjUetq9WqZsvmDsTkGpdh/innoT+oHDPDMgCLkefp6CgqSZs5kTI4Xyp07e6cc5B59vQUESD+jZGyOAajCBjsi38HDI/kM9cCVkyNT/Wh1ZFxqvalN9/r2ZYe+RqU/ObRYgFtu8VpRyAWOQalq1bxTDnKfflvr0MF75aDC6TOlhg71XjmoaI7bFAO95qAPcDRpwk7OzcCxjqpW9U45yFgYlCKfoT9w+fkBdet6ryzkOvXgdeWKTPv08V5ZqHD6E422bYGoKO+VhYrm2LSoXTvvlIPcpz+ese8b49LvE4cP9145qGiOxy8yB329qaNzk7E5ZkoxS5sABqXIh+gPXNWq8W6KWTgevBiUMi79NsWmD8anz5T65z+B8uW9VxZyj35bY983xqUP/PLCy9j0+z/2/WUe+uMYRyE1B31rh6go9gNGgkEp8hn6A1d4uPfKQe7RX3w1aQLExnqvLFQ4fV3Vru29cpBrwsK0eY66Zy4ZGdo8M6WMS1G0eQaljE2f2cuglHnom52zBYT5tGzJLjlIMChFPkMfiHrySe+Vg9yjD3Q0bOi9clDR9HVVr573ykGuiYzU5pklZS7Xr2vzrDvjunxZm2dzZmPT9yHVrJn3ykHuiY7W5hlMNJ/QUG+XgIwiwNsFICot+qAUm4CZB7NvzEN/oXzzzd4rB7lGnx3l7++9cpD77roL+PlnZt8YnT4bkdkAxqbPOGTfROZhsQAffgjExQE9eni7NOQuBqVIxaAU+Qz9jq9yZe+Vg9yj71OKo7kZ25Ej2jybWRqfvkmzPmuKjO+RR4By5YBu3bxdEirMrFnAvn3Aww97uyRUlJYtgdWrpV8i9jlqLo8/7u0SUHFx5D1SMShFPiMtTZvXp/uSsWVlafP9+nmvHFQ0m83bJSB36DM3OnTwXjnIff7+wP33e7sUVJRatYCjR71dCnIVzzGISsdLLwEbNgCvvOLtkpBRsE8p8hlsqmJOqanaPDtjNjZm25jP9u3A4sVA+/beLgkRERH5gmnTgN9+Y197pGFQinzGnDmSnv3ee94uCblD3ycHGdvy5UClSsCXX3q7JOSqTp2Ae+/1dimIiIiIyFex+R75jFq1gD//9HYpyF2PPgp8+inQurW3S0JF6dEDuHSJHfoSEREREZFrGJQiIkO7+WbpKLZOHW+XhFzBgBQREREREbmKQSkiMjxmSREREREREZU97FOKiIiIiIiIiIhKHTOl3KQoCgAgJSXFyyW5MVarFenp6UhJSUFgYKC3i0OlhPXue1jnvod17ptY776Hde57WOe+ifXue8pKnasxEzWGUhAGpdyU+vf49DVr1vRySYiIiIiIiIiIjCs1NRWRkZEFPm9RigpbkR2bzYYLFy4gPDwcFhP36JuSkoKaNWvi7NmziIiI8HZxqJSw3n0P69z3sM59E+vd97DOfQ/r3Dex3n1PWalzRVGQmpqKatWqwc+v4J6jmCnlJj8/P9SoUcPbxfCYiIgIU6/oVDysd9/DOvc9rHPfxHr3Paxz38M6902sd99TFuq8sAwpFTs6JyIiIiIiIiKiUsegFBERERERERERlToGpXxUcHAwpk2bhuDgYG8XhUoR6933sM59D+vcN7HefQ/r3Pewzn0T6933+Fqds6NzIiIiIiIiIiIqdcyUIiIiIiIiIiKiUsegFBERERERERERlToGpYiIiIiIiIiIqNQxKEVERERERERERKWOQSkiIiIiIiIiIip1DEoREREREREREVGpY1CKiIiIiIiIiIhKHYNSRERERERERERU6hiUIiIiIiIiIiKiUsegFBERERERERERlToGpYiIiIiIiIiIqNQxKEVERERERERERKWOQSkiIiIiIiIiIip1DEoREREREREREVGpY1CKiIiIiIiIiIhKHYNSRERERERERERU6hiUIiIiIiIiIiKiUsegFBERERERERERlToGpYiIiIiIiIiIqNQxKEVERERERERERKWOQSkiIiIiIiIiIip1DEoREREREREREVGpY1CKiIiIiIiIiIhKHYNSRERERHRD6tSpg0ceecTbxSAiIiKTYVCKiIiIyMGpU6dgsVgKfLzxxhv5/mfp0qW47bbbUKlSJQQFBaFatWoYNmwY1q9fn++1ly5dwnPPPYeWLVuifPnyCAkJQYMGDTBy5Ehs3rzZ5fLNnDnTI9+3tEyYMAFt27ZFVFQUwsLC0LRpU7z00ktIS0vzdtGIiIjICwK8XQAiIiIioxo+fDgGDhyYb3mbNm3y5hVFwaOPPoqFCxeiTZs2mDhxImJjYxEfH4+lS5eiT58+2LJlC7p27QoA2LFjBwYNGoTU1FTcf//9GD16NIKDg3Hy5EksW7YMCxcuxMaNG9GjR49S+56lZefOnejevTtGjhyJkJAQ7N27F2+88QbWrl2LTZs2wc+P90uJiIh8CYNSRERERAVo27YtHnzwwUJfM2vWLCxcuBDjx4/H7NmzYbFY8p57/vnn8cUXXyAgQE65kpKSMGTIEAQEBGDfvn1o0qSJ3Xu9+uqr+OabbxAaGur5L2MAzrLA6tevj2eeeQY7duxA586dvVAqIiIi8hbejiIiIiIqpoyMDMyYMQNNmjTBzJkz7QJSqhEjRqBjx44AgPnz5yM+Ph7vvPNOvoAUAFgsFgwfPhwdOnTwSPmysrIwbdo0NGjQAMHBwahZsyaeffZZZGVl2b1uwYIF6N27NypXrozg4GA0a9YMH3zwQb73UxQFr776KmrUqIGwsDD06tULBw8evKEy1qlTBwBw7dq1G3ofIiIiMh9mShEREREVID09HVeuXMm3vEKFCggICMDmzZtx9epVjB8/Hv7+/kW+34oVKxAaGoq77767JIprx2azYfDgwdi8eTOeeOIJNG3aFPv378ecOXMQFxeHZcuW5b32gw8+QPPmzTF48GAEBARgxYoV+Oc//wmbzYaxY8fmve7FF1/Eq6++ioEDB2LgwIHYs2cP+vfvj+zsbJfLlZOTg2vXriE7OxsHDhzACy+8gPDw8LzAHREREfkOBqWIiIiICjBt2jRMmzYt3/Jt27ahc+fOOHToEACgZcuWLr3f4cOH0bhxYwQGBtotT01NtcteCg0NRbly5W6g5MCiRYuwdu1abNy4Ed26dctb3qJFC4wePRpbt27N6+dq48aNdk0Gx40bhwEDBmD27Nl5QanLly/jrbfewqBBg7BixYq8rLDnn38er7/+usvl2rVrF7p06ZL3d+PGjbF8+XJERUXd0PclIiIi82FQioiIiKgATzzxBO699958y5s1awYASElJAQCEh4e79H4pKSkoX758vuUjRozAjz/+mPf32LFj8f777xenyHm+++47NG3aFE2aNLHL9urduzcAYMOGDXlBKX1AKjk5GVarFT179sSqVauQnJyMyMhIrF27FtnZ2XjqqafsmimOHz/eraBUs2bNsGbNGly/fh1bt27F2rVrOfoeERGRj2JQioiIiKgADRs2RN++fQt8PiIiAoBkOrkiPDzcaQBm+vTpGDduHACgX79+xShpfkePHsWhQ4cQExPj9PlLly7lzW/ZsgXTpk3Dtm3bkJ6ebvc6NSh1+vRpAPKb6MXExKBixYoulysiIiLvN73zzjuxaNEi3HnnndizZw9at27t8vsQERGR+TEoRURERFRMamfl+/fvx5AhQ1x6/R9//AGr1WrXhK9Vq1YeL5vNZkPLli0xe/Zsp8/XrFkTAHD8+HH06dMHTZo0wezZs1GzZk0EBQVh5cqVmDNnDmw2m8fLpnf33XdjxIgR+OabbxiUIiIi8jEMShEREREVU7du3VCxYkV8/fXXmDp1apGdnd9+++3Yvn07li5dimHDhpVo2erXr48//vgDffr0cToqoGrFihXIysrC8uXLUatWrbzlGzZssHtd7dq1AUgGVr169fKWX758GUlJScUuZ1ZWFmw2G5KTk4v9HkRERGROft4uABEREZFZhYWFYfLkyTh06BAmT54MRVHyvebLL7/Ejh07AABjxoxBlSpVMGHCBMTFxeV7rbP/L65hw4bh/Pnz+Oijj/I9l5GRgevXrwNAXiBN/9nJyclYsGCB3f/07dsXgYGBmDt3rt1r33nnHZfKc+3aNVit1nzLP/74YwBA+/btXXofIiIiKjuYKUVERERUgD179uDLL7/Mt7x+/fp5I8hNmjQJBw8exKxZs7Bhwwbcc889iI2NRUJCApYtW4YdO3Zg69atAICoqCgsXboUd9xxB1q3bo37778fHTp0QGBgIM6ePYvvvvsOAOwylgqzbt06ZGZm5ls+ZMgQjBgxAosXL8bo0aOxYcMG3HzzzcjNzcXhw4exePFirFq1Cu3bt0f//v0RFBSEO+64A08++STS0tLw0UcfoXLlyoiPj897z5iYGDzzzDOYMWMGbr/9dgwcOBB79+7FL7/8gkqVKhVZ1t9++w3/+te/cM8996Bhw4bIzs7G77//jh9++AHt27fHgw8+6NJ3JiIiorLDonjylhwRERFRGXDq1CnUrVu3wOcffvhhLFy40G7ZkiVL8OGHH2LXrl1ISUlBTEwMevTogTFjxqBnz552r01ISMDs2bPx888/4+TJk7DZbKhevTq6deuGxx57DN27d7+h8n3xxRd48MEHYbVaMWfOHHz++ec4duwYwsLCUK9ePQwePBjjx4/P66h9xYoVeOGFFxAXF4fY2FiMGTMGMTExePTRR3Hy5EnUqVMHgPRT9eqrr2L+/Pm4du0aOnXqhPfffx+DBg3CLbfcku830Tt+/DimT5+OzZs3Iz4+HoqioH79+rjnnnswadIklCtXrtDvTERERGUPg1JERERERERERFTq2KcUERERERERERGVOgaliIiIiIiIiIio1DEoRUREREREREREpY5BKSIiIiIiIiIiKnUMShERERERERERUakL8HYBzMZms+HChQsIDw+HxWLxdnGIiIiIiIiIiAxFURSkpqaiWrVq8PMrJB9KMYnXX39dad++vVK+fHklJiZGufPOO5XDhw/bvSYjI0P55z//qURFRSnlypVT7r77biUhIcHuNadPn1YGDhyohIaGKjExMcozzzyjWK1Wl8tx9uxZBQAffPDBBx988MEHH3zwwQcffPDBBx+FPM6ePVtojMU0mVIbN27E2LFj0aFDB+Tk5GDq1Kno378//vrrL5QrVw4AMGHCBPz888/47rvvEBkZiXHjxuHuu+/Gli1bAAC5ubkYNGgQYmNjsXXrVsTHx+Ohhx5CYGAgXn/9dZfKER4eDgA4e/YsIiIiSubLlgKr1YrVq1ejf//+CAwM9HZxqJSw3n0P69z3sM59E+vd97DOfQ/r3Dex3n1PWanzlJQU1KxZMy+GUhDTBKV+/fVXu78XLlyIypUrY/fu3ejRoweSk5PxySefYNGiRejduzcAYMGCBWjatCm2b9+Ozp07Y/Xq1fjrr7+wdu1aVKlSBTfddBNeeeUVTJ48GS+99BKCgoLyfW5WVhaysrLy/k5NTQUAhIaGIjQ0tAS/cckKCAhAWFgYQkNDTb2ik3tY776Hde57WOe+ifXue1jnvod17ptY776nrNS51WoFgCK7PbIoiqKURoE87dixY2jYsCH279+PFi1aYP369ejTpw+SkpJQoUKFvNfVrl0b48ePx4QJE/Diiy9i+fLl2LdvX97zJ0+eRL169bBnzx60adMm3+e89NJLePnll/MtX7RoEcLCwkriqxERgKwsf8yb1xodOyagW7cL3i4OERERERERuSg9PR3/+Mc/kJycXGgrM9NkSunZbDaMHz8eN998M1q0aAEASEhIQFBQkF1ACgCqVKmChISEvNdUqVIl3/Pqc85MmTIFEydOzPtbTUHr37+/6ZvvrVmzBv369TN19JXcY6Z6f+01P2za5I9Nm2ri9det3i6OaZmpzskzWOe+ifXue1jnvod17ptY776nrNR5SkqKS68zZVBq7NixOHDgADZv3lzinxUcHIzg4OB8ywMDA029gqjKyvcg95ih3g8c0OaNXlYzMEOdk2exzsumzEwgJKTg51nvvod17ntY576J9e57zF7nrpa9kHH5jGncuHH46aefsGHDBtSoUSNveWxsLLKzs3Ht2jW711+8eBGxsbF5r7l48WK+59XniMg49E2Pc3O9Vw4iIqPYtg2oUAGYOtXbJSEiInKP1Qrs2AHYbN4uCRmNaYJSiqJg3LhxWLp0KdavX4+6devaPd+uXTsEBgZi3bp1ecuOHDmCM2fOoEuXLgCALl26YP/+/bh06VLea9asWYOIiAg0a9asdL4IEbnET7d3cjHzk7xk3z7g5puB9eu9XRKism34cCArC5gxw9slISIics+99wKdOgHff+/tkpDRmKb53tixY7Fo0SL8+OOPCA8Pz+sDKjIyEqGhoYiMjMSoUaMwceJEREVFISIiAk899RS6dOmCzp07AwD69++PZs2aYcSIEXjrrbeQkJCAF154AWPHjnXaRI+IvOf6dW1eNwAmGVCXLtKkaMwY4MgRb5eGqOzy9/d2CYiIiIrnxx9l+tlnwLBh3i0LGYtpglIffPABAOCWW26xW75gwQI88sgjAIA5c+bAz88PQ4cORVZWFm699Vb897//zXutv78/fvrpJ4wZMwZdunRBuXLl8PDDD2P69Oml9TWIyEXJydo8g1LGlpkp07g475aDqKwLDdXmFcW+mTMREZFRZWRo8xUreq8cZEymCUopilLka0JCQjBv3jzMmzevwNfUrl0bK1eu9GTRiKgEMChFRGTPqhuINDsbYJK3Ma1fD/zrX8D8+UC3bt4uDRGR9124oM2zTylyZJqgFBH5Fv2YBQxKGVd2tjZf2IhgRHTj9EGpjAwGpYyqXz+56LrzTiAx0dulISLyPv3NZv08EWCijs6JyLcwKGUOqanavIlHrCUyBX3zh/R075WDCqdmAVy96t1yEBEZhX7QIv0NTSKAQSkiMqCcHPtgh9pnERmP/iQjJ8d75SD3bNgAfP65t0tB7tLfXWZQioiIzEJ/vsibzeSIzfeIyHD0By6ABy8j09dVZiY7XzaDixeB3r1lvnNnoFEj75aHXGO12mdK6eeJiIiMjJlSVBhmShGR4Ti2NWdQyrj0GW2KwhMNM/jrL23+0CHvlYPc47hfvH7dO+WgwrkwLg8Rkc9hUIoKw6AUERmOvj8pgEEpI3PMamNTS+M7d06bP3vWe+Ug9zgGpXhSb0z6ZpXsZ4+ISLD5HhWGQSkiMhwGpcxDnykFMChlBvqgVFqa98pB7mFQyhySkrR5NmUmIhLMlKLCMChFRIbDoJR5MFPKfPRBKcegIhkXg1LmoD9+ZWdzAAijs9mAN94ANm70dkmIyjZmSlFhGJSiMm/tWmDwYODwYW+XhFzlePHFQIdxOQY12Pmy8cXHa/PMlDIP9rVnDvpMKYB9fxndZ58BU6YAt9zC/sCIShIzpagwHH2Pyrx+/WRaoQKHQDcLZkqZh2NdMYBofPpAIjOlzIOZUubgLCgVGemdslDR9u7V5i9eBGJjvVcWorKMQSkqDDOlqEzT3/Vavdp75SD3MChlHlev2v/NoJTx6bOjmCllHgxKmYPj8Uvf8TkZj/4Y5lh3ROQ5bL5HhWFQiso0fRZAcLD3ykHuuXTJ/m8evIyLQSnz0QeiGNgwDwalzIHN98wlIUGbd9zGyLgUBZg6FXjlFTa7NAtmSlFh2HyPyjT9ySEDG+Zx5oxMg4LkwMW6M64rV+z/Zp9SxqcPSlmt3isHuYdBKXNgUMpc9NlRDEqZx86dwIwZMn/PPUDTpt4tDxVNH5TKyZFBBvyYHkN/46pAZZr+4isx0XvlIPeoQamGDWXK7BvjOnHC/m/WlfHpM0gZ2DAPNms2B8d6YlDK2PTniQxKmcepU9o8BzIyB8eAPc8/SK9YQalr167h448/xpQpU3D177Ybe/bswfnz5z1aOKIbpT8ZzMnh0MxmcfasTNWgFA9cxpSdDZw8KfNNmsiUmVLGx+Z75qQG61WsO2PihZe56PeHDPSah/6SUz+iLBlTbm7+5ADuG0nP7aDUn3/+iUaNGuHNN9/EzJkzce3vW0I//PADpkyZ4unyEd0Qx058ecJhfCkp2p3mevVkyiZGxnT8uKRfly8P1K4ty3iSYWxWq/1+kPVlHmpWYqNGMmXdGZNjUIrHL2PTZ47yHNE89FltHLDD+K5ezd/3F7c30nM7KDVx4kQ88sgjOHr0KEJCQvKWDxw4EJs2bfJo4YhulOOBik2LjO/0aZlGRckD4Em9UcXFybRRI+n/C2BdGZ1jUyIGNswhN1fLlGrcWKasO2NiUMo8FMX+PJHniOahDybq58mY1Gy26Ggg4O8erXkMIz23g1I7d+7Ek08+mW959erVkaAfwoLIAJgpZT5qUKp2bSAwUOZ5Um9M+/fLVB+U4kmGsTmevLO+zOH8edkPBgYCdevKMtadMV28KFN/f5mynowrM1OyfVU8RzQPfafZDEoZn5rpW6+eNho6tzfSczsoFRwcjBT9nuBvcXFxiImJ8UihiDyFQSnzUYNSdeowKGV0GzfKtFs3ZkqZheM+kRfM5qD23VarFhAaKvOsO+O5fl27+GreXKbcJxqXYzCD54jmwUwpc1GPYXXr8iYmOed2UGrw4MGYPn06rH8fZS0WC86cOYPJkydj6NChHi8g0Y1wbKrC1GzjUzs5r1VLC0rxwGVMly7JtGFD1pVZXLli/zcvmM3h2DGZ1qunndDzAtp41q2Tppa1a2v97HEbMy7euDQvfX5Eerr3ykGu0WdKMShFzrgdlJo1axbS0tJQuXJlZGRkoGfPnmjQoAHCw8Px2muvlUQZiYqNJxzm8/eAnqhUidk3RqcGOKKjWVdm8e9/2//Nk0JzUJvKNm+uNX1g3RmPelOlbVvuE82A54jmpQ9Ksd6Mj833qCgB7v5DZGQk1qxZg82bN+PPP/9EWloa2rZti759+5ZE+YhuCE84zEftJLZCBTbfMzJF0Yb31QcQeaFsXFYrsHOnzEdEyEk968sc1KBUy5badse6Mx61M9+qVbUbLDx+GReb75mXfvQ97guNj833qChuB6VU3bp1Q7du3TxZFiKPY1DKfNSgVMWK2vCxPKk3nuvXte0pOprN98zgyBFtfv584B//YH2Zhdp8r2lTYMcOmWfdGY863k/VqlrAg8cv49IHNgCeI5qJvu5Yb8amKFpQSp8pxWMY6bkdlHrvvfecLrdYLAgJCUGDBg3Qo0cP+KvDjhB5kXpHWcU+pYzv2jWZVqigBRV5Um886rYVHAyUK8emKmagZtt07Qp06SLzPCk0BzXrJiaGd5mNTJ8ppV6EcZ9oXOp2pWJwwzz0zfe4LzS2hAS5/vLzA2rWZL+I5JzbQak5c+bg8uXLSE9PR8WKFQEASUlJCAsLQ/ny5XHp0iXUq1cPGzZsQM2aNT1eYCJ3qEMzq7gDND59ppRaXzzhMB41KBUdDVgsvFA2A30TMNaXeVitWoC+YkXWnZGpmVKxsWx+bgaONy55jmgONhv7lDKTy5dlGhMj+0VmSpEzbnd0/vrrr6NDhw44evQoEhMTkZiYiLi4OHTq1Anvvvsuzpw5g9jYWEyYMKEkykvksvR04MAB+2U8cBmfPlOKJ/XGpe/kHGBdmcHhwzJt3lwLbOTmygk+GZcaqAdkv8i7zMal7hfViy+A+0Qj++EH+7+5TZlDWprWvQPA4IbR6c/rAR7DyDm3g1IvvPAC5syZg/r16+cta9CgAWbOnIkpU6agRo0aeOutt7BlyxaPFpTIXYsXywli9erSXAVg8z2js9m0g1fFijypNzJ9J+cAszfMQL1bGRur1RfA7cvo1CZGkZGAvz/3i0amzyBlPRnbhQvApk0yP3SoTHmRbA76LCmA9WZ0BQWleL5Iem4HpeLj45GTk5NveU5ODhL+zluuVq0aUh2HtCAqZQsXynTkSCAqSuZ54DK21FQta0OfEcCTeuNxzJTiSYbxqcEN/QUzwDozOjVTSj2OqXXn5FSMvCgrSwaAAKSuGJQytnXrZFqnDjB4sMzzxqU5OHZQz2OYsTkGpdh8j5xxOyjVq1cvPPnkk9i7d2/esr1792LMmDHo3bs3AGD//v2oW7eu50pJVAxq/ymDB2s7QAaljE09cAUHA6GhPKk3MrW/tpgYmbKujE+fxaHPlOKJobGpwcS/u/FEwN+9gXJbMxa1nvz8JKuNI5Ia259/ypTniOajNkVXsd6Mjc33yBVuB6U++eQTREVFoV27dggODkZwcDDat2+PqKgofPLJJwCA8uXLY9asWR4vLJGrMjO1E8T69bUTDt4FMzY1I0A9cPGk3rhOnZJp7doyZaaUsSmKfVDK318ungHWmdE5BqWYKWVM6vYVFSXbFjN9jU29sVKtGoNSZpKWBjzxhMw3bSpTHsOMjZlS5Aq3R9+LjY3FmjVrcPjwYcTFxQEAGjdujMaNG+e9plevXp4rIVExqMMyBwfLiXxIiPzNEw5j0/cnBTD7xsjUoJSaFMu6MrbUVC2IoTYDCwqSQD1PDI1NP6IbwEwpo1KDh47NLFlPxnTpkkyrVOE5opns3Kltay+9BNx3H+vN6ByDUuq+kfVGem4HpVRNmjRBkyZNPFkWIo+5cEGm1arJcPW8C2YO6p1LjuhmfCdPyrROHZkyU8rY1CyOkBAgLEzmGZQyB/3xDOB+0aj0mYgA68no1KBU5co8RzST8+dl2rs30KGDzPMYZmwFtYLIzfVKccigihWUOnfuHJYvX44zZ84g22FPMHv2bI8UjOhGOJ7EM43eHM6elWnNmjLlSb0xZWVp25iaKcWglLEdOiTTGjW0Zawzc1Azfx2DUmy+Zyz65nsAj19Gp8+UysiQedaV8alBqerVGUw0C/UYVrmyTNVsXx7DSM/toNS6deswePBg1KtXD4cPH0aLFi1w6tQpKIqCtm3blkQZidxW0Ek8L76MzTEoxWCiMZ05I9OwMKBSJZnnBZixrV0rU33reu4XzcHxJgub7xmTfnRLgPtEI1MU+0wpdRtjXRmfPiilniPm5srD39975aKCqeeMah+kPIaRM253dD5lyhQ888wz2L9/P0JCQrBkyRKcPXsWPXv2xL333lsSZSwR8+bNQ506dRASEoJOnTphx44d3i4SeRAzpcxJDUrVqiVTXjQbk9p0r25daR4LMOvG6Pbtk+nNN2vLuF80B3W/yEwpY2PzPfO4dk2rl5gY1pWZOMuUAnjuYVSKogWl1HN7ZkqRM24HpQ4dOoSHHnoIABAQEICMjAyUL18e06dPx5tvvunxApaEb7/9FhMnTsS0adOwZ88etG7dGrfeeisuqbdNyPTUCzDHTph50DI2Nt8zB8dOzgEGOIxODSTWr68tYyDR+K5d07a3Zs1kyrvMxqReLKsd0vP4ZVzq6X5kpPSzx32heTjLlAJYd0aVlARcvy7zavcBDEqRM24HpcqVK5fXj1TVqlVx/PjxvOeuXLniuZKVoNmzZ+Pxxx/HyJEj0axZM8yfPx9hYWH49NNPvV008gBFAdTEtx49ZMoTDnMoKCilKOwQ0UgcOzkHGPg1spwcbdtyFkhknRnXnj0yrVuXfRUZ3YkTMuWIpManjmgZEyNT1pV5FBSUYr9SxqRmSVWuDISGyjyzfckZt/uU6ty5MzZv3oymTZti4MCB+Pe//439+/fjhx9+QOfOnUuijB6VnZ2N3bt3Y8qUKXnL/Pz80LdvX2zbti3f67OyspCl29OlpKQAAKxWK6wmPnodOJCDAwei0aaNFVWrers0nnX5MpCUJHu8evWssFoBf38/AP7IyrLBavXd6Ia6zhpx3c3MBC5elHqLjbXqTg5lWXq6NW/YZnJdSdT5iRP+APxQq1YurFYbAMDPzwIgANnZCqxWnmkU1969wNKlfvjXv2x5/XW5y7HOT50CcnMDERSkoFKlnLxtKzAwAIAF6ek5sFqVGy88edxff8mxq3lzx2NXIHJy7Lc1I+/ffcHJk7I91awp25PFou4TS+68g3VePPv3y3ZVv76+bgJhtRr/+OXLdZ6ZCVy4INtZ1apW5OQAQUEByM624Pp1a5kOKpq13k+ckP1gzZratmaxyPaXna2dQ1J+Zq1zR66W3+2g1OzZs5GWlgYAePnll5GWloZvv/0WDRs2NMXIe1euXEFubi6qVKlit7xKlSo4fPhwvtfPmDEDL7/8cr7lq1evRpg6rrYJPftsd8TFdUN6+v+hY8cEbxfHo/76KwpAd8TEpOO339YAAI4erQegJU6fvoCVK3d7tXxGsGbNGm8XIZ8TJyIB3ILy5bOxY8cvsFiArCx/ALcDAH76aTXCwox9smhknqzzffu6A4hCYuJurFwpowrExVUA0BMpKelYuXKtxz7rRlmtfrDZgOBg45/4ZGf7YcyYvkhMDMXWrRcwceKeG3o/tc73768E4GZUqnQdv/66Lu/59HSpx23bdiM3t2wdB7zh8uVQpKYGoV69ZI+958aNTQE0gs12CitX7gcAXLwYBqAfMjNzsXLlynz/Y8T9e1mXleWHhIQ7AABHj67GxYtW7N9fFUBHXLx4DStX/l6in886d8+KFa0B1EH58sewcuUhXL4cAuBWZGXZnG5TRuSLdX7yZARstl4oXz4bu3fLeaKf3yAAAVi16jdUrZru7SKWOLPV+6+/1gXQCoGBCVi5cicA4OTJxgCa4PjxM1i58k+vls8MzFbnjtLTXdsu3Q5K1atXL2++XLlymD9/vrtvYSpTpkzBxIkT8/5OSUlBzZo10b9/f0RERHixZDfm/ff9EBcH1KlzEwYOdLsVp6EdOybfp127EAwcOBAAcPasLIuOroaBA6sU+L9lndVqxZo1a9CvXz8EqvmzBvHtt9JjduvWARg0SOpNH1zv06c/Klb0RsnMbceOHMTFbcJ993X3WJ0/+aQcOu6+uw3atGkDAHkZl4GBYXnbXWk5cwZ4/nl/rF1rgc0GJCVZ7J6PjFTw2GM2PPWULa+zaKPZutWCSZP8kJgo+6rNm2vg889ji1Vex+388mX5PZo1s6+bt9/2R1wc0LJlOwwcyEypG2G1Ak2aBODsWQuWL8/BgAGe+T2/+06Gk7r55toYOFDaNZ87J88pir9dfRp5/17WHTok0/BwBffd1+/vASBkuytfvkKJ7RNZ58XzxhuyXd11Vz0MHFg3rzlfTo4/brttYN4AHkbky3X+zTdSMa1aaeeJYWH+yMwEuna9BU2berN0Jcus9b5pk5zTdOxYJW8/uG+fLKtWrTYGDqzhtbIZnVnr3JHayqwoxQpK7dy5E9Hq8CJ/u3btGtq2bYsTaqN6g6pUqRL8/f1x8eJFu+UXL15ErNo7pU5wcDCC9cM7/C0wMNDUK0jFipI1kJYWgMDAsjWG6u6/E6F69vRDYKDs+NR2zLm52jJfZsT1Vx0xsU4drY4C7PZQgfBmkbdtAy5eBIYMkXbwf/4JtGwJr5apICdPAm+9JdNVqwLh798PgA0jR7q9y88nPV1+BwBo2FCrE3Uby8mxlMq69cknwNSpgM0GFNWdYXKyBbNm+WPWLNnXjRgBvP8+YJT7ChcuAAMGSNOEcuWkU1CbzYIuXQKxdy9QpZhxdHU7V/t0qFfPfv+nHtpstoBSX49zc6WpYvPm0unw++/Lb9Cnj2xfATe+qpaa1FTg7be1frvmzw/AHXd45r3V/WLt2v55x2p1W7NaLQgICMx3AW3E/XtZp25j9etbEBQkv722Tyz58w7WuXuOHZNp8+ay79M3fPDzCzTF/scX6zwuTqbNm2vblPYTePccsbSYrd7VPsDq1NGOYdq5B6/JXGG2OnfkatndXhNOnTqFXCc9DmdlZeG8uuYZWFBQENq1a4d167QmDDabDevWrUOXLl28WLLSVaGC3MW9ds275SgJp0/LVD/KFDthNj71pL52bW2ZxQL4/x0zLe0OEXfvBhYskCDM3LlA167AXXcB998vQ7O3awf06wesWAG0bg0sWlS65SvMuHHA/PnAqlXyd26uHyZNkruJN0rdviIjYZe5VlIjgmVlSUf3igIsXQq0aAH07g089pgEM/QBqfBwYORIoGlTCXAAEnhq0MD+Pb/4QspvsQDDhwNLlkhwy1teeEECUo0bA4cPy+ih/v5AfDyg6/6w2JyNlgiU/oiJ6enAkSNyQdiyJdChgwxG0acPMHMm0Lev1En58sBzzwFpadIh8Zo1Uv9GdOmSrF+vvKIt27jRc53uqoGu6tW1Zfrzu9Jeb7dvl+3v8cflAvHdd4EtW2S/cOYM8NlnQGIisHw58OGHvtNxtHo/VteYgJ1nG9S1a9pxQz026DvMZn0Z119/yVQdiRTgyL9Gp57b16qlLePoe+SMy/cCli9fnje/atUqREZG5v2dm5uLdevWoY5+KCYDmzhxIh5++GG0b98eHTt2xDvvvIPr169j5MiR3i5aqVGrL9lzXV+4LSsLePRROZAsXGh/p+pGqBfN+uAGR5nyrA8/BFavBp5+Guje3TPv6ezABcjBKze3dA5e16/LOhIQIBfKycmyjup9+602v3GjPADgiSfkgmTTJuDhh4uf3eKOnBwJXugzJTIzgbV/d+kUGQncc48NixfnIDExCMuWSVDtRjgbeQ+4sZOMw4dlf5CTA/z0E5CSIgGL8HDgH/+QgERqqvb6gwft/z8qCjh6VBudzJGiyIVzUhLw6afAsmXac998I4+QEPnt2raVi+2AAGDgQPnfP/4AxoyR+u3fXwIr16/Lunr8OPDjjxIEy8qS987MBG69Vcp89aqsRy1bSpBz/355j/btgYwMCTosWCBlef99GTK5Rg2ZHzMG+P57ufD/+WcZav7jj2Wb69cP2LkTuOceLXBbkILqrKT3i2fOAAcOyPf96Sdg2LD8Fw67duX/v6ws4M035TdQh5J+/XUJVCUmotgdwJeE6dO14eVbt5aBNi5ckKDw00/f2Hvn5GgBRWfBDgB/D+RxY59TmGvXgJdflqDLxInAbbfJerthg6yLRVm8WNsfGUFOjpSnfXvPrkdqUEp/M4znHcakZknFxkoAHMi/TalZbmQszoJSvOlsbAxKkcsUF1ksFsVisSh+fn558+ojKChIadSokbJixQpX387r5s6dq9SqVUsJCgpSOnbsqGzfvt2l/0tOTlYAKMnJySVcwpL16qs5CqAoDz+c67UyvPuumv+gKC+84Jn3zMpSFItF3jMhQVu+ZIks69bNM5/jjvR0RTl2TFEuXVKUCxcUpX17RXnuOUW5fl1R7r9fUSIjFeXTTxVlwwZFefZZRblypeTKkp2drSxbtkzJzs52+38vX1aUIUMU5c47tXoLDFSU+HjPlK1FC3nPX36xX16unCw/ftwzn+No3TpF+eknRTl1Svtezh6tWilKs2ba3/p5Z49t2xRl1y5FGTVKUQ4fVhSbTVF27FCUxET53EOHFOWHHxQlN1fWhZ07FeXqVUU5cUJRWrdWlHnz5H/Wr1eUP/6Q/zl2TFH+8x9F2bNHUZYtk3V9xAh5btcuRVmxQlGWLpXPr1pV/j87O1u5997DCqAot9+e//vHxclvnp6uKH/9JduQI5tN3j89XcoFyLqgd/KkLA8LK/o3//57RenaVVF69lSUKlUK/x2dPXr2lP3HmTOKsnmzlMsdhw5p79WunaL4+7tfBk8/Hn3Uvoy5uYpSu3bR//fgg/I77NunKFOmKMq5c1Ln8+atVfbvl+28enV5reNh7p57ZPncue79fnpxcYoycKCiPPGEomRnK8onnyjKQw/J8qpVCy9706ba/FdfKcq0aYrSqZOiTJqkKBERBf/f7bcrSkqKovz8s2xD6u+l7jszMhRl1SpFycwsvOzHjyvK0KGyXdps8v/qe3z0kaybvXopSmqqorz1lqKsXm3//4mJihIQIGV69lnZfufO1cp5+LCi/PijouTkFO+3PXpU3ickRL6f6vp17TNSUrTl7u7fT59WlLNnZf7MGUV5+WXZnyclyfZ1332KEh5+4+v2uHGyn120SPZd3rJ5s+w7ANkmPHXsUhRFueMOed8PPtCW/d//ybLatT33OY5u5JhuBomJsm/zpK+/zn8+mJOjra8leQ7mCWW9zguSlaUdq9X9lqIoSuPGsmzjRu+VrTSYsd6zs51fk6nHyXvv9V7ZnLFa5WEUZqxzZ1yNncDdN65Tp45y+fLlYhfM7MpKUOr99yUodeedpR+USklRlKefVhQ/P+0kICBAUX7//cbf+/hx7STeZtOWL18uyzt2vPHPcEVcnJycJiXZn5z36lX0CXxIiFx0lIQb2cG98orz8s6efePlsloVJShI3u/kSfvnIiNl+ZEj7r1nUpKinD8v8xcvKsrHH8tF4+XLivKvfynKjBlyUVtYXXz2maJ8+KGivPmmoly7JuvuM88oyquvyoXv0KGKctNNcsFa2Ps0a6Yob7wh85UrK8rUqdpzL76oKBUrynytWopSrZr23N13a/OPP669zvFRvnzBQY7s7Gzl/ffX5i3v2VNR6tRRlAEDtAs0x8eSJYoyeLCi1K8vF5P//KcsDw7WXjNliv3vffasLA8MdF4fkyfL591yi3sXtC1bKsqTTyrKbbdJ8LAkJCYqyq+/Sr384x+K0r27fHZ0dPEvxENDZVtWgxaOj4oVFeWuuySg89JL9sEFlX49cfURHKwoHTrkOn0uKcn+/f/xD1k+a1bhv09Ojqy/jz+uKIsXK8pjjylKo0ba7+Tqo1IlRXn/fQnG//abvPeffyrKpk35P/PAAUX5978lYN+8ef73qlXLfh/UurVcsMybJwFPQFH695eyr1+v7T9++00uSnNy5AaB+h69e2vzYWH2nxUYqM0PHiyBs3vuUZTPP5dljRtr5T53znmQs2dPCbQtWyYB6Lfe0sr0xx8SFFcUufA6elTmV66U/23Rwv63yc7W3vfqVf3y/Pv3jAz5PKtVAk9dusi6N3euBJzKl5ffOCTEtTosX17e7/RpRdm7V45Vu3bJ7zFunFx4fPGFonz7rVxwFPQ+nTvLe8yYIY+LFwtfB2/Ut9/mL8PQoZ57f3UdXbVKW7ZnjyyrVs1zn+OorFy0OJOTI8dOi0Vu8niKei7zyCP2y9WL5wsXPPdZJaEs13lhDhyQ+gkPtz+/b9lSlq9Z472ylYaSrvePP1aUDh3kHE09d75RJ05o5yX6Gyvz58vyu+7yzOcU5ehReWRmyrG+Qwc55g4bpihRUYqyYIGivP22lDMqSvbjJ0/KuYOzG7Wlpaxs6yUWlPJ1ZSUo9cUXVgVQlFtuKf2g1MiR2knhAw9omTetW9/4e69bJ+/VqJH98l9/leU33XTjn6G6dk2766tmtJw5Iyf/RWXRuPJ46CG56LFa7Q/AOTnFv8Or38Gp75mZKXeY9Pu8XCerhf4CLiREC1RUqiS/hb58v/yiZQS5Ii5Oe1/Hz1YDAwcPFv0+GzcqytatkpVWvboEBN54Q3uPqKiif/chQ+Si2Z1gm80mgYW2bSUYWbnyjdf/jTwsFu2kQq3zvn2dByqK8yhfXrJA9BIStM9WXbggJzqjRzt/n9tvV5Q2bST76/JlRXn4YblAzcmRbfb11yVLxZtsNlm/Fy+W7/Lqq3JRfuSIXMx//bXMb9gg65/Nln8dzs2VkzN1m7t0ybXAc0qKrL8ffSQBikcflUDAiRPyey9eLEEGfYC/oEfPnvnfX90Xz5iR/7klSyQ78I03tG29OI8PPlCUvn0laFHcGw9Hj0pGW/Pmcsxw5/PVAFFQkASTSmJ7u/9++/K+/LLr/ztmjBa4/PhjRenXT+b1Qbf77rN/f5tNe04fzFG39aysbOX33yVTRw2WtGsnD3e/W2ioBM3++EPWN3fuSWZkKErNmq5/VpMmivLaa7JuHz0qwS41WHfsmPPAVVKSBC9HjZL/SUzUMtPS0uRGVU6OvDcgF7RffaX95suXu/59CmKzye8ESDlV6kV0pUo3/hkFKeii5coVCWpv2yb7mk8+0QJmx48rysSJng30eNqlS3JcUNeNdu2cn5cUx0MPyXu+9pr9cvXG2OnTnvmc4sjNVZTnn5djZmambAOjR9uXyQwXqqdPy77tzz89954//ST143ge37atLF+50nOfZUQlVe9XruQ/h5gwwTPvvXattm/X+/hjWX7HHZ75nMLs2CHBJj8/5zdwi3o0aiTHviFD5JhamsywrbvCo0Gpd9991+VHWVdWglLLl1vzNjh9Gqy7EhIUZc4c16PqmZlac4CPP9beQ70TvWCBnEDm5NgHYlz1v//J+9x6q/3y9etlefPm7r/nvn1yd//aNfmttmyR5X37ahcV779f+E6tZUvtJPiRR+RufoMGcjFz7pxcmKsnzAW9R3S0XAT37y8X/vPnS2CgRQtFqVtXLogzMrRgQVaWXDzn5kqwLCNDUTIyZAc3b16OEhMjTU769JH3f/RR+Y79+0twaO1aySRasUI7ubZY5GJ1/3454W/YUJZXqCDfr2lTLfsCkN/us88U5ZtvpEzp6XJBrSjyvuPHy90I9a6Js6Ch2rxLbcKml5kp5TlyRGuKpJbTnYPOxx/LxXdcnPvrhzO//KK99+zZ2gXLoEFac8ShQyVzT32dPhukcmXtO3Trpp1EA3JB9dxz0lzqzBlp8tSvn/wOTz8tgbcvv9TKoh7Utmyx2n3natWk6d+ZM/L969WTbKaCfqPXXpPfaNIk+R9HV65or1W335tuyv8+MTGSbebNu09lTWqqZBudOSNZfepvfffduUqVKrKd6TNqVE8+Ka976SX5+/x5qV+1eUthj+7dtYu4UaPkwikoSIJGH3wg67njRZ+nDBkinxsZKfs+QDJvnnrKtQCds4fFoigzZ2pZFM2ayf6+VSvZpqZOlc/QZ02pjwUL8pdx+nT714SFyX6yOGVbtiz/+6vBNv2xNzMzW1m06CelRw/XAtBBQdq+CZCMueeek/1IUpIcm5xt6+7IyZEL1MuXpdns/fe71izV8bdT56dPl2D1zJlyLNFnkxb1CA/XMhInTtSOOTabHKsWL5b59HTZBlzNmDl3Tt7L39/+5s6RI9p6WlL0Fy25uXJj7vp1ySwFZDtUm+8Ccr6iBgorVpTzmfvuU5Tvviu5Mrpr3br82YqANE33BDWTUj0vUakXrPrAYknJyVGU3bvlOKheoDdqpCjDh2vft359bb58eS0oZ4YLVf338FTm2X//K+83eLD9cvVmw48/euZzisNmk33KkCFyTvvHHxIs/+ored4TN9dKot5tNq3rDMdHRsaNv796bj9okP3yhQtl+YABN/b+58/LjTpFkWuf6dPlWDNvnpyTxMUV3UWE2hoDkOsYdf/g7FG5shx7YmOllYOiyP5CbWKcmir7FWfnW6dPO7+5brVq12/q32oVm2Fbd4VHg1J16tRx6VG3bl2PFN7IykpQatMm7QK1QgU52K1apd2V/OgjuXuemysb+JdfSoDj+HEJsDRvrijvvGO/UffvL32IPP209F0SFSV3uqxWaQI1ZYrspAF5nf6u1zPP5N/41TTKuXMla2LECO2kUVEkKKJSl6kZGZMn23/f33+X5Q0bFv3bXLsmacBJSZIVoZZHDcAAcierqBPgtm3lJEMNEPz+uwQonO3obTa5w5ubax/UKerh2OSiXj2Z3nGH1s7e/qTcpvTpc8qtCwL948477cu9YoXr/7tqlQRY1AOUevGob9709NP5fxv1hHr3bvvlmZkSfCzo8xwDU/qTpGeekSZ8gAR1SkJiorZeHj0qgVGbTYIHH34odZ2WJkGEr7+W537+WS7k09Ol/5N33tGCNxcuFK9vGv1BbeFCyeIo7PiWlibr7O7dkpE3ebJsf0VJTtZ+38xMOUirf1etKr+3Y/Mx8jybTVHmzctRnn56d5EnMuo2MHWq/D1smPNtKThY1tFLl+RE7MABeX1iolyQl7bERAmQnjghx5fjx7XjSWKirLc2m5S1ShV57Q8/yP7i+eflWNajhwRz4+Pl/9U7+mrfb86aU+qtWiUBvM8+K3y7tNnk85KSpIxbtkiGrdqswdmjRw856R0woOBsFnXfrx6z16xRFIvFlu+9atWSfYrFIsGggwclgPz22/KdL12SgP4jjxTvRlBx2Gzy25crJ+vgmTPynYt7XHL1MXasVgb1RgsgwVk1yNe5s7b8lltkfzl0aOHZyWvWyOv1zTgVRatjV/rZK67r17OVb79drmRkZCuPPFL83yYgQM7bfv9djj3eNHiwfdnUv3v39sz7q03kd+ywX642jz90yDOfUxj1HLJhQ+eB7oIeNWooygMP5CrffbfckBeqx4/LfktfZvX4cqOmTJH3GzfOfrnajLy0A6sbNkiAt1WrwutMzdR//HE5Lypun0WeDFCcPCn7//37tXJ26yb7YrWbhkmTbvhj8q7tHM/tv/xSlvftW/R75OZqv1l2tgS0du+WLEK17D/+WPjNjmrV5PqzfXtpOn/6tNyM27ZNjt/q9YF6fvzf/8rNpl27tJtvzh433aT9Xl99JS1+1OPIvn3y/SpU0ALP/v5yk2n1atn2J0+WGwWAlC0tTf43KkqC819/bVU+/3ylIbd1d7D5XgkpK0GpP/7ILvDiQx8Uufde58GNG304HlTUTpJdeYwapZVp9mw5IYyNlZ2empnx7bf2719Uh6M2mzxycor/ffXNFGJjbzwTxGaT7wrIHTNX+qMq7kPfj1FhmQaOnZDbbO7dqS7sERLivMlfnTryvNpJ89Wr+U9a1cc778gFaJcucld1507Zwf/vfxIoee45LavBZpMDk6eaBBhVad1p0Xe+nJqqZZyURno22XO1ztUTxn//W4Ll+m2/dm25ODt71rMdQpMmK0tOis+ckSkgAXtXjh1qVsfRo3Lc0u/DAclIeuEFrd8qNVvWSByDeTabBPnuuktO3NWbWIAEzvR94Ok7wv/3v7WT/Jtu0ppA1q6t/S6hoRKA01OPr6487r1XUd57T25iJCbK5/XqJeca6qAtjv2jqBlUAQHu/zYySEX+5efOyfnT4cOSJVCjhk0JCMhVKlXKH5CcOlUyoAHJnJo0SS6Q+vfXMhgKeixZIhet774rgc+MDLlQcyWLaPdu+9ep67PatF/Nlla/p/rcsWMyVTMKO3WSmzmnTmn7phttWpeZqX1Hx/VBbXbvqSZnubkyqMe6dfL3hQtyMa4GMQt6xMZK/URHS2DUWSZLy5aXlHHjcpSJE71zY8CZffuc96cXHOyZ7DO16fZbb9kvV/sDXLToxj+jMAcPyvp7883Os8BdfQQGyrodF1f4jQDHc1NXj+vHj8vN9aVLJeBx/LgW+FB/PzUTUV23br5Z+3+12WyNGrI/vu8+Oefu318yiB9/XJpS/vijto+y2ewDRykpMlUzmefPty/jN9/I8ltuKfw3z8qSzwXkWqA4ze+cfb6z33rfPuc3mHbskGbeFy/aZ52W1qN8+Szl1CkGpYpks9kUW2ndWjOIshKUOn3aeVDK1Yd64GnaVO5Gu/O/tWs7v8hx7HS5UiXthKqwh2MQJSgo//vv3SvPOetwND294A6fATnB1XcwffPNMg0NlRPTf/1LsqL27JG7Dmoqqaeom1h2tmSv/fe/ciczNFSaQv3yi/3vpEbuo6KkaWWHDnLyre80edCgXOXqVTmJHjdOTjgHDZK01YsXJQDUvbu87+rV8vs8+qjzAI7NJgGJ7Gy5cGjSRE6SjhyRYNCCBfYnKmqqbPfucmIdEyN/F3Q3rUEDeV69e6vvkwyQux2PPCJ3OHxsd+SS0gpKZWVpdZKUpKXUf/hhiX4sOeFqnat36596Suv0PypK6xuPjEuf1fHnn/b7xGHDcsvMvjAlRWv6YrNJEE49Dj3zjARbnDWVUKWlybrtbIROfZZArVpy8dOkiWwPrnb8rn84jiJ88aL2XFH1ceGC/P/778vFkdqUf9o0ab7dsqXceNMPFOFsdMsGDeS1w4Zpo09eu+b8YmvFCskCW7XKve85ZIj0B9ijh2TRfvCBXCzedZf94CEHDki2OCA3EAcOlPnwcDlfat5cLnJ379b+R72IrVjRfh+kZsPUrSvnnfffL+eeDRvKOjB+vJx/bN0qr8/Odj5irzryalhY/jpRLzh37Sq8rvT0WRZffy3fs04dOS95+mnte91zj5zTOvs9w8K0jI1vvsnfX2N2tgRFGzVyHkjt0EGa3vbuLedRNpt0i7F0qaz/6k1X1YEDRTcns1qluwi1LOr7FOa55+zP3y9f1urtX/9y/TctiPpeX39tv1zNzFq48MY/Q7V/vwRDbTb7FhPOHmp/de3by/lyfLzcCM/JkRujM2fKtl1QtxJRUfJ/W7fKefY770ggs0oVee8lS2Rk5HvuyVX+9a/dyjffWJWYGFnnv/5a1v9nnpH9ln5EW3cezz6rffe0NNf3f+XKSQaq+vecOflfEx2df337/nt5ztmI6ImJcp1VsaJ2/u/qQ72+iI6W7X/ePK1lgifs2iV1ef68dlNv0CD7MugTFNSb6q48ChoFumvXc8yUKsxnn32mtGjRQgkODlaCg4OVli1bKp9//nmxCmo2ZSUolZycPyg1Y4acaACyk/v8c8nQadtWRtOJjZW///hDdrZnzsiGnpMjG77aye+XX0qgY/166SyvQwc50crNlcBCQU14rl/Xhub+7TdtWN64OGm2d+qUNspGpUoFp1T+73/539tZh6M7d8pJg7MmYL17S5n/+U9plnThgtwRVTtajYtzr8PXkpCcrN2BvH5dfjN1yNXsbOd3WbOzs5X//W+1kplZuju4VavkBPbOO6Vcly9rJ8n79slB2NlFg6JoB/zffpN1Qw1iAbJumnxfXeJKKyiVm6vVy/nznruzTe5ztc7VDrmfeEK7kzpmTCkVkm6Iuh/880+tr5V27XKVuXPXKllZ3Cm66r335EJfP1y5okg2T8+ecqHnal9gan+TqqtXteecbYpnzsgFzpgxNzY4RuPGiQogARs1EOWuN96QC6j339eaoHjz4Tj4wmefufZ/wcHSjEvtd+7RR+VCuVo1yQBRm4A5G1hHvYB01mT2r7+kTFeuyE27pk0lSFLYCJOFPerWlW334MH8615RHn88p9D31t9Ebd1aPstikcCDuq/o0UPOw958U4Ie2dkSXOjaVco1bpy8rkkTufEZFCSBx02bJDOxcmU5dzt9Wq4VTp/W+sh84w3t/FgdZMjfXz5n0SIJ2Lz+upxTqwG0ZcuKbjKt1o/jdnbHHbL8o4/c+x2zs2W9OnZMBgJo00Z+n/vu034/tW82Zw+Lxb0+9/buleCTK91/lOYjIiL/jXx9gFE/6EZxHg8+mP+3WLZMnuvc2X55amrh79WsmWQafvut3IzeskXWn6lTJfhks0md3Ehfye5Q+0uzWiUgv3Wr7CPq1ZP19coV2Z66dJEb9L//LsHGO++Ua57ff5cuapKSJHPzlVckSH/mjIxy/MorOcqSJT8yKFWQWbNmKWFhYcqzzz6r/Pjjj8qPP/6oTJo0SQkLC1Nme2JseIMrK0Gp7Oxs5ZZbziiDBuUqGRnaHSmbreSHZr4RR4/KzufECTnozZold+msVmkCWNAIberobhER8vfVq/nvBOgP5M461S4LzNhpnppevHatnPioJzgbNxYcyCJNada5Goj67TeZlivH7DVvcLXO33hD6unhh7UMjC++KJ0y0o1Rm6Xt2aP1Bfbyyzmm27+bwd69EqAaPlzOOQDJ8tmwQTtncMySUhT7Cyx1tM2//pL6+s9/nHfm7ezh52ff59a//y0d+o4apSjff29Vli1bpmzfnp13I+9GJSZKBsOjj8oxVu1we9IkrQzq4CzuPl56yfn31mcJRETkD1DYbFqflPpHr17ud5wPOM+qUfsN3bQp/3Pq6MP16xec8aQ+1MFMAKm3u++W7/fEE3KRumFD0QGYwqSlZStvvrlRSU3NVj780P2BXUr6oW8t4HgjsbDHmDFy7v3KK9pNaXUUUX0ffI4BFLULif/+t/DfLSlJWhLceafcAHf3d7v1VjlmpqRIoM4xOOaOuDjZl4wZU/jvo/YTW9QjIEBaT7z0kgRs6tSRVgUbN0qGXefO0oJBPVY8+6xk5b36qtzgdhQfL8GTOnUk0zI9XQIl2dny+v/+134k3IoVtaxI9VGnjmQ6ObsuU0dSbN9eW7ZnT/7v9eCDEsw0G5vNM83lzXjN5kyJBaXq1KmjfPbZZ/mWL1y4UKlTp467b2c6ZSkoVRZWdFedOiU7uNBQ+fujj+x3fC+/LMtNXq1FMmO9q233f/1Vu1vatq23S2UepVnnaoePs2fLtF27Ev9IcsLVOlfrafhw7eTX2QUZGY96If5//6f1g/jzz1bT7d/NzmotOPvbsUmzohTcN2RQkGx7338vGSsnTsgF+rPPas3J/vorf5O00ti/q9niiiIX5Nu3S2bs0aPSSfzcuXIRNnu2XPBv3izNjx59VLLUMzKkmeDo0fK6U6ekj5djx+Q9/vMfyWyw2WRAgoL6dEpLk98lN1ealen7KVL7BHWls/cGDZw3T1ZHwFX7gDp6VIJ/zt4zNFQLpN11l9yI6dRJbppmZso+tUkT7YLck/25Oda5vqnZY49JmUaMkKCDpwJWrmbL9OqV/0aUOqCGO4+YGOcDbzhm1iiKNOUEJOPekdUq6+ClSwX3Rers8fTT0tw0Olqy4Zz1d+op2dnST9OTT8o+46235HsePy51GxIiTUu3bbMqS5cuU9LTs/P6Vr3pJlnHCuqD7kZYrUUPrnPwoGz/qamyn5g6VVrJFEVtMqxmLGZk2Ae13nzzhotfJpjxms0ZV2MnAXBTfHw8unbtmm95165dER8f7+7bEZWKwECZZmfLdNEimf7rX8CzzwLVq8vfERGlXzYqXMDfe6mcHODHH2X+9tu9Vx4qWEAAkJUFbNsmf7dv793yUOGCg2WakQGcPSvztWt7rzzkOnW/mJwMxMXJfKtWCnbv9l6ZfFFAAFChgvPn1PMOALBagSNHgA0btGWVKwNHjwKHDgGRkUCTJrJ86FDtNa1aafNNm3qs2G6JiNDOjcLDgU6dZL5BA2D+fO11EybIQ9W7tzb//ffafO3awJNPan9Pn67N33VXweUoVw6oW1fmGze2f85iAfz9gY8/Bnr0APbvB6ZOld/39GngzjuBOXOAM2eASZO07UdPrS+rVaYPPgj83/9pz9eqBSQlyXnkjz8CMTHAmjXAmDFA+fLA9u3aa9VzTFVISMHf60a1aKHNf/ihfO86deQ36dpV6i4oCHjqKZm+9Rbw0kvArFnAN9/I7/P++8DIkfKdx46V7/ndd8COHfJbTpkCxMdLfbdpI+dgjzwi6+6bb8rv27EjsHixfK7elCky7ddPzrcPHQJeeEF+v717ge7dgVGj7P/n8mV5L0evvZZ/mWO9AXK+aLEAd98NrFhR8G/38MOybt52G/DRR7K+1K8PREUV/D+eFhgo9aaaNEkeqkuX5FhtsShYuVLW3YoVtfNh/ft4krNtxFGzZvJQOaufwt47J0emL72kHccWLpR6Id/jdlCqQYMGWLx4MaZOnWq3/Ntvv0XDhg09VjAiTwoKkmluLnD1KvDbb/L3hAlaQIqMSX/w2rtX5vUnu2Qc6knRrl0ybdvWe2WhoqlBqRMn5ITe3x+oVs27ZSLXqNvavn1ybzk2FqhSxatFIgdqoCQ3V7avjRtl+U03ATNnAp07S6BFDfLQjfP3l+CKqlIloEsXmXe4bMlHf/Py8GH7gFSHDsDatVKXOTkSUAGkLo3EYtECdwBQs6Y2//HH2vzMmfJQPfusNr96tTZfpw4wbJjM168PvP229twPP2jzilJwmWJjgXfflfkePYC//pJ1Xh+86tNHgpPnz0uQ7+23gS1bZPkDDwCTJ0v9OTv3U8/v1ZvO774LjB/vvCyPPw707w+sXCnv2bixBEFUHToU/D28JTxcpvqgm9k5BqXUOvj+e/ugPPkWl4NSBw4cQIsWLTB9+nQMGzYMmzZtws033wwA2LJlC9atW4fFzsLaRAagHrQAuUujKEDVqnLAJWNTTxRTU4FTp2RevaNMxqKeaJw8KdMGDbxXFiqaul/880+Ztmzp2t1R8j51v6hm3rRp472yUMGCgiQTMTtbMk4AudDu08e75aL89Bk3X3wh84MGAV99JYEBPz/vla2siIiQYKyj2rWBTz7R/h40SIK4XbsCoaH2gUZHjplS77xj//y0abJ/XL4cePVVyVC8554b+hp0g/RBqWvXgIsX5e/+/b1WJDIAl08/W7VqhQ4dOmDUqFFYv349PvzwQyxbtgwA0LRpU+zYsQNteFZEBqVPaz1yRKb6u0lkXOrB6/BhCSZWqCAnFWQ8jgENNgUzNjVTSnXLLV4pBhWDuq2pWYndu3uvLFSwwEAJSlmtWlCqZUvvlomc0wc3Vq2S+eHDpWklla6AANcDt/p6S0uTJpqqceOAF1+UgOKdd3q+nFQ8+qDU0aMyX7WqlhVGvsnloNTGjRuxYMECPPPMM7DZbBg6dCjmzJmDHj16lGT5iDxCnymlBqXq1fNOWcg96sHrwAGZNm6cv88CMgZ98Dc6moFfo9PvFwHuE81E3dYuX5ZpjRreKwsVTN8kjEEpY1P3h1lZ0sQMMGZzLrKnb763cydgs0mzRX1wioxFH5RStzX2AEQuJ6N2794dn376KeLj4zF37lycOnUKvXr1QqNGjfDmm28iISGhJMtJdEP8/bXUa7VfIl6AmYN68Dp4UKaOHZyScegzpW67jc0djM4xU0rtJ4WMzzErMTbWO+WgwqkXzKdOSX+W/v72HQOTcagBxFOnJLstIIDniWagz5RSB1lR+xEjY1KPX1Yr8PvvMs++9cjtS4Zy5cph5MiR2LhxI44cOYJ7770X8+bNQ61atTB48OCSKCORR6gHrk2bZPp3l2hkcOrB69gxmTIoZVz6TCl9B6tkTI6ZUqU54hDdGMeRlhiUMia1ntRRERs3LtmR2Kj41LpSs+lr12Yfe2agz5RSR0B01m8VGYc+U2rLFpnv2dN75SFjuKH72A0aNMDUqVPxwgsvIDw8HD///LOnykXkcfrUbICdMJuF40khOzk3Ln1dVazovXKQaxwzpRiUMg8GpcxBradXXpFpq1beKwsVzjEoxSwpc2CmlPno6+z0aZlv2tR75SFjKPY9gE2bNuHTTz/FkiVL4Ofnh2HDhmHUqFGeLBuRRzlmBXDoc3NwvPhippRx6euqQgWvFYNcpN8nBgayTwcz0QeAQ0OlD7fcXO+Vh5xTtzF16PNGjbxXFiocg1LmpK+3K1dkm+O4W8amHr9SU7VlVat6pyxkHG4FpS5cuICFCxdi4cKFOHbsGLp27Yr33nsPw4YNQ7ly5UqqjEQeob9gjolhCr1Z6C++wsN54WxkzJQyF32mVJMmHGXKTPTHs5tvlv7bGJQyHsebKg8/7J1yUNHUukpLkymDUuagBn7VYGKDBvmzgMlYHFtAVKkiN1fIt7kclLrtttuwdu1aVKpUCQ899BAeffRRNGbKApmIPiuAIxWZh/7g1bZt/ow3Mg59XTFTyvj0J+4cKdFc9Nta9ereKwcVzjEoxboyLsdzi/r1vVMOco+6jV28KFNuY8bnGJRic0sC3AhKBQYG4vvvv8ftt98Of3//kiwTUYnQn3C0b++9cpB7mH1jHvoLMNaV8en3icySMhdua+ag38YqV2YGh5E5BhCZKWUOjvXGm87G51hnHTp4pxxkLC4HpZYvX16S5SAqcfqTw7ZtvVcOcg+zb8yDdWUu+gtkps6bC4NS5qCvpzp1vFYMcoHjhTK7CjAHxww3BqWMzzFTigN1EHCDo+8RmYn+oovpvebBTCnzUEe2BCQrgIxNfzLPPvbMRb9f5KiJxqUPdPTu7b1yUNH0dXXTTUD58l4rCrnBMZhYs6Z3ykGuc6wzntsTwKAU+ZCwMG0+Otp75SD3MChlHvqRVMLDvVcOco0+U8rxziUZGzOlzEFfT2wOZmz6uuLw9ObhmCnFlhDG53i+wRsrBDAoRT5EnynFO2DmoT9RZJMwY7t+3dslIHfoT+bZVaS56G+yMChlXI59SpFx6euKNy7NwzHrpnZt75SDXMdMKXKGQSnyGfqgVLly3isHuYeZUubBoJS5MChlXvpjGO8yG5f+4isiwnvloKLpA728cWke+m3Mz4/7QzPw8wMsFu1v1hkBDEqRD2GmlDnp641BKWPr21emtWp5txzkGj/dGYDjnUsyNmZKmYN+u2K/bcamD/TyxqV5OGa4+fHK1hQURZtnUIoAN0bfIypLeMJhHvoAIps/GNt77wFNmgAjRni7JOQunhSaiz7AwaCUcekvmDnCpbHpzwt549I89IHfmBjvlYOKj/tGAhiUIh+lv8tMxqY/OeQJh7FFRwP/+Y+3S0HFwSGZzUXfVJZBKePSXzDzwsvYmCllTvrAL88RzUnflI98F4NS5DNyc7V5pveaR3a2Nl+livfKQVQWPfMMsHMncPfd3i4JuaNJE22eTS+Ni0Ep82BQypyYKWVuDEiRikEp8hk2m7dLQMWhzwjgST2RZ739trdLQMUxdCgwezZw++3eLgkVRj+AAI9fxhYers2zqwDzCA7W5hmUMp/ISG+XgIyC+SLkM156SdJ8x4/3dknIHY8+CtStCzz/vLdLQkRkDAEBwIQJQMOG3i4JFUafBcCglLHVqaPNMyhlHvrmywxKmY8+GEy+jZlS5DNatACuXmV/UmZTuTJw4oS3S0FERFR8PPcwtho1JOsmKwuoX9/bpSFX6Qfp4DZmPvpsUvJtDEqRT2E/AURERFQa2Jelefj5ARcuSD+WPFc0D31dVavmvXJQ8Vit3i4BGQWDUkREREREHpaT4+0SkDv0WTdkDhYLcP/9wP790tcemUNQkASA27f3dknIKBiUIiIiIiLysJYtvV0CorLv668BReFIbmayaxcwfz7wn/94uyRkFKZIJj516hRGjRqFunXrIjQ0FPXr18e0adOQrR8rHsCff/6J7t27IyQkBDVr1sRbb72V772+++47NGnSBCEhIWjZsiVWrlxZWl+DiIiIiHzE6NHAtGnA1q3eLglR2caAlLm0bAnMmwfExnq7JGQUpghKHT58GDabDf/73/9w8OBBzJkzB/Pnz8fUqVPzXpOSkoL+/fujdu3a2L17N95++2289NJL+PDDD/Nes3XrVgwfPhyjRo3C3r17MWTIEAwZMgQHDhzwxtciIiIiojIqMFBG/u3SxdslISIiMi5TNN8bMGAABgwYkPd3vXr1cOTIEXzwwQeYOXMmAOCrr75CdnY2Pv30UwQFBaF58+bYt28fZs+ejSeeeAIA8O6772LAgAGYNGkSAOCVV17BmjVr8P7772P+/Pml/8WIiIiIiIiIiHyUKYJSziQnJyNK1yPhtm3b0KNHDwQFBeUtu/XWW/Hmm28iKSkJFStWxLZt2zBx4kS797n11luxbNmyAj8nKysLWVlZdp8LAFevXoXVxEMGWK1WpKenIzExEYGBgd4uDpUS1rvvYZ37Hta5b2K9+x7Wue9hnfsm1rvvKSt1npqaCgBQFKXQ15kyKHXs2DHMnTs3L0sKABISElC3bl2711WpUiXvuYoVKyIhISFvmf41CQkJBX7WjBkzGYpmIQABAABJREFU8PLLL+db7vhZRERERERERESkSU1NRWRkZIHPezUo9dxzz+HNN98s9DWHDh1CkyZN8v4+f/48BgwYgHvvvRePP/54SRcRU6ZMscuustlsuHr1KqKjo2Exca96KSkpqFmzJs6ePYuIiAhvF4dKCevd97DOfQ/r3Dex3n0P69z3sM59E+vd95SVOlcUBampqahWrVqhr/NqUOrf//43HnnkkUJfU69evbz5CxcuoFevXujatatdB+YAEBsbi4sXL9otU/+O/btr/4JeE1tI1//BwcEIDg62W1ahQoVCy2wmERERpl7RqXhY776Hde57WOe+ifXue1jnvod17ptY776nLNR5YRlSKq8GpWJiYhATE+PSa8+fP49evXqhXbt2WLBgAfz87AcO7NKlC55//nlYrda8dpdr1qxB48aNUbFixbzXrFu3DuPHj8/7vzVr1qALh0UhIiIiIiIiIipVfkW/xPvOnz+PW265BbVq1cLMmTNx+fJlJCQk2PUF9Y9//ANBQUEYNWoUDh48iG+//RbvvvuuXdO7p59+Gr/++itmzZqFw4cP46WXXsKuXbswbtw4b3wtIiIiIiIiIiKfZYqOztesWYNjx47h2LFjqFGjht1zak/ukZGRWL16NcaOHYt27dqhUqVKePHFF/HEE0/kvbZr165YtGgRXnjhBUydOhUNGzbEsmXL0KJFi1L9PkYQHByMadOm5WuaSGUb6933sM59D+vcN7HefQ/r3Pewzn0T6933+FqdW5SixucjIiIiIiIiIiLyMFM03yMiIiIiIiIiorKFQSkiIiIiIiIiIip1DEoREREREREREVGpY1CKiIiIiIiIiIhKHYNSRERERERERERU6hiUIiIiIiIiIiKiUsegFBERERERERERlToGpYiIiIiIiIiIqNQxKEVERERERERERKWOQSkiIiIiIiIiIip1DEoREREREREREVGpY1CKiIiIiIiIiIhKHYNSRERERERERERU6hiUIiIiIiIiIiKiUsegFBERERERERERlToGpYiIiIiIiIiIqNQxKEVERERERERERKWOQSkiIiIiIiIiIip1DEoREREREREREVGpY1CKiIiIiIiIiIhKHYNSRERERERERERU6hiUIiIiIiIiIiKiUsegFBERERERERERlToGpYiIiIjohtSpUwePPPKIt4tBREREJsOgFBEREZGDU6dOwWKxFPh444038v3P0qVLcdttt6FSpUoICgpCtWrVMGzYMKxfvz7fay9duoTnnnsOLVu2RPny5RESEoIGDRpg5MiR2Lx5s8vlmzlzpke+rzccP34cISEhsFgs2LVrl7eLQ0RERF4Q4O0CEBERERnV8OHDMXDgwHzL27RpkzevKAoeffRRLFy4EG3atMHEiRMRGxuL+Ph4LF26FH369MGWLVvQtWtXAMCOHTswaNAgpKam4v7778fo0aMRHByMkydPYtmyZVi4cCE2btyIHj16lNr39IYJEyYgICAAWVlZ3i4KEREReQmDUkREREQFaNu2LR588MFCXzNr1iwsXLgQ48ePx+zZs2GxWPKee/755/HFF18gIEBOuZKSkjBkyBAEBARg3759aNKkid17vfrqq/jmm28QGhrq+S9jIKtWrcKqVavw7LPP4tVXX/V2cYiIiMhL2HyPiIiIqJgyMjIwY8YMNGnSBDNnzrQLSKlGjBiBjh07AgDmz5+P+Ph4vPPOO/kCUgBgsVgwfPhwdOjQwSPly8rKwrRp09CgQQMEBwejZs2aePbZZ/NlJy1YsAC9e/dG5cqVERwcjGbNmuGDDz7I936KouDVV19FjRo1EBYWhl69euHgwYNulclqteLpp5/G008/jfr169/Q9yMiIiJzY6YUERERUQHS09Nx5cqVfMsrVKiAgIAAbN68GVevXsX48ePh7+9f5PutWLECoaGhuPvuu0uiuHZsNhsGDx6MzZs344knnkDTpk2xf/9+zJkzB3FxcVi2bFneaz/44AM0b94cgwcPRkBAAFasWIF//vOfsNlsGDt2bN7rXnzxRbz66qsYOHAgBg4ciD179qB///7Izs52uVzvvPMOkpKS8MILL+CHH37w5FcmIiIik2FQioiIiKgA06ZNw7Rp0/It37ZtGzp37oxDhw4BAFq2bOnS+x0+fBiNGzdGYGCg3fLU1FS77KXQ0FCUK1fuBkoOLFq0CGvXrsXGjRvRrVu3vOUtWrTA6NGjsXXr1rx+rjZu3GjXZHDcuHEYMGAAZs+enReUunz5Mt566y0MGjQIK1asyMsKe/755/H666+7VKaEhAS88sormDlzJiIiIm7o+xEREZH5sfkeERERUQGeeOIJrFmzJt+jWbNmAICUlBQAQHh4uEvvl5KSgvLly+dbPmLECMTExOQ9Jk+efMNl/+6779C0aVM0adIEV65cyXv07t0bALBhw4a81+oDUsnJybhy5Qp69uyJEydOIDk5GQCwdu1aZGdn46mnnrJrpjh+/HiXyzR58mTUq1cPjz322A1+OyIiIioLmClFREREVICGDRuib9++BT6vZvukpqa69H7h4eFIS0vLt3z69OkYN24cAKBfv37FKGl+R48exaFDhxATE+P0+UuXLuXNb9myBdOmTcO2bduQnp5u97rk5GRERkbi9OnTAOQ30YuJiUHFihWLLM/27dvxxRdfYN26dfDz431RIiIiYlCKiIiIqNjUzsr379+PIUOGuPT6P/74A1ar1a4JX6tWrTxeNpvNhpYtW2L27NlOn69ZsyYA4Pjx4+jTpw+aNGmC2bNno2bNmggKCsLKlSsxZ84c2Gw2j5Tn2WefRffu3VG3bl2cOnUKAPL664qPj8eZM2dQq1Ytj3wWERERmQODUkRERETF1K1bN1SsWBFff/01pk6dWmRn57fffju2b9+OpUuXYtiwYSVatvr16+OPP/5Anz59nI4KqFqxYgWysrKwfPlyu6CQvnkfANSuXRuAZGDVq1cvb/nly5eRlJRUZHnOnDmD06dPo27duvmeGzx4MCIjI3Ht2rUi34eIiIjKDuZOExERERVTWFgYJk+ejEOHDmHy5MlQFCXfa7788kvs2LEDADBmzBhUqVIFEyZMQFxcXL7XOvv/4ho2bBjOnz+Pjz76KN9zGRkZuH79OgDkBdL0n52cnIwFCxbY/U/fvn0RGBiIuXPn2r32nXfecak8H374IZYuXWr3eOqppwAAM2fOxFdffeXW9yMiIiLzY6YUERERUQH27NmDL7/8Mt/y+vXro0uXLgCASZMm4eDBg5g1axY2bNiAe+65B7GxsUhISMCyZcuwY8cObN26FQAQFRWFpUuX4o477kDr1q1x//33o0OHDggMDMTZs2fx3XffAYDLzdjWrVuHzMzMfMuHDBmCESNGYPHixRg9ejQ2bNiAm2++Gbm5uTh8+DAWL16MVatWoX379ujfvz+CgoJwxx134Mknn0RaWho++ugjVK5cGfHx8XnvGRMTg2eeeQYzZszA7bffjoEDB2Lv3r345ZdfUKlSpSLL2r9//3zL1Myonj17on379i59ZyIiIio7LIonb8kRERERlQGnTp1y2sxM9fDDD2PhwoV2y5YsWYIPP/wQu3btQkpKCmJiYtCjRw+MGTMGPXv2tHttQkICZs+ejZ9//hknT56EzWZD9erV0a1bNzz22GPo3r37DZXviy++wIMPPgir1Yo5c+bg888/x7FjxxAWFoZ69eph8ODBGD9+fF5H7StWrMALL7yAuLg4xMbGYsyYMYiJicGjjz6KkydPok6dOgCkn6pXX30V8+fPx7Vr19CpUye8//77GDRoEG655ZZ8v0lRFi5ciJEjR2Lnzp0MShEREfkgBqWIiIiIiIiIiKjUsU8pIiIiIiIiIiIqdQxKERERERERERFRqWNQioiIiIiIiIiISh2DUkREREREREREVOoYlCIiIiIiIiIiolIX4O0CmI3NZsOFCxcQHh4Oi8Xi7eIQERERERERERmKoihITU1FtWrV4OdXcD4Ug1JuunDhAmrWrOntYhARERERERERGdrZs2dRo0aNAp9nUMpN4eHhAOSHjYiI8HJpis9qtWL16tXo378/AgMDvV0cKiWsd9/DOvc9rHPfxHr3Paxz38M6902sd99TVuo8JSUFNWvWzIuhFIRBKTepTfYiIiJMH5QKCwtDRESEqVd0cg/r3fewzn0P69w3sd59D+vc97DOfRPr3feUtTovqtsjdnRORERERERERCUiJwdYuhRITPR2SciIGJQiIiIiIiIiohLx6qvA3XcD/fp5uyRkRAxKEREREREREVGJWLJEpnv3AhcueLcsZDwMShERERERERFRiThzRpvfts175SBjYlCKiIiIiIiIiDwuORlISdH+3r/fe2UhY2JQioiIiIiIiIg8Lj7e/u9Tp7xSDDIwBqWIiIiIiIiIyOOuXLH/2zFIRcSgFBERERERERF5nGNQKi3NO+Ug42JQioiIiIiIiIg8Tg1KBQfLNDXVe2UhY2JQioiIiIiIiIg8LjFRpnXqyJRBKXLEoBQREREREREReZyaKVW3rkwZlCJHDEoRERERERERkcepQSk1U4p9SpEj0wSlZsyYgQ4dOiA8PByVK1fGkCFDcOTIEbvXZGZmYuzYsYiOjkb58uUxdOhQXLx40e41Z86cwaBBgxAWFobKlStj0qRJyMnJKc2vQkRERERERFTmOTbfy8oCrFavFYcMyDRBqY0bN2Ls2LHYvn071qxZA6vViv79++P69et5r5kwYQJWrFiB7777Dhs3bsSFCxdw99135z2fm5uLQYMGITs7G1u3bsVnn32GhQsX4sUXX/TGVyIiIiIiIiI3bNsG9OsH/Pqrt0tCrnBsvgewCR/ZC/B2AVz1q8NeZ+HChahcuTJ2796NHj16IDk5GZ988gkWLVqE3r17AwAWLFiApk2bYvv27ejcuTNWr16Nv/76C2vXrkWVKlVw00034ZVXXsHkyZPx0ksvISgoyBtfjYiIiIiIiFzw0EPAsWPAX38B584BFou3S0SFUYNSVavKCHxZWRKUiorybrnIOEwTlHKUnJwMAIj6e23evXs3rFYr+vbtm/eaJk2aoFatWti2bRs6d+6Mbdu2oWXLlqhSpUrea2699VaMGTMGBw8eRJs2bfJ9TlZWFrKysvL+TklJAQBYrVZYTZx3qJbdzN+B3Md69z2sc9/DOvdNrHffwzq/cenpwLVrQLVq3i6Ja1jnQEoKcOxYIADgwgXg+HEratf2cqFKmNnrPTExAIAFERFWhIcHICvLgqtXrabZ7rzB7HWucrX8pgxK2Ww2jB8/HjfffDNatGgBAEhISEBQUBAqVKhg99oqVaogISEh7zX6gJT6vPqcMzNmzMDLL7+cb/nq1asRFhZ2o1/F69asWePtIpAXsN59D+vc97DOfRPr3fewzovHZgOeeqo34uPL4/XXf0eTJkneLpLLfLnO4+IqAOiZ9/eiRTvRuvVlr5WnNJmx3nNzLUhKugMAsG/fWvj59QBQDmvWbMOZM+bZ5rzFjHWul56e7tLrTBmUGjt2LA4cOIDNmzeX+GdNmTIFEydOzPs7JSUFNWvWRP/+/REREVHin19SrFYr1qxZg379+iEwMNDbxaFSwnr3Paxz38M6902sd9/DOr8xx48D58/L7/bXX90wcWKul0tUNNY5kJNj31YvNrYjBg5UvFSa0mHmer98GVAUqbNhw/ri7bcDcOkS0Lp1V/TuXbbr7UaYuc711FZmRTFdUGrcuHH46aefsGnTJtSoUSNveWxsLLKzs3Ht2jW7bKmLFy8iNjY27zU7duywez91dD71NY6Cg4MRHBycb3lgYKCpVxBVWfke5B7Wu+9hnfse1rlvYr37HtZ58fz1lza/aZMfAgNNM/6TT9f5ZYekqJSUAPjKT2HGeldjEhUqAKGhgQgPl78zM32n3m6EGetcz9Wym2bvqygKxo0bh6VLl2L9+vWoq+++H0C7du0QGBiIdevW5S07cuQIzpw5gy5dugAAunTpgv379+PSpUt5r1mzZg0iIiLQrFmz0vkiRERERETkVQcOaPOnTwMZGd4rC7kuPt7+77+7GSaDUjs5r1RJpuXKyTQtzTvlIWMyTabU2LFjsWjRIvz4448IDw/P6wMqMjISoaGhiIyMxKhRozBx4kRERUUhIiICTz31FLp06YLOnTsDAPr3749mzZphxIgReOutt5CQkIAXXngBY8eOdZoNRUREREREZc/p09q8okgGTq1a3isPuYZBKXNxDEqVLy/T69e9Ux4yJtNkSn3wwQdITk7GLbfcgqpVq+Y9vv3227zXzJkzB7fffjuGDh2KHj16IDY2Fj/88EPe8/7+/vjpp5/g7++PLl264MEHH8RDDz2E6dOne+MrERERERGRF5w7Z//3tWteKQa5SR2bqkEDmbLejC0xUabR0TJlphQ5U6xMqWvXruH777/H8ePHMWnSJERFRWHPnj2oUqUKqlev7ukyApDme0UJCQnBvHnzMG/evAJfU7t2baxcudKTRSMiIiIqcb/+Cpw9Czz2GGCxFP16IiqYY1AqiQOBmYIa5GjQADh2jJlSRldQphSDUqTndlDqzz//RN++fREZGYlTp07h8ccfR1RUFH744QecOXMGn3/+eUmUk4iIiMhnnTgB3HabzFeuDNx5p3fLQwW7dAnIzQWqVvV2SagwalCqYkUJSDHjxhzUoFS9ejJlUMrY2HyPXOF2872JEyfikUcewdGjRxESEpK3fODAgdi0aZNHC0dEREREwIYN2vz69d4rBxXu0iWgWTOgTh3g8GFvl4YKkpGhjQrWtKlMmSllDmpQSh3zikEpY2PzPXKF20GpnTt34sknn8y3vHr16nmdjxMRERGR55w4oc3rRw0jY1m6VC7CsrMZPDQy9UI5IACoWVPmmSllfDYbcPWqzKuZUqw3Y2OmFLnC7aBUcHAwUtRbCzpxcXGIiYnxSKGIiIiISHPqlDZ/9qzXikFF2LVLmz9yxHvloMKpQamoKGm+BzC4YQYpKRKYAoDatWXK4Iaxqdsa+5SiwrgdlBo8eDCmT58Oq9UKALBYLDhz5gwmT56MoUOHeryARERERL7u5EltnkEp4zp+XJt3HLqejEPNtomO1oJSbL5nfGqAo1w5rd7S071XHiqamimlNt8LC5Mpg4mk53ZQatasWUhLS0PlypWRkZGBnj17okGDBggPD8drr71WEmUkIiIi8mn6kcIyM4GsLO+VhQqmD0pduOC9clDh9P3chIfLfGqq98pDrtFnuKnBjfR0wIVB2slLLl2SqdqgKjRUppmZ3ikPGZPbo+9FRkZizZo12Lx5M/7880+kpaWhbdu26Nu3b0mUj4iIiMjnqXebVcnJMgofGUd2tn0WG4NSxqVmSkVFaR0vM3PD+PTBRDW4oSiy7QUHe69c5FxWltYstkoVmarjpDEoRXpuB6VU3bp1Q7du3TxZFiIiIioFNhvg53auNHlLerqMFqbHoJTxXLxon7Fx4YL8bbF4r0zknD64waCUeeibXaqZUoDsIxmUMp6LF2UaGKg1t2SmFDnjdlDqvffec7rcYrEgJCQEDRo0QI8ePeDv73/DhSMiImNTFGDaNMBqBV57jYEOM3jtNWDGDOCDD4ARI7xdGnKFegEdGCh3m8+d4zDoRqRms1WsKP0TZWVJx8yRkd4tF+Wnz5TiaGDmoW++Fxgooyfm5EhQSg16kHGoQakqVbTgvJop5XijpTRkZMjNgoQE4I8/gDVrgAEDgEcflY7XuQ55j9tBqTlz5uDy5ctIT09Hxb9rLikpCWFhYShfvjwuXbqEevXqYcOGDaipjrFKRERl0urVwCuvyHyvXkD//t4tDxVOUYAXX5RMqdGjGZQyC/2Q2pGRDEoZ1eXLMq1ZU7IAMjIkOMWglPE4y5TiaGDGpw8mApJ1k5rKzs6NSh+UUpVm8z1FAb7/Hti+XcqyZEn+z122TM6HAODOO4Hp04FWrUq+bGTP7Xvar7/+Ojp06ICjR48iMTERiYmJiIuLQ6dOnfDuu+/izJkziI2NxYQJE0qivEREZCCrVmnzGzd6rxzkmqQkbTjt9PT8/RSRMTkGpQAGpYxIDUrFxGh33NWLaDIW9illTuoIier2pTbh80bWDRXt/HmZxsZqy0q6+V5urox8evo0MHIkMGwYMHs28NVX8pmhoUC9ekDTpvn/98cfgXbtgKVLZZ1iB/qlx+1MqRdeeAFLlixB/fr185Y1aNAAM2fOxNChQ3HixAm89dZbGDp0qEcLSkRExrN7tzZ/5Ij3ykGuOX3a/u9TpyTQQcamD0qpd5kZlDIeNShVqZIEOy5cYFDKqPTNwNh8zzwKCkoxU8oYNmwAHngAiIgAvv4a+PNPWa4PABXVfO/6ddl3Vq4MfPmlZDfdeqvckNm6Fdi7F6hfX26wrVgh/9OjhxwTc3IkI0p/w83PD+jTB/D3l+zw4cPt+/nbuVMyyC0WGSlw927g7rvludatgZ9+AqpVY/cUJc3toFR8fDxycnLyLc/JyUFCQgIAoFq1akjluKpEdANOnpTRVBo39nZJqDDqUL9A/oAHGc+pU/Z/6+uPjEu9gK5USU6sAQaljEi9EIqJ0QIdbBJmTPoOs9l8zzwcg1Jq1g2DUt7z00/A//4HHDwo5+6AZCr17ClNKwGgSxft9c6a7ymK9PH02WfAO+/k/4wNG+z/PnDA/u9Nm5yXrWFD4KOPpCwF6dAB+OUXmc/OBsaMAb79VoJjf/whzbEDAiTY1qOH7OdHjACqVi34PQEJkJ06BTRoIIGvI0ckOHbtGrB+vfRrlZoKHD8uyxo2lGDc3r1S3rp1/XD6dGMMHFj455QVbgelevXqhSeffBIff/wx2rRpAwDYu3cvxowZg969ewMA9u/fj7p163q2pETkMxITgbZt5QRx2zagfXtvl4gKog9qqH0HkHHph6sHWGdmoQY7oqO15pcpKd4rDzmnb77HJmHGxtH3zInN94xDUYCZM4Fnn3X+vBqQKldOOhNXqYHE7Gw5nmVmAvfcowWGClKnjjQD7NhRbtBEREhfUd98Izewe/eW92zfHnjwQTlGxsRIh/iuCgoCPvlEgmyrVwP/+IeWgfXZZ/IAgMmTJVjVoIHcKKpSRc6HT5+WckVESODJHZs3a/PffQcA/oiM9J14ittBqU8++QQjRoxAu3btEPh3Lefk5KBPnz745JNPAADly5fHrFmzPFtSIvIZv/0mdw0AYNEiBqWMKifHvmkKMzeMz7EPKWZKmYO++Z564cwLaONhUMocFMW+Tyk1sJGVJce1ALevjqi0qEEptaNzNt8rPUlJErSxWCQQNW+e9txDD0nmUO3awGOPScbPP/4hTeHefFOrJ0DLlAIkIDVgAPD77/L3kCHAbbcBdetKwKpDB/lf/f/oPf20NBN0Rs1WLY6AAGDgQMn+2rRJyvLDD/JQnT2b/0afq26+WQJpFy9K9lXlytLU0WaT4NqOHcC1a7lISjoBoEHxv4iJuL3bjY2NxZo1a3D48GHExcUBABo3bozGujY2vXr18lwJicjn/L1rASApr2RMjgGOlBTpYFJtXkTGw6CUOemDUmrHq7wIMx59n1IMShlXWhpgtcp8dLR9XzHXr3O0RCNj873Sc/q0nIO//HL+5nJ6r7wCPP+8fT9NtWsDW7Y4f70+wDR9uhaQ+uEH4K67brzcnlS9uvRBBUjzvYwMWefi44H9+yXjMicHOHRI9h0dOshoflevAoMHS3DrxAlptjdgALBvn+x7OnWy/70cDR4MWK02rFwZBwalitCkSRM0adLEk2UhIgJgH5Q6ccJ75aDCqQGNyEgtSyo1FahQwWtFoiKowY1atYAzZ9h8zyz0fUqpF18MdhiPvk8pBqWMS82SCg7Wghp+fpKlwKCUsbH5nuepNzpycmQU5U8/lQyh/fuLHn1u2TLgzjvd+7yAAHnk5EgWFSDZUUYLSDmj7i+qVi24T6kHHyz4/9u183yZyopiBaXOnTuH5cuX48yZM8jOzrZ7bvbs2R4pGBH5rmPHtPn4eGkjHhTkvfKQc2pQqmZNafaQmSnBKQaljEu9aG7QQIJS7JfIHPSZUmqAisEO42HzPXPQ9yelZiuUKyc3VZhxY1yZmVrn2Bx9z3W5uZLxtG0bUKOGZEBduSJZ7a+/Lq8JC9P6d9KLjpbtJTYW+PVX4Nw5YM8e6ei7Tp3ilykkxH5gga++Kv57UdngdlBq3bp1GDx4MOrVq4fDhw+jRYsWOHXqFBRFQdu2bUuijETFlpUlkffy5aVvIvYTYA767A1FkTtjVap4rzzknBqUqlxZLsYyM6UvsNq1vVosKoR6MaaeTHK0KXPQD1/PYIcx5eZqGThsvmds+v6kVGFhEpRifRmXmiXl5weEh8u8UZrv2WzSLCsnRzrWLq0bqTabNK1LT5dg04YNUo7cXDlHu35dmpapAfOCOP5+HTsCo0YBjz9u38ysdWtg0KAbL7c+KDVggBZkJN/l9iX6lClT8Mwzz+Dll19GeHg4lixZgsqVK+OBBx7AAH3X+kQG8NNP2mgODz0E3H67d8tDrnE8eKakMChlRGpQKiZGsqMuXmRn50anZtyogUMGpcyBI4UZ39WrWlMX1pOx6bcnlVpf3g5uUMHUoFSFClo/YN5uvrdkiYzEdvy4tszfX9an9u2B8eOl42p1/Squ1FRg//5oJCZasGePltW0apV0Kl4Uf38JVAESANL3q/bOO8Ctt8o5XPv2N15WV+g7Pr/77pL/PDI+t4NShw4dwtd/d3MfEBCAjIwMlC9fHtOnT8edd96JMWPGeLyQRMWl75hv2zYGpczAatVG3gsJ0ZqEkfGowcPKlbU+OFhXxqUoWlCKmVLmkZmpXSgz2GFc6v6wYkXJymY9GVdBmVIA68vI1OOXPpjoreZ7u3ZJP0iOg4cAEvxJSQHWr5dHaChwxx3AhAlA27ZFZ1FdugR88YXsUxITZVS23bsDkJvbrdD/a9RIOtCuVEkeISFyPt27t3TAnZYmj/r15fUJCXLDV82EKs2uoqOjpQsBgCNsk3A7KFWuXLm8fqSqVq2K48ePo3nz5gCAK862TCIvOnJEm9ffxSDjUncjfn5y4Xz4MPu9MSp98z01KKUGFMl40tKkfzaAQSkzUbMD/P2BiAhmdBiVvj8pgEEpI2OmlDnFx8tU38F0aTbfUxQZUe7NN6Ulhl6lSsD990vwp3Jl4K+/gN27pePw8+eBxYvl4e8vASq1x5vERFkPf/tNznezsrT1057Whq56dfmMatWAHj2A0aPl3KtGDfuRJB2VK2ff6iA2tpg/hAfou1NRg2Tk29wOSnXu3BmbN29G06ZNMXDgQPz73//G/v378cMPP6Bz584lUUaiYtOP4nbunPfKQa5TT+yjo7U25sy+MSZ9UKp8eZnnBZhxqSe6ISFSZwCDUmagZnVUrCh3tJnRYUz6kfcABqWMTO23Uq0rgNuVGTgLSpV0ppSiSJ+0a9YAe/dK1pKqWzfgv/8FWrbM/39qjzaKIv83ezbwzTeSRbVsmTwK06GDPH74QTKrPvkkBxcvrsKgQf1RoUJgvtdHRBT7K3pFixbS+Xr16uYrO5UMt4NSs2fPRtrfZ7Evv/wy0tLS8O2336Jhw4YceY8M5/RpbV6920zGpj+xVw9UDEoZE4NS5qIfwU2tLwaljE/fyTnAYIdRqTdUKlWSKTNvjOv8eZlWr64tY30Zn7OglKf3hzabBJquXZMbAQsWSMaTXps2wLBh0peUvhNwZywWyYr68kvg008lQLVmDfDHH1L26GhpRpebC3TtKqMZ33yzduPovffkPXJzFaxcmVMq/T2Vhpdekn3l8OHeLgkZhdtBqXr16uXNlytXDvPnz/dogYg8JSvLvq23ereZjE3fBEJtEsbme8ak7+hcPVFikMO4nAWlrFZp0ldaIwWR+xz7v2FQypiYKWUehQWlWF/G5SwoVdwbYomJwPffyzQhQYJEZ8/KDeyCuiF44gnglVe0gJG7goKkz6dOnVz/H39/maqdlJcVtWoBb73l7VKQkRQrKLVz505E6xtiA7h27Rratm2LEydOeKxwRDfCcTSKpCRJoy3qrgZ5l7OgFDOljEnf0Tkzb4xPH5TS321NS7Pv8JeMxTEopW+uwmOacRSUKcUgh/E4C0p5q8NsKlhOjtxgVrelkydlWqOG9hpXbohlZkoXHnPmSN37+cmodYXVdYUKEvwKDQVGjACefpr7WqKS5HZQ6tSpU8h1Eq7NysrCeXUvbwLz5s3D22+/jYSEBLRu3Rpz585Fx44dvV0s8iA1KFWpklyMZWXJkLH6YUjJePRBKbWuGJQynowMGaIYkKAUL8CMT9+5b2AgEBws+0UGpYzNMSilduwLSP2FhJR+mSg/o3V0rigyvXoVmDpVbhz07y/766tXpU8XfafHJWH3buDQIel7Rx1cwRtOngTCw+V80GqVzBhAOopWuVNf165J9wLXrgEPPQT8/LMsr1lT9q//+Q+Hude7ehVYvlx+++BgYMkSGYho1CjppPvYMaBhQ9mGvv1WsuMTEiSTKTUVqFsXePttyWYC7PtwKixTavZsWfezspyXq2VLbZS6W28FateWQFTTpuzniKi0uRyUWr58ed78qlWrEKmmMADIzc3FunXrUMebRxw3fPvtt5g4cSLmz5+PTp064Z133sGtt96KI0eOoHJxczJNRlGArCw/WK1ycVIWqUGpxo0lSyo3Vw6MDEoZm37IX3V0DgY6jEe9AAsKkpM3ZkoZnz5TCpA6y8rSgotkTIUFpTIyGJQyCsfty5tBqQ0bgDvvlABAdrbWBF7f9WtUFDBjhnTIHBt7Y014N2yQ43X58sBzzwEHD8qIWps2yfNBQcD770uTnbZtJXB3+bJkrDg0vHBZVhawb5+89003yTne5cvyXU6elKyY8HDpw+fXX+V/7roLeOQRea2aCaMqLFPq9Gnggw/k+HbligRLypXL37XA2bPyeOQR6RfI1aBfaqq8V7VqMmrbunVA9+7y/3FxQLt28l2MTFGkE/DISAnu7NkDfPUV8NFHBZ8XPPusPIpy8iRwzz0yHx0NNGumPed47pGUJO+5di1w6pT9+/TrBwwaJL93y5bA4MHMfiIyCpeDUkOGDAEAWCwWPPzww3bPBQYGok6dOpg1a5ZHC1dSZs+ejccffxwjR44EAMyfPx8///wzPv30Uzz33HN2r83KykKWLsSe8vcRyGq1wmq1ll6hPax7dz/s2HEHlizJxB13eLs0JePiRT8A/oiOtiEqyoLLly24dMla4ncGjUxdZ4287l6+7A/ADxUr5kKK6Y+UFBus1jLWoL6UlFSdX7hgARCAypUV5OTkICREtrfUVNaVtxVU55cuSR3JtmVDWFgAEhMtSEnJgdWqeKGk5IrLl6XeIiOl3gDAzy8ANpsFKSlWXf9gxt+/l2UXLwYAsKBiRdmeJMgTiPR0BdnZOSVy8auv85QU4M03/fDdd344dUo+TB9wjo5WkJQE2Gzy3NWrwJNPynPlyyt46ikbqlaVYM/w4TacPm3B3Ll+qFVLwc03K4iLs+DXXy2oV09BVBTwxx8WhIUBa9dakJKS/8upjSeioxUkJlrwxBPyt7+/giZNJIPKZrOgfXsbnnzShhEjlEKHs1dduQLMnOmHzz/3w5Ur8rmRkQpSUgBFsSAqSsG1a9r31Fu6VB4AcMstNuTm5ub11aMdw2Q7O3wYGDPGH1euWHD8OJCTY/9+zvq67NvXht9+syA11YLYWODZZ3Px9NM2u1H+VDYbcOYMsGiRH156SToOCgxUYLU6X1FuvdWGd9/NRc2apbOd5+ZKwMbPT7KWLlyQwNjvv1vwf//nh379bAgPB1atsuC33/yQmAjExxe8ksfGKggLk2Z0PXoouHzZgv3789dT1aoKundXcPiwBf372zBqlA333huAAwfkdY88kgubzQab7ArztrO0NAVXruSgS5cAHDumvWfTpgq++y4HFSrk7wsqJ8cDP1Qp4f7d95SVOne1/C4HpWx/b/1169bFzp07UUm9FWQy2dnZ2L17N6ZMmZK3zM/PD3379sW2bdvyvX7GjBl4+eWX8y1fvXo1wkyccpOZ2RVADDZvPgh//3PeLk6J2L69IYBmuH79LAIDowGUx6+//h/Onk30dtG8bs2aNd4uQoHi4roAqIwzZ/YhMzMAQGucOJGAlSt3ertopubpOt+1qzKALggKSsbKlRtx7FgNAO1w6tQVrFyZf19Kpc+xzg8caA+gOhISDmLlypNQlN4AwrF+/XZcusT9olH9+WdHAFVx6dIBrFx5CgAQFDQImZkB+OWX31C1qn1qh5H372WVogDHjg0EEIhTpzZh5cpUZGT4A7gdimLBsmWrEBzs+WC91eqHY8eisHLlMXz3XSMkJWmp73XqJOO++46gfHkrGjVKQnBwLhQFyMwMgL+/DW++2QG7d8cCANLSLJgxwz/vfydN8s/3Wap16wouj8Uiwe2qVa+jefMr6N79PGrUSMO4cb2Rni5ly8214OBB7X927fLDrl1+WLv2MIYPP1Lo983ICMC4cb2RmCjpgiEhOcjJ8UNyshbNunpVAhLR0Rlo2DAJlSuno0eP80hPD8Drr3f6+7wCaNXq/7By5aW8/ztzpj6AFoiLu4DFi/dj8uTuOH9eS09q2fIyqla9jpSUILRpcwk1aqTh6NEKaN/+ImrU0FKB+vSJwpQp3QEAb73lj1mzLBgx4i906JCA/ftjUK/eNaxZUxtr1tTJ9/3UgFRMTDoSE0OgKBYoiixbtcoPTZr4oVOnK3jggfBib+fx8eVQsWImLBYFR45E4fz58qhW7TqSkoLxxx8xCA3NwfXrgdi5MxaBgTZUrJiJU6ci873PggXOI4gWiwJFsSAgwIbWrS8hODgXvXufRZs2F+HvL8G9gABZT1JSAnH8eAW0aJGIzEx/2GwWRERk2wVwpZlfBObObYPo6AzcdNNerFypXeTGx4cB6Ifk5FyMH38Mx441RXR0Bu666yjq1UtG06ZXcexYsX4qQ+L+3feYvc7TXeyoz6Ioik/dHr1w4QKqV6+OrVu3okuXLnnLn332WWzcuBH/93//Z/d6Z5lSNWvWxJUrVxBh4gbH991nwdKlAZg1KxtPPVU2c1cnT/bDnDn+mDAhF7/95oe9ey348ccc3HabT63ydqxWK9asWYN+/foh0KDtNjt2DMC+fVJXiYnAo48GoF8/G37+mdk3xVFSdf755xY89lgA+ve34aefcrF0qQX33ReALl1s2LiRdeVNBdV5//7++O03P3z+eQ7uv19Bp04B2LvXguXLczBggO/uF42uWzd/7Njhh8WLczBkiNRTtWoBuHLFgj17rGjRQl5XWvv3zEx5JCcDu3dbsH27BXXqAPfcIxkhpd0cJjdXgkIBbveS6jmJiUDVqvKbJydbERoqmTAhIbLs/Hmr02wZd+XmAj//bEFKCpCRYcHMmRacPKkFBxo0UPDSS7m46SYFjRoV/l5qpk5GBrB8uR+WLbMgO9uCAwck48hiUVC/vmQm2WzS3O3MGanc4cNtaN9ewZUrkonSuLGCm26SenCW7XT5sqwXlSpJc7Rduyxo105BQADwxRd+eP11f/j5KZg40YYOHRSkpwODBimoUEH+PzMT2LfPgvfe88P33/shPFzBnDm5uP9+BWlpwMaNFjRqpKB2beCvvyyoWFFBgwb518UTJ4CPPvJDVBTwzDM2u+f/9z8/PPWUP4YMscFqBX7+2Q+VKyt4//1ctGwpv4WrPv/cgmee8ce1a65tDIMH2zBvXi7i46VZZa1asly62gCGDfPHr7/a/7AxMQqys6WJZrduCmw2oG5dBb17K/j+ez/Uq6egYkVg6VILNmzwQ6tWCq5fB44f98wGWq+egpwcycZLSpL3XLIkB/36KTh40ILq1RXExnrkowp18SJQs6ZsZ8HBCrKyLPj44xw89FDZOqaZ4fydPKus1HlKSgoqVaqE5OTkQmMnLh3C33vvPZc/+F//+pfLrzWD4OBgBAcH51seGBho6hWkYkXJfEtN9UdgYMF3xMxM7Ry7UiX/vOYNWVkBZbYPLXcYef1V+0+pUiUgL7U6Pd0PgYEu5PVTgTxd52o9Va4sdaNePLCujMOxztWOzmNjZT+o9nmTnc39opFdvCjTmjW1elL7lcrJCcxXdyW1f8/NBRYsAMaPd95P0vjx/ggOBgYOlGZhfftqw5nfKEWR/mGOHZNmRNeuSafSmzYBn34qHSi3aSPNi266SZrlfP010LGjDOPetKl0klylCtC8uQRG3npLphkZMq1UCejQQYIAd9wB/OtfzgMszpw5I9Nq1YCICO23DwuTPoqysvLXk6PsbCm3xQKsXg1s3iz94qj9JjVuLPtdxzGFQkJyULOmP0aNsmD8eAuCg12PzjVsKNNWrYAXXpB5m03q12Kx5J075efePl7foXjz5vJQvfaaNIV7/30LZs7UVpiAAKBLFynPvn3aOufnB3z2mQV33SXfs1w5YNgw7f1uvrngcjRuDMycqf5lv3Kq10rbt/vldYS+ZIkF3bq5H+0cNUoeNhvw6qvSSbe+X6VKlYCRI2UbqVIFaN3aD4Cf3ahyqqAg4JdfZP7QIQmmrVzph8uXteDSDz9o83PmOC/Tn38WHoyqVEn63Dp4UPYvt98u29iVK9LvWK1ask7Wry99cVkcIn42mzQrBoDOnQv9KI9Szz0AICvLgoYNgUceCfDYvsdojHz+TiXD7HXuatld2tPOKWgP58BisRg+KFWpUiX4+/vjonqW97eLFy8itjRC+gZRoYLcQbh2zbvlKEn6zmG9PQoOuU4/QpgaWGTn2caj7kLVPtpcGZa5NPz8s1zcVaokF7DqyIDdu3vuAtms9IMIANwvmoGiAPHxMq8/RVGDUhkZJV+GP/6Q0bI++0wLvqiaN5fggToqVlaW1m9PtWrAxIkS3HH1fFpR5OJWUSRQpCjSXGzBAglMFEbtgWH1am3Zjz/KwxVXrmgX/+vXSyfNMTFSjieflOPR3r0SFEtMlEBK7drSWbg6sIoa5FGVLy9BKWf7xZwcYPp0GaEuOlp+44JaOWRnA/v3y3xAgIyc5+cHdO+ei06dVuGee/p77KLFz6/0O9WeOxfo2lUCiOpvlZMD/P679proaAmeTZ8uo/l5mtojhxqQuu++G/8cPz/gxReB55/Xgo6pqfZBOnc0bQosXZqL//53Ixo16o6VKwMwb54816iR1Nvu3UDFirIu5ubKce/8eaBePfn/5s2lLKdPA/feKwGk3FwZMKGoLMfu3Qv/rt7g2JPKAw/wWE9kRi4FpU6ePFnS5Sg1QUFBaNeuHdatW5fXebvNZsO6deswbtw47xauFKk78cxM75ajJKlBqYoVCx8ylowjK0uro+hoLfDBejMex6CUuk8pjYtkR4oCrFkjd8vVQKajSpWAd96RO8Em7g6w2BQl/+hghY02Rd6jKHJhHh4uI0llZ8vy0gpKZWTIyFmnTkkW0vr12nMVKgCTJgFPPSUZHGoieUqK7Kf//FMyX7Zvl0DNM88An3wC1Kkj+4xmzYDq1YEDByTg89dfEmwJCJAL9qwsmVe/c1GiooCXX5aMkx07gOPHgcOHpTwpKfIbbt8u+4V69eT9z5+Xz7j7btkWTp6U13XtKt9n40Zg8WJg1y7tcwoaIezPP2U0L1Xv3vbPOwZ+T5wAXnkFWLRILpwLqr/oaPzdFE1+52HDZNS6pCTg4YflNwQAq9WGlStN1FtzIYYPlyw7f3/ZN+3eLaPm1a4tI6XddFPJNg1V60o1erTn3tvfX9tmbzTgZ7EAdeumoF8/BQMHyqiGepcvy3rtK6PKOQbDhg/3TjmI6MbcUAt8tTsqxxROo5s4cSIefvhhtG/fHh07dsQ777yD69ev543G5wvUvhfMNPKEu5KSZMpMKfNQs6T8/GRYYdabcTkGpdQT7tIMcCgKsHMnMHky8Ntv9s/VqCEXmBaLZExduQI8+KCsV6NHA336SDOP0FDfOHlPSQHUAVDUvm0YlCo9iiJ1EPl3f8GZmZIxERUFzJsH/PCDBGwyMmQ+JUWGQFebJdWuLZkMqsKCUtnZ8t6nTklzm7g4oG5d2Y+uWSNladNGspsSE+UCNj5e/q96ddleLl2yf88qVeRi7/nntaCmXkSEPKpWBW69VYJAn34KvP66NDk6dEhet2dP0b+VGpBSA1UVKki21dNPy/dOS5My5OTIa9Ttt0kT5++XmSnBKPW3v3ZN/kf929Ho0ZJBMmeO/H4A0Lq1BNYiIyV7Z+BAyaT57DMJugFyvHrsMfv30meQHj4MtGvnfHtr3RqYMEHq5ehRGarexK01ik1fJx06yKO06JsqRkdL00Ez8kTfZWZWVF9qRGRMxQpKff7553j77bdx9OhRAECjRo0wadIkjBgxwqOFKyn33XcfLl++jBdffBEJCQm46aab8Ouvv6KKenXlA7SgVNm9GtNnShmlaREVTg1KRUVJYEo9SWS9GY8alFKzN0o7U2rGDGDqVO3v4GC5aH7ySelHRn/39MIF6ddj0SK5WH7zTXmo/9e/v1xAm3RQWZdcvizTcuW0gIZaZwz6lqyMDAmI/vCDrGNduwIbNkjgSG/jRvu/v/9eHgAwdKj9c45BKasV+OQTC95+uydOnCg6mrFli/Plp0/LNDJSmv80bSoX5w88oPW544rISAmyPPywZCjGx8v7ZWdLE7gffpD3GzdOtj810yo7WwIzERESILNYpGmRDPtu/91dDdqEhNgH9PR90BTk7rvlUZRu3aQ+lywBxo7N3yxLn6U9Y4YWkOrXT4JsvXvL+Zj+u7RqVfTnkufpgzndu2tZgGR8zZtLX1hq03QiMh+3g1KzZ8/Gf/7zH4wbNw43/92b4ObNmzF69GhcuXIFEyZM8HghS8K4ceN8qrmeIzUopd45L4uYKWU++v6kAPt6UxTfyGgxC7XfDcdMqawsrR8LT0tOlqySzz6T7A/ViBHAf/6Tvz8XVbVqwH//C7z3HvDdd9I0Z/du4OxZKe+KFUDPnsDy5XBrhCUzUYNS+gsvdftiplTJ2LlTMoU2bdJukly5IuuZM/7+ElCdPFmCTfpmKPffb/9afVAqN1cyd9auDQBQwe51rVrJBdsff0hA7M47JUBz9Kg8FxEh2UDR0ZI5ePGilGPgwPzNmYojKkr6AHKkKAWP1ObIyP3DWCzAo4/Kwxn1N9y+HfjiC5lfsUI6kSZj0e8bmW1jLlOnStB39mxvl4SIisvtoNTcuXPxwQcf4KGHHspbNnjwYDRv3hwvvfSSaYJSvq6sN9/LytIutKKi2KeUWTgGpdR6s9mkTvV3u8l7cnO1/okc+5QCpLnMjVzQZmXJhWhyMvDRRxIAS0mRzo5Vfn7SXGfhQtebeAQEyIX+8OFaH0t//AE88oj03dKggVyYd+okTakeeKDsrHPOglJsvlcyFEUCn48/rmVDRURIX0vVqknmXmysZAStXy9NxZxl76xfL+v/XXflX8f1Qak33pBR2vSWLJH/cyWQ75iFVRosFt+4yaAew954Q6YDBzIgZVQVK2rzbdt6rxzkvn/8Qx5EZF5uB6Xi4+PRtWvXfMu7du2KeHWIGDK8sh6UUrOkLBa5GGCmlDmo2QRqUEof6EhPLzsBArO7ckUChRaL1uRNvUgGpK7cCUr93/8BX34p2Uvnz+cf4UvPz0/6lxk9Wob3Li6LRQI0fftKHzFDhkinxVu2aE2bfv9dgl5lAYNSpePyZQl6rlsnf9esKSPQ3XWX9AvlqLDMvHnzpDlqixb5n1O3t/h4bQj4d9/NxZUrOzB1anuEhPhgh0QG5LgffPtt75SDiubnJ9mNO3a41nSTiIg8x+2gVIMGDbB48WJM1XfmAeDbb79Fw4LaTpDhlPWglL4/KT8/BqXMwjFTyt9f6+zWG6O6kXNqf1KVKmn7Ej8/6YMjK6vwukpPB77+Gvj8cwk+NWokF/C5uc5fb7FIny1dukgfMyNGeL7fiLp1JWPq1Clp3rdqlZTpiy+AKVNuLPhlFOo9I33Xid7eL27dqq0PS5dKZ89t20q5HnlERkszOrW/svPnJdvu2DHtuV69pKlWcbMGAwOlY2xn1Pd87TWZNmsGjB5twy+/XDJ0czdfo+88u3lzqScyrvbt5UFERKXL5aDUgQMH0KJFC0yfPh3Dhg3Dpk2b8vqU2rJlC9atW4fFixeXWEHJswIDZeTEsh6UioqSKTvMNge1SZg+6BAaKk1gMjO9U6ayzNV+Xc6dk47AAwKk42L1wrtmTfvXhYbaN51VWa3ABx9Ik6JNm+yfO3VKptHR0rQpIAAYMEACUE2ayIW9K/3OeEKdOjLc/aRJwB13AD/9JE2rfv+94JG6zELtwFqfrVPamVJZWcDHH8s6t2yZlk2k+u03bRTFGTOkE+w33jBGh8OKIoHLpCRg3z7JiLp8WZrppaTYv7ZxY1nfe/UqufI4djo+caJvNIczG31Q6q67vFcOIiIiI3M5KNWqVSt06NABo0aNwvr16/Hhhx9i2bJlAICmTZtix44daNOmTUmVkzxMvZNaUHaC2anN99Q+Akp7ZDAqHjWbQx3RDdCCUt6su+RkuchMTpYONcPDvVeW4sjNBbZuteDIEWDuXAlCtGolzeUuXZJMpA8/BE6c0DKe1q+XzI/MTAkeqNk0L7ygNTnq1Mn+c8LCZLh1ta527JBR7tavl+WOqlQBxo+XkY7+vsdhGLNmSbPC/fslY+ett4BRo0q3DIoidTRrlnRMXbeu9C00YgRQtap77+WtoFRGhqxDu3fLiGOOQkIkEFm1KjBokKwn+/bJ4513gP/9T7KFJkyQJjWeHvAgMVG254AAGelu2zagcmX57EuXpP+fqlUlg87ZOgxI+QYNkmDtmDGyLpd0gMgxSHrHHSX7eVQ8+hE9u3XzXjmIiIiMzOWg1MaNG7FgwQI888wzsNlsGDp0KObMmYMePXqUZPmohPhK8z01U4p9p5iDGpTSX3Cr/UiVZlBKUSSj58MPZWQqfR9Hc+cCffpI4ObWW2XUpdLMUFAvynNygF9+AWrUkA6TL12SwEXDhjL98ENp4tOwoR/efLMvLl60392fOKHNb9hQ8Mh1qubNgcOHJcClZkoNG2b/GrWfm/R06Zy8Tx8tO7FSJeDBByUb6v7782dZGU2jRvL73nqrBC4ee0wCcrfeCrRsKdlf165JH03lykkg44MPpMPp226T3ysnR/reCg2V12Rny/rcq5cEQhIT5bnsbGnmFRcnTUeqVJFA3tKlkl2k2r1bAieTJ0sg5Nln5XMuXJCsnQMHpFy5uX747rveOHcuEN26yf+o67A+KFXc5nspKcDPP8s2UKmSjGrYuDEweLBkvl28KPvcLVuAr75yPsrr4MGSBdW0qfPPWLECGDlSfqPNm+VRq5bsIxo3Bn74Qeb/+kvWw3PnZL0fMEBuSvz6q+z/+/eXoOqlS7KtnD8vj7Nn5T2SkqST8eBgrVmq3k8/5V/Wq5d0ih8UJN+jT5/SHyFOnynVpYusf2V5NF2z0vfh1qCB98pBRERkZC4Hpbp3747u3btj7ty5WLx4MRYuXIhevXqhfv36GDVqFB5++GHE6tMbyNDKelBKbQam3qVkUMocnAWl1EBHaTTfy8yUzoU//VQudp25fl0b0v2774C9e4HeveXC1FNNvKxWbRvdt08uoq9ckcyjL7+UC2B9301168pFufOLUn8A5VCxooJ69SyoWFEybY4elYt8q1WyldT/DQmR36FVK+kEHJCL8EGDJMDUvr0ETxo2BHr2tP8kfUbiyy/L6xs3lkBejx7GaIbljnbtJFvqvvskIJSQAHz2WdH/98sv8iiOH38s/Hl19Lbdu6VczvkDkHS+zZvlt4+Lk2f0wcfC9ovx8bIdqKPHHTkiQSa1w3RnXn+98LK3bAnMnCkZU0UFcu+4Q37vI0ekKd9XX2mBtQMH7IdsHzNGm/f3dz8DWJ8BVbOmdCxus8nvEx0t2+Itt0iAKynJGH1d6fc1zjLQyBj0QWCjB+KJiIi8xe2OzsuVK4eRI0di5MiROHbsGBYsWIB58+bhP//5DwYMGIDl6tUaGZp6wVtW76wyKGVO3sqUun5d+rLRD9UdECCdLQ8ZIhett94qy+fMkeDK5s3AmjUSxJo3Ty5Up0+XrJdBgyRzwVFGhjQBjI2VdfTsWcnSSEmRjIzsbAkuLVggfZGoAYGinDwp09BQ+YygIOkLKSEBOH9eQevWRzB/fn1UqOB8RK4hQ6S/nI4d5SI8O1s6WXYMHISHS5Dm55+l6Z7j82oA8cAB6TsIkIwtMyfU1q8P7Nolv+XBg9L5eUKCBO62b5dso7p1pV71nVw3aiQdd1eoIL/l2bPSNNJmk8ydoCBZD5KTJdDRt69kv8THyzrftKmsj40aSf9aaoZcbq6MEvj225KVlZ4uwcUKFaSsFguQmGjDqVNXUaFCFLZu9csLSPXsKdlCKsf9Yna2NFtbuVK+q7ofdUZdP3Jz5VGtmgQhGzSQdWjdOunUedYsed9mzdwP5gQESCbYl19K08nt2yUY+9FHEphzfG1OjpTFYpEO00+flu9Qvbp8/rlz0qQ7NlaChvXqSXbb1avyW3TtWnSn5Pph471JX4/6AB0ZS+/eEtxt21a2eSIiIsrP7aCUXoMGDTB16lTUrl0bU6ZMwc8//+ypclEJY6YUlbScHG09U508Kc3G0tIk68dmk86lhw+XAGlysryuWjXtf9RAR3GCUjab1kl2aqrWF9TZs1KW8uWBadPyN9F59lnpZNnZnW11tKvsbOD552UEMfV7Pfhg/tero8c1by6BGptNmhWlpcl7FEQfkGreXC6sq1SR4Fj58hIY69hRLsIPH5aL5RYtZN0PC9PWeas1BytXHkG5cgWPPV+tmv1vXtjFU4UKwAMPOH9OrasJE2Tat6+5A1J6sbHy6NOn4NcUt78jV/5Pfd7fX5prLlpU8Gut1lysXLkFAwcOxEcf+WHsWFn+1FP2r3NsvvfUUxJEVIWHS3AzLU3Wrdq1pVlc+fISgI2OlvVPDRzrpaTI6zzVSX2vXlrH4S++KEGv5s0l+Hv6tAQGbTbJLKxeXQLbOTkS8IuOLr3O8kuLPhBV0Ah95H3+/tIMlYiIiApW7KDUpk2b8Omnn2LJkiXw8/PDsGHDMKq0e4GlYivrQanERJmqo7gxKFWyzp2TYI2iSLOS5culudAHH0gG0okTclH7xRfOAzFvvKGNTNS6tX3TFPWC11nzPTVrpGpVCWgtWybzsbEygtrhwxL0ioqSLIv69SWY46xpnp+fNDV7913XmsMEBUm2CiBNmoYPzz+aGCC/yZYt8lCpfZ7pde8uv5O/vzRdattWLqgHDy66vyd9vyX6jnVLm2MH8EU15ypritu3WEn2STZmjAQSk5Olo3A9/X5x+XL7gNSTT8o2rR8JEwAeesj+70DnyXf5RofzJD8/+21U7Xjfz89+OPeAAPttoyypUUMyxsqVk1EqiYiIiMzKraDUhQsXsHDhQixcuBDHjh1D165d8d5772HYsGEoV1TOOxmKeiGRk1M2x5B2zJTSd8Ds6dGbfN3OncCdd2pN7/SefFKb/7//s3/O3186vP79d+kcec4cWX7PPfavc8yUUhR5rxMngPffl9GyCqM2XQKA48fzP9+ypfQT1LixdpHurpgYaUql9gW1bJn0qVSpkmRJZWVJ4K5VK/m8v/6SINSFC5JlNWiQfL7Z101906bGje0DBOQdFgvwj384f05d369fB/75T5kfPFjWXzOvh77isce8XQIiIiKiG+dyUOq2227D2rVrUalSJTz00EN49NFH0bhx45IsG5Wgsp4ppQalHDOlAMm4UQMdVHznzgFTp0r2EyAZTXfeKVkZnTpJx8Tr1kkA9P77ZXn37pIRlZys1U1ionTYvG6dBKqGD7f/HH2fUooiga6PPnJeptatpanR8ePSH89990lzo0aNgM6dpcz+/hIs6thR/m7WzHMdcKvB3rvu0jK/nBk40PlyswcC9EGp++83//cp69T9Yna2dKYPSLYU642IiIiISovLQanAwEB8//33uP322+Ff2mMfk8eV9aBUQoJM1QEh9UGo9HTvBKWsVsnamThR+u9p106afZUrJ6Oh6Tv3NqL4eGDxYsn6qVIFePpprQ+ou++WTKdatbTXjxwpo2UFBub/bvomQdHREjhatEiapNR36PpIP/reihVaQKpWLelb5733JGCVmSlBKUB+azVA5KyfJ1VZbdrjLfqgVPPm3isHucYxwfmuu2TbJiIiIiIqLS4HpTiqXtmiBqWOHLEgLU06pC0rMjOlLx5AC0oFBEgfQNnZJTuKmzPffCN96+zfb7984UJtfuZM6by3QQPpHNqxg/DS8v/s3Xd4FFXbBvB7U0lIQg2EJlVBFBCRKlIFERRRAcsn9gICiogiiiJYUKSoqPjaQMSKUhUFBAQRFKX3Jh1CJ4WEZLN7vj8eJzO72U02Ibs7k71/1zXX7k62nM3ZOXPmmeecOX4c+OEH/WpZX34pGRRly8p6d0lJcmWhG2/0/H7GIFV+IiLyzlWj0YJS589LZhYgE5G/+ab39/M2zw35V+3a+n0m0pqf+wTlr7wSnHIQERERUegK0qEvBZsx6HHPPTKHSElx/LjcRkW5Zm7ExkqwJRCTnX//vVy1ypPGjeXqUGfOyBXWzp6VLCTtylhXXgk88ohc4cx9kuHCOntWAkqAXJnK4ZD7e/bI1e/OnQOGDJF18fESsMsvey4xUcp++rRcsn7qVNertvmDduD89dcyF1O5csCIEf79TCqa666TgOCll0pQk8zNfZje5ZcHpxxEREREFLoYlApREREq9/7cuUEsiIHDIUOzFi+WjKEKFeQA9/bbfc+4AfQJt5OSXA+6YmIkCOOPoFRGBjBypFye/NgxGVKmsdlkEuGbbpK/N23qWq6MDOC554BVq4AtW2R58knJnLr/fhn6lpEh8x+1aiVZbb/9JkG2jh2B6dNlsvFbb5X/2aFDEnDauDFvOcuVi0CZMh2wf3/eVKK0NLm99FLJcvnnH30Y5GWXyfpvvgl8Vp2WKaVdMe/xx/VAG5lLnToyRLVCheBl+1HRlCkjV68jIiIiIgokHjaEqOKcFsxulyBLeroERMqWlWwap1MOTJWSuZNiYmTd2rXAzz/LfENJSTI8bNkyyRzyZOhQCdDEx8vVyh59FNi6VV6fmCjvPWEC0LYt8L//6RP2us9jZLz8ua+ysuQKb+XLA82bAwsWyFXfIiMlW2jvXsnMOnDA8+s7dgTeeEMm1fYmNlYPYp05I1lSs2bJfE3vvOP63M8+c3389tv6fffnenL2rA1nz5YBIPV07pysHzwYuOEGyS7r3FkOTrOz5ap4l11W8Pv6U3y8fj88HOjfP3hloYLVqhXsElBRNGsW7BIQERERUShiUCpEuWcxzJkD9Orl/fmnTkkQ5tQpYPJkCS7FxAA7dgDr10tgytNnFHYi9dhYyfjZuVMCXX//LevHjNGfM2mS59d++60ExbSsqsaN87434Dkode4c8Pvv8p22bZNJt7dulUBbYbVsKe/z7rtAo0aFe2358jL0LzVV5nNav17+h1lZ8j9ftUoCYj17Avv2AStXSmBu504J2MTHyxXntmwBNm2Sq7xt3ChDqdq2BZKTHfj33z147bU6uPTSSGRk6PNtuYuKCn5ACpD/iaZzZ5kMnYiKx48/yvxsn34a7JIQERERUShiUCpEuU8ErV11qX17oEcPCTYdOCCBjv37JfihlMe38spbQCoyUoIlpUtL1lT37hJIqVJFhrcZJ989dw64+265Opvx8ytWlDP7CxfK46pVJWNp1SpZAOC++1w/1z0olZEhB2R//CEBoNOnvX+XmBiZbykpCbj5ZmD1ask06tpVMkN27pQ5pLSrv10Mm02G0jz++MW/lzu73YkFC3agVq06APT/iZkZg1K8ohtR8erRQxYiIiIiomBgUCpEeZrv5fhx4LvvZMnPFVdIYOb8eQnWdO0qQ83OnQPatZMA1oEDMv/R8uXA7NnAY48Bt9wCrFsnmUS+ZruULStD5pSSbKyICODPPyXzRxt+lpwMNGgALFokQ9AAmf+oTRvX9zIGpdLSZDjezp2u/5PKlSUQd889EqA7c0YyjKpXB06ckAAJ58oJrMRE/b4ZMreIiIiIiIioePDwOkTlF1ipXx+oWxeoWVMypqpXl6yjqChZmjb1PNxLU6+efv+GG4DXX9cfGy8ZXxg2m/6ZxmBT2bL6pNddu8q8Sp98Aowbl/fKUsagVP/+ekCqVSvgrruABx/MfxLvSpWKVna6OC1bSr1kZMjV3YiIiIiIiKhkYFAqRHkKSk2dKsEn92COlTzxhCyeaFdx++03mTMqPBxYsSJvRhWZS0KCDMm02zl8j4iIiIiIqCRhUCpEuQelvvtO5kQqybRMqS++kNu77mJAyioKO2E8ERERERERmV9YsAtAweEelGrfPjjlCKTSpV0fjxwZnHIQEREREREREYNSIcsYlOrbNzTmS9LmngKAa6+VubOIiIiIiIiIKDgsEZTav38/HnroIdSuXRsxMTGoW7cuRo0ahezsbJfnbdq0Cddddx1KlSqFGjVqYNy4cXnea+bMmWjQoAFKlSqFRo0aYcGCBYH6GqZiDErdf3/QihFQ5crp97t3D145iIiIiIiIiMgiQakdO3bA6XTif//7H7Zu3YpJkybhww8/xPPPP5/7nNTUVHTt2hU1a9bE2rVr8dZbb+Hll1/GRx99lPucVatW4a677sJDDz2E9evXo1evXujVqxe2bNkSjK8VVJGR+v0qVYJXjkAqX16/f801wSsHEREREREREVlkovNu3bqhW7duuY/r1KmDnTt3YsqUKRg/fjwA4Msvv0R2djY+++wzREVF4YorrsCGDRswceJEPProowCAd955B926dcMzzzwDAHjllVewePFivPfee/jwww89fnZWVhaysrJyH6empgIA7HY77Ha7X75vIChlR5s2JxATk4TLL3fCwl/FZ0lJNmg/+YYN7SHxnd1pv1kr/3apcFjnoYd1HppY76GHdR56WOehifUeekpKnftafptSSvm5LH4xcuRI/PLLL/jnn38AAPfeey9SU1MxZ86c3OcsW7YMnTp1wpkzZ1CuXDlccsklGDp0KIYMGZL7nFGjRmHOnDnYuHGjx895+eWXMXr06Dzrv/rqK8Rql3MjS8jJseGtt5ojPj4bgwZtCHZxiIiIiIiIiEqkjIwM3H333UhJSUFCQoLX51kiU8rdnj17MHny5NwsKQBITk5G7dq1XZ5XuXLl3L+VK1cOycnJueuMz0lOTvb6WSNGjMDQoUNzH6empqJGjRro2rVrvv9Ys7Pb7Vi8eDG6dOmCSONYvhKuZ0/tXtVgFiNoQrXeQxnrPPSwzkMT6z30sM5DD+s8NLHeQ09JqXNtlFlBghqUeu655/Dmm2/m+5zt27ejQYMGuY+PHDmCbt26oU+fPnjkkUf8XURER0cjOjo6z/rIyEhL/0A0JeV7UOGw3kMP6zz0sM5DE+s99LDOQw/rPDSx3kOP1evc17IHNSj19NNP4/4CLv1Wp06d3PtHjx5Fx44d0aZNG5cJzAEgKSkJx48fd1mnPU5KSsr3OdrffaGNdvQ16mdWdrsdGRkZSE1NtfQPnQqH9R56WOehh3UemljvoYd1HnpY56GJ9R56SkqdazGTgmaMCmpQKjExEYmJiT4998iRI+jYsSOaNWuGqVOnIizM9cKBrVu3xgsvvAC73Z5bcYsXL0b9+vVRrly53OcsWbLEZU6pxYsXo3Xr1j6XOS0tDQBQo0YNn19DRERERERERBRq0tLSUKZMGa9/t8RE50eOHEGHDh1Qs2ZNfP755wgPD8/9m5bllJKSgvr166Nr164YPnw4tmzZggcffBCTJk3KvfreqlWr0L59e7zxxhvo0aMHvvnmG7z++utYt24drrzySp/K4nQ6cfToUcTHx8NmsxX/lw0QbW6sQ4cOWXpuLCoc1nvoYZ2HHtZ5aGK9hx7WeehhnYcm1nvoKSl1rpRCWloaqlatmiepyMgSE50vXrwYe/bswZ49e1C9enWXv2kxtTJlymDRokUYOHAgmjVrhooVK+Kll17KDUgBQJs2bfDVV19h5MiReP7553HppZdizpw5PgekACAsLCxPGawsISHB0j90KhrWe+hhnYce1nloYr2HHtZ56GGdhybWe+gpCXWeX4aUxhJBqfvvv7/AuacAoHHjxvj999/zfU6fPn3Qp0+fYioZEREREREREREVhfccKiIiIiIiIiIiIj9hUCpERUdHY9SoUYiOjg52USiAWO+hh3UeeljnoYn1HnpY56GHdR6aWO+hJ9Tq3BITnRMRERERERERUcnCTCkiIiIiIiIiIgo4BqWIiIiIiIiIiCjgGJQiIiIiIiIiIqKAY1CKiIiIiIiIiIgCjkEpIiIiIiIiIiIKOAaliIiIiIiIiIgo4BiUIiIiIiIiIiKigGNQioiIiIiIiIiIAo5BKSIiIiIiIiIiCjgGpYiIiIiIiIiIKOAYlCIiIiIiIiIiooBjUIqIiIiIiIiIiAKOQSkiIiIiIiIiIgo4BqWIiIiIiIiIiCjgGJQiIiIiIiIiIqKAY1CKiIiIiIiIiIgCjkEpIiIiIiIiIiIKOAaliIiIiIiIiIgo4BiUIiIiIiIiIiKigGNQioiIiIiIiIiIAo5BKSIiIiIiIiIiCjgGpYiIiIiIiIiIKOAYlCIiIiIiIiIiooBjUIqIiIiILkqtWrVw//33B7sYREREZDEMShERERG52b9/P2w2m9fljTfeyPOa2bNn48Ybb0TFihURFRWFqlWrom/fvli6dGme5544cQLPPfccGjVqhLi4OJQqVQr16tXDAw88gJUrV/pcvvHjxxfL9w2UWrVqefx/9u/fP9hFIyIioiCICHYBiIiIiMzqrrvuQvfu3fOsb9q0ae59pRQefPBBTJs2DU2bNsXQoUORlJSEY8eOYfbs2ejcuTP++OMPtGnTBgCwZs0a9OjRA2lpabjzzjvRv39/REdHY9++fZgzZw6mTZuG5cuXo127dgH7noF01VVX4emnn3ZZd9lllwWpNERERBRMDEoREREReXH11Vfjnnvuyfc5EyZMwLRp0zBkyBBMnDgRNpst928vvPACvvjiC0RESJfr7Nmz6NWrFyIiIrBhwwY0aNDA5b1effVVfPPNN4iJiSn+L2MS1apVK/B/SkRERKGBw/eIiIiIiigzMxNjx45FgwYNMH78eJeAlKZfv35o0aIFAODDDz/EsWPH8Pbbb+cJSAGAzWbDXXfdhebNmxdL+bKysjBq1CjUq1cP0dHRqFGjBp599llkZWW5PG/q1Kno1KkTKlWqhOjoaDRs2BBTpkzJ835KKbz66quoXr06YmNj0bFjR2zdurXQ5crOzsb58+eL/L2IiIioZGCmFBEREZEXGRkZOHXqVJ71ZcuWRUREBFauXIkzZ85gyJAhCA8PL/D95s+fj5iYGNx2223+KK4Lp9OJnj17YuXKlXj00Udx+eWXY/PmzZg0aRJ27dqFOXPm5D53ypQpuOKKK9CzZ09ERERg/vz5ePzxx+F0OjFw4MDc57300kt49dVX0b17d3Tv3h3r1q1D165dkZ2d7XO5li5ditjYWDgcDtSsWRNPPfUUnnzyyeL86kRERGQRDEoREREReTFq1CiMGjUqz/rVq1ejVatW2L59OwCgUaNGPr3fjh07UL9+fURGRrqsT0tLc8leiomJQenSpS+i5MBXX32FX3/9FcuXL0fbtm1z11955ZXo378/Vq1alTvP1fLly12GDA4aNAjdunXDxIkTc4NSJ0+exLhx49CjRw/Mnz8/NyvshRdewOuvv+5TmRo3boy2bduifv36OH36dO6wx6NHj+LNN9+8qO9LRERE1sOgFBEREZEXjz76KPr06ZNnfcOGDQEAqampAID4+Hif3i81NRVxcXF51vfr1w9z587NfTxw4EC89957RSlyrpkzZ+Lyyy9HgwYNXLK9OnXqBABYtmxZblDKGJBKSUmB3W5H+/btsXDhQqSkpKBMmTL49ddfkZ2djcGDB7sMUxwyZIjPQal58+a5PH7ggQdw4403YuLEiRg8eDCqV69e5O9LRERE1sOgFBEREZEXl156Ka6//nqvf09ISAAgmU6+iI+PR3p6ep71Y8aMwaBBgwAAXbp0KUJJ89q9eze2b9+OxMREj38/ceJE7v0//vgDo0aNwurVq5GRkeHyPC0odeDAAQDyPzFKTExEuXLlilRGm82Gp556CgsXLsRvv/3GCdCJiIhCDINSREREREWkTVa+efNm9OrVy6fnb9y4EXa73WUIX+PGjYu9bE6nE40aNcLEiRM9/r1GjRoAgL1796Jz585o0KABJk6ciBo1aiAqKgoLFizApEmT4HQ6i71snspx5swZv34OERERmQ+DUkRERERF1LZtW5QrVw5ff/01nn/++QInO7/pppvw559/Yvbs2ejbt69fy1a3bl1s3LgRnTt39nhVQM38+fORlZWFefPm4ZJLLsldv2zZMpfn1axZE4BkYNWpUyd3/cmTJ3H27Nkil/Pff/8FAK8ZXURERFRyhQW7AERERERWFRsbi+HDh2P79u0YPnw4lFJ5njNjxgysWbMGADBgwABUrlwZTz31FHbt2pXnuZ5eX1R9+/bFkSNH8PHHH+f5W2ZmJs6fPw8AuYE042enpKRg6tSpLq+5/vrrERkZicmTJ7s89+233/apPGfOnIHD4XBZZ7fb8cYbbyAqKgodO3b06X2IiIio5GCmFBEREZEX69atw4wZM/Ksr1u3Llq3bg0AeOaZZ7B161ZMmDABy5YtQ+/evZGUlITk5GTMmTMHa9aswapVqwAA5cuXx+zZs3HzzTejSZMmuPPOO9G8eXNERkbi0KFDmDlzJgC4ZCzlZ8mSJbhw4UKe9b169UK/fv3w3XffoX///li2bBmuvfZaOBwO7NixA9999x0WLlyIa665Bl27dkVUVBRuvvlmPPbYY0hPT8fHH3+MSpUq4dixY7nvmZiYiGHDhmHs2LG46aab0L17d6xfvx4///wzKlasWGBZ582bh1dffRW9e/dG7dq1cebMGXz11VfYsmULXn/9dSQlJfn0nYmIiKjksKniPCVHREREVALs378ftWvX9vr3++67D9OmTXNZ98MPP+Cjjz7CP//8g9TUVCQmJqJdu3YYMGAA2rdv7/Lc5ORkTJw4ET/99BP27dsHp9OJatWqoW3btnj44Ydx3XXXXVT5vvjiC9xzzz2w2+2YNGkSpk+fjj179iA2NhZ16tRBz549MWTIkNyJ2ufPn4+RI0di165dSEpKwoABA5CYmIgHH3wQ+/btQ61atQDIPFWvvvoqPvzwQ5w7dw4tW7bEe++9hx49eqBDhw55/idGa9euxejRo7Fu3TqcPHkSUVFRuOqqq/DEE094vMIhERERlXwMShERERERERERUcBxTikiIiIiIiIiIgo4BqWIiIiIiIiIiCjgGJQiIiIiIiIiIqKAY1CKiIiIiIiIiIgCjkEpIiIiIiIiIiIKOMsEpcaOHYvmzZsjPj4elSpVQq9evbBz506X51y4cAEDBw5EhQoVEBcXh9tvvx3Hjx93ec7BgwfRo0cPxMbGolKlSnjmmWeQk5MTyK9CRERERERERBTyIoJdAF8tX74cAwcORPPmzZGTk4Pnn38eXbt2xbZt21C6dGkAwFNPPYWffvoJM2fORJkyZTBo0CDcdttt+OOPPwAADocDPXr0QFJSElatWoVjx47h3nvvRWRkJF5//XWfyuF0OnH06FHEx8fDZrP57fsSEREREREREVmRUgppaWmoWrUqwsLyyYdSFnXixAkFQC1fvlwppdS5c+dUZGSkmjlzZu5ztm/frgCo1atXK6WUWrBggQoLC1PJycm5z5kyZYpKSEhQWVlZPn3uoUOHFAAuXLhw4cKFCxcuXLhw4cKFCxcu+SyHDh3KN8ZimUwpdykpKQCA8uXLAwDWrl0Lu92O66+/Pvc5DRo0wCWXXILVq1ejVatWWL16NRo1aoTKlSvnPueGG27AgAEDsHXrVjRt2jTP52RlZSErKyv3sVIKALBv3z7Ex8f75bsFgt1ux7Jly9CxY0dERkYGuzgUIKz30MM6Dz2s89DEeg89rPPQwzoPTaz30FNS6jwtLQ21a9cuMG5iyaCU0+nEkCFDcO211+LKK68EACQnJyMqKgply5Z1eW7lypWRnJyc+xxjQEr7u/Y3T8aOHYvRo0fnWb969WrExsZe7FcJqtjYWPz111/BLgYFGOs99LDOQw/rvGRxOADAhvBwle/zWO+hh3UeeljnoYn1HnpKQp1nZGQAQIHTHlkyKDVw4EBs2bIFK1eu9PtnjRgxAkOHDs19nJqaiho1aqBr165ISEjw++f7i91ux+LFi9GlSxdLR1+pcKxQ72fOyO1/SZB0kaxQ51S8vNW5wwGcOwdUqBC8slHhZWQATZpEoGpVhd9+c8Bbv47beuhhnYce1nloYr2HnpJS56mpqT49z3JBqUGDBuHHH3/EihUrUL169dz1SUlJyM7Oxrlz51yypY4fP46kpKTc56xZs8bl/bSr82nPcRcdHY3o6Og86yMjIy39A9GUlO9BhWPWes/JAa66CkhJkeBUqVLBLlHJ4Y86P3ZMgocemkgyAfc6f/VV4JVXgF9/BTp1CmLBqFB27AAOHAAOHLDh4MEw1KuX//PN2r6T/7DOQw/rPDRZsd4PHgTuuQd46ing1luDXRrrsWKdG/la9nymQDcXpRQGDRqE2bNnY+nSpahdu7bL35s1a4bIyEgsWbIkd93OnTtx8OBBtG7dGgDQunVrbN68GSdOnMh9zuLFi5GQkICGDRsG5osQkVfJybJkZgKbNgW7NJSff/8FqlYFevQIdknIV2PGAEoBffsGuyRUGIcP6/f37QteOYhKku+/B157DcjODnZJqDAmTwaqVAH+/jvYJSFfPfAA8PvvwG23BbskZGaWyZQaOHAgvvrqK8ydOxfx8fG5c0CVKVMGMTExKFOmDB566CEMHToU5cuXR0JCAgYPHozWrVujVatWAICuXbuiYcOG6NevH8aNG4fk5GSMHDkSAwcO9JgNRUSBZYgX49AhoEWL4JWF8jd9utwuWSKBjgKGipOJMAPRWs6d0++fPBm0YlABlAIGDwZiYoC33gp2aSg/2dlAnz5yv359oHfv4JaHfPfEE3Lbo4drn5HM659/gl0CsgLLZEpNmTIFKSkp6NChA6pUqZK7fPvtt7nPmTRpEm666SbcfvvtaNeuHZKSkjBr1qzcv4eHh+PHH39EeHg4WrdujXvuuQf33nsvxowZE4yvRERujAdcxgMxMh9jEIodQ2vhORhryczU73NbM69t24D33wfGjwfOnw92aSg/p0/r942ZiGQd2vyjZH7sc5AvLJMppVT+V5wBgFKlSuH999/H+++/7/U5NWvWxIIFC4qzaERUTIwd+ZSU4JWDCpaVpd8/fhxwu7ApmYxxF+p0Bq8cVHgXLuj32S6a1549+v1Tp4DSpYNXFsrfqVP6/WPHglcOolAQExPsEpAVWCZTiohKPuPBFzOlzM2YvcEhReZnDCIyKGUtxm3tvysrkwmlpen32SaamzEoxb6GNTkcwS4B+So2Vr/P/gd5w6AUlUiZmUCjRkDXrsEuCRWGMSjl4xVEKUgYlLIWYzCDnXlrMbaLHBZmXsY20Tg8jMzHuB0x0Gsd3HdZkzEoZQzeExkxKEUl0sKFwJYtwOLFbACtxNip58GXuRnrKj09eOUg3xgPvIxBDjI/tovWYNzGGOgwN2P9cJuyDu67rMk4B+nZs8ErB5kbg1JUIhkbvSNHglcOKhxjh4OdenPjgbK1GLcnBhGthduaNTAoZR0cEmtN7nWVnR2cclDhGPv2DEqRNwxKUYlk3HEdPx68clDhcJiKdfBA2VqMbWJWFmC3B68sVDgM1lsD20TrYF1Zk3v7x7qzBvbtyRcMSlGJZGz0mBVgHewoWgfrylrYmbcubmvWwEwp6+DwPWty367Yv7cGnlghXzAoRSUSg1LWxLMp1sFOvbWwM29dbBetgW2idXD4njVxP2ZNDEqRLxiUohKJnUNr4sGXdTB7w1qM9QWwM28l3NasgYEO62Af0Zq4H7OmrCz9PttG8oZBKSqRmCllTezUWwcPlK2FZ5iti2eZrYGBDutgX8OauB+zJu7DyBcMSlGJxKCUNTFTyjoYlLIWduati9uaNXBOKetgANGauB+znpwcWTRsG8kbBqWoROLlz62JQSnr4IGytbAzb11sF62B2TfWYayrrCzA4QheWch33I9Zj3HoHsC2kbxjUIpKJGZKWZN7oEOp4JWF8seglLWwM29d7sEOpzN4ZSHvmH1jHe7tIQ+UrcG9ntLSglMO8p3xpArAbY28Y1CKSiRmSlmTceflcAB2e/DKQt4pxaCU1TAoZV3udefeySdz4PA963CfMJv7MGvgROfW476/4rZG3jAoRSUSM6WsiTsva3Af7sB6Mj925q3Lffvi9mZODNRbh3t7yCCiNbjvt7gfMz9mSpGvGJSiEolBKWviwZc1uG9TrCfzY6aUNSnF7c0qmCllHexrWBODUtbjXkdsG8mbgASlzp07h08++QQjRozAmTNnAADr1q3DkSNHAvHxFII4fM+a3OcHYEfRnHiQbD0MSllTdraelRgRIbfc3syJc0pZR2qq62PWlzW49xG5HzM/9zpjUIq8ifD3B2zatAnXX389ypQpg/379+ORRx5B+fLlMWvWLBw8eBDTp0/3dxEoBDFTypoYlLIGT/WkFGCzBac8VDCtI5iQIAdkbBetwdgGJiYCx46xXTQrXn3POnigbE1avVWoAJw+zf2YFbgHgLmtkTd+z5QaOnQo7r//fuzevRulSpXKXd+9e3esWLHC3x9PIYpBKWvSOhzR0XLLnZc5adtUxYpyqxQnXzY7rc4qVXJ9TOamtYmRkUC5cnKfdWc+TieDUlaibVdly8otA73WoNVblSpyy7bQ/BiUIl/5PSj1999/47HHHsuzvlq1akhOTvb3x1MIcu8ccqdlDXa7TKANAElJcsuOojlp21Tlyvo61pW5nT4ttzVryq0ZLqWdnKwHM9PTpe0mV//NeIAKFYC4OLnPfZr58CId1qGU3v5p+zAzHShr/SDKi0Ep60lJkduw/yIOZtrWyFz8HpSKjo5GqnuYFMCuXbuQmJjo74+nEMSrTFnT2bP6/apV5ZZ1Z05avZQpo2e18SDM3E6dkttLLpHbYHcMn3hCDixiYoDSpYH4eBmeduhQcMtlNidPym1iovyPAHMEFAE5uN+9m1mSQN59lfsVSsk8MjP1ALhZToApBfz2G9CpE1CqFDBwYHDLY1badma2oFRGBttBb7S+ffXqchvsbY3My+9BqZ49e2LMmDGw2+0AAJvNhoMHD2L48OG4/fbb/f3xFILcD7a0+W7I3LSDr/Ll9ZR6sxx8kSutIxgXJwEFgB0Ns9OCUlqmVDCDUl9+CUyerD/WynLmDPDxx8Epk1lp9VaxojmCUjk5csDctStw7bXAZZcB3bpxH6tltGlBeoBtolkZtx/t3Hgw6+r8eeDSS4GOHYFly2TdBx8AnOEkL63utGCiGYJS778v/aCYGOCee/KeGA91WtuoBaWCfUKMzMvvQakJEyYgPT0dlSpVQmZmJtq3b4969eohPj4er732mr8/nkKQ+07K6eQZDCswc0YAudLqJT7eHEEppYAJE2TOnfbtgZkzXTPvQp3Dof8/tEypYNXXmTPScQeAp58GDh4Efv1VMqcA4JVXgOXLg1M2M9KCUmZoF5UCHnhADpgXLwZWr5b1y5cDI0YEp0xmoR14VasGhIfLfTMcMFNe2uCN+Hh9SGwwD5RHjwb27s27ftAgCQKTzkzD9xYulOGfgwbp6778EoiNlaw3EgxKka/8fvW9MmXKYPHixVi5ciU2bdqE9PR0XH311bj++uv9/dEUorQOR6VKwIkTcj89Xc5ikHlpQamKFfWOYrCDUps3A3PmAEuXykF8ixbAu+/qY+NDldkypUaMAN58U+6vWCFLYqJ0Gps2DV65zOLsWT2TJdhBqVtvldvwcODZZ6WdrlEDuPJK4Kef5OCsXz/g33+BCL/3UMzP2C5qgtUuvv02MGOG3L/jDqB5c2DtWuDrr2X7u+oq4M47g1O2YNPmbNOuCpaSwqCUWZnppMqGDbJdGXXuDKxZI/2Pm24Cfv6ZV7bVmCko9cIL+jFGp04yL+rvv8vjjh2B7duBBg2CVz6zcA9KMYOUvAlYl69t27Zo27ZtoD6OQpgWlCpTRhq/8+dlx2WGKcz27QO2bQOaNNEbaBKeMgKC2eH4/HPgoYdc5wX5+2+gUSPAw7UbQorWyShbNvid+p9+0gNSRidPAjffLAfNxgnZQ5G2bZUtK+0iEJyzlZ98og9Jeecd/UqAgNTRxo0SoDp0CPjxR6BXr8CX0WyMw/e0jN9gBKXWrgWGD5f7778PPP64XpaVK6XO7rpLAvd16gS+fMF29KjcJiXJfQalzMtTUCoY7eHvvwPt2sn95s2BP//UT3iNHQs8/7ycWHnxReDVVwNfPrNRSp80u1o1uQ3WNrZ8ubSJgJy4vOUWub9vn97+vfEGMG1aMEpnLu5Z2tpFTUL95C7l5feg1Lvvvutxvc1mQ6lSpVCvXj20a9cO4Vq+M9FFMnY44uL0oFSwJCdLEGPRIv2gIi5Ohhh16xa8cpmNmeZOmTULuP9+z38bNEiCVaGcxaEdgFWtGtyg1KpVeuCiSxfZxgAJTF9zjUzC/MgjwLx5gS+bmRi3rdhYuR/o+jp3Ts4sA5LZ5mki39KlJTPgiy9kmFjbtq4ZQqHIOKz53Dm5H+j92axZgDYF6K23AgMG6H+Lj5eglDZX2bBhwA8/hF5mx+HDclu9OrBrl9xnUMqctOyWYLaHp04B3bvrjz/+2PUgfdAgGQq2dSvw2mtA796SiRjKUlL04Yy1asltZqacOAz0IeSnn8rtI4/oASkAqF1bhqC/+CIwe7YEF7WsrlClncTU9hGAbG9aPz8YcnIkAzE5WU6kNGkSvLKQzu+HVZMmTcLJkyeRkZGBcuXKAQDOnj2L2NhYxMXF4cSJE6hTpw6WLVuGGjVq+Ls4FAK0TKmEBNmJHT8evM6hUjIh7ObNruvT04Ebb5RJLTt0CErRTMcsQamTJ6WjAQDNmgHffy/ZG6dPSzZHTg7Qpo3rWc1QowWlqlQJXlBq+XJ922nXToK8moQEYOpUCWr8+KMMhWjRIrDlMxPjthWszICXXpKDwcqV5b43b7whw2WPHAG++kqfaypUGetOy9oMdLv49NNyW7q0ZLu5B5wuuQRYsEAOsmfPluF8d98d2DIGW3Ky3CYl6cPPgx2UOnIE2L9frgT4xRdSP336BLdMZnDkiNxWqxa8/deUKfrv49NP8x4Ux8cD//wjE6AfPiwZN+7D/EKN1hbGxbmerDh/Xvb5gaCU9C2++EIeP/RQ3uc89xzw7bfAli3SN9myxfUCCKFGG9qszbfncMhxWjCCUg4H0LKlnuWmGTxYpuag4PL7IdXrr7+O5s2bY/fu3Th9+jROnz6NXbt2oWXLlnjnnXdw8OBBJCUl4amnnvJ3UShEaB32hITgdw43bnQNSCUmAt99J1eYA4AhQ3jVIo2240pMDN6cUhkZknGjndn55Rc5IxceLkON7rtP1v/9twQbs7ICWz6z0M40V64cvE79sGH6/Zkz9WFpmmuvBXr2lO3rttv0QFoo8pQpZbwsur85ncA338j9UaPkkufeVK0qc00BkikQ6u1jsCc637FDAhuAtHvavsvdjTfqwfzBg/WTQ6FC238Z50QMZlDqww8la6ttW5mjaNo0oG9fTjIMeM70DeT/JTVVsp8A4MkngQcf9Py8UqX0QNSsWaHb39AY59eLjg7OBQUmT9YDUV26SIDDXUSEBK0iI4E9e4D58wNXPrNRSq+3SpWCPwqif/+8ASlA6vXrrwNfHnLl96DUyJEjMWnSJNStWzd3Xb169TB+/HiMGDEC1atXx7hx4/DHH3/4uygUIjxdWSUYncOMDKBVK7l/883SOJ84IWcqN20CoqIkaNW1a+DLZkZmyJSaMUPqpFw5mYDUfejQtGlSlwCwZIlrYCSUaEGpSpWCE5RatkzOIgMyZM84N5HRZ59J4OzIEeD11wNXPrPxlCkFBO5AbOxY6ZiWK+f5zLK7Pn3kgGPNGrkyXygzHogFeq49ux3QrknTvj1w+eX5P3/8eJm37MwZGY4USrRtrEKF4AelNmzwPDwWkKzfUHf8uNwmJQVn+N7AgRJgCg8vuA/Rtav8pg4dksBUKDMG6G22wG9nZ8+6Zvnml1lz1VV6sHH06NA9uZKaCmRny/1KlfSMtkCftEhOlukDPvlEX/fGG7JERcnju+9m0D7Y/B6UOnbsGHI8XNM0JycHyf/lO1etWhVpwb7MFpUYZsiUUgq47jr9zJb7EJRq1STFF5CDLl4CPfhBqfPnZQcFyM7L2xjzuXP1rI/PPw+9nZjTqddVMIJSDoc+39ctt8jZSm8qVAA++kjuf/ONPklqqDFuW8YspUD8dseNA0aOlPsjR+odwPxUqQI8+qjc//BD/5XN7JxOzxk4gWgXlZIr6R05IgeAo0YV/JqEBH142LBhMgFwqDBLptTu3ZIlqmVB/t//yWPNmTMSJA5lxqGWgc6U2rRJ7z+8807BF7yJjwcefljuz57t37KZnfuVSAO9nX30kfQhrrxSAvYFXVmvc2e53bJFRkiEIi0AHB8vV0APRt8+O1uujqidmHzkEdm/DR8uy4ED+nNLl5a5Sik4/B6U6tixIx577DGsX78+d9369esxYMAAdOrUCQCwefNm1K5d299FoRBhhkyp338H1q2T+8OH62ebjUaP1rMGnngidM+kaDwFpQJVb2lpMvxk3z4ZnuJtknNADtD69JEJLdPSQq+jePasPreNMfMmUEGpjz4CDh6U4IovAYsbbwQuu0wOGn05sC6JjNtWWFjgsgPWrdOv2HbllTJUxVfaZNrz5rl2GkPJuXOu21qg9mcpKXJApWVmvPqqXOLcF888o98fMMD16qUlmRaUCmam1Jo10tZlZEj7ePiwZP+uXCn7Ns3zz4fe8EqjYGVKZWdLpnVOjsyH6C2bzd2tt8rtzJlSx6HKmCkFBLaf+Mcf+onkIUN8u9DNrbfqJ4FCdb4iY1Y9oGdKBTIo9eabwPbtcr969bxXa05KkqHNGu2EGAWe34NSn376KcqXL49mzZohOjoa0dHRuOaaa1C+fHl8+t/lC+Li4jBhwgR/F4VChHaFomBmSmkHv+XL538p31dekcyBTZsAQ9w2JBkPnAM9p9TYsRJIBGTS0QoV8n9+WBhw771y/557gjc+Phi0Tka5cvLbDWRQavduuSoRIIHDpKSCXxMZqc/f8c47oXkWzLhtAYHJDlBKn4OtbFmZn60wV0hq1EiyTXNyZE6wzEy/FNPUtHqLj5c5VAJxEJaVJfW1bJk8btOmcMOUL71Un7MnOTk05lNRyhxBKWOQY8YMycjW1KqlH5gB0o4Gak45s9EypSpXDlxdORxA48ZyQqVy5cINxWvZUrIWAcnyCLXsbI37fixQdXf4sMzNBkif5//+z7fXRUQACxfK/VWrQqMtdGecfxTQ92GBCopv2SIJAADw/vtyZdT/rrnm4uuv5Wp8gFzxUpseggLL70GppKQkLF68GNu2bcPMmTMxc+ZMbNu2DYsWLULl/36lHTt2RFdOrEPFxNMkloHsHK5fD/z2m+yQNmzI/4xKlSr65WRDeZhKZqYe1KhQIbApvr//rg/be/lloFcv315nzKZKSAj8RN/B4n7mK1BBqc2bJQvA6QTq1ZMAk69uv10fVqQFqEKJe50FIjvgt9/0qw5t2eJ6gOyrzz+XA5B161zngggV2nAVLTMgEMH66dNdHy9Z4tuQS6MqVfQh659/XjzlMrPUVP1S9cEKSmVkyHyIANC7t7R57ho0kKskhofLRMyhmDnqcOjbVSAv1PHaa8DOnXJ/5EjPB8b5eeUVec2mTcBnn4XmZX+9tYf+3s4GD9bvL1qU/4U63F13nQTqAbnwyt69xVs2s9OyErW+RyD79koBQ4fKNn/rrcDjj8sQQk/CwoBu3eQKpQDQvHnoZPmaScBatgYNGqBnz57o2bMn6tevH6iPpRBkvNxvMDqH2sFynz6+TSrav7/cfvwxcOyY/8plZlpnIypKAjyB2nGtXi0TiSolE/k+/7zvr61VS4JYmlCZSDtYQSktW6NsWekYFuZA2WYDHntM7i9YYJ0zltoEoRfLvTPvz0wppWT+DO2g+IEHihaQAmSIrLZNzptXPOULlH/+kWGHFzMs21tmwPnzxZ/lopSU1zh0Ydu2wh2AGWnDIebMkQsOlGRallRMjAR8g9HvePbZMNjtsl/Kb/6aG2/U55R6//3Qu6Lb2bP6thOIIbE5OfL71wKA112nZ/sWRr16er298koY0tMji6+QFhGMTKmdO/W58W66CWjXrnCvt9lc+xtW249dLG/D9wKRKbVgAbB4sfQV33rLt9eMGKHff/99/5SLvAtIUOrw4cP44IMP8Nxzz2Ho0KEuC1FxM84XYOzEB0Jysn5Z0SFDfHtNx476Tva/adZCjnHHZbPpQSm73X+d5vvvl6EpFy4ALVoAP/0kQ70KY+RIfWf7+uv6mdCSTKsr9wCHv7axlBSZA2DRInn87bcSrCisDh30DqV2mW0z++YbyTKqWVOyTX75pehB2kBlSu3eDdStC9xxhxz81a598cHaG2+U2+XLJfPU7BwO+Z01by4BgrAwOUFRlACjt7PMShXvcMacHBkiVKuWvm7FioKvtpefZs30+9rEsiWVcZJzILBBqZwc4MsvG+Cjj2Rs7DvvyD40P0OHSqD47FmZpyiUaHVVpozs7/3ZRzx4UD7DeMXRn34q+vvdf7/MiXP2rA1ffnkRG6dFBTpTKj1dn8z8hhskuFTQtuVJ/fp6QHHo0NCc7kEbvheoY7L33pMgIiBZu3Xr+va6tm314ZkjR8o2TIHj96DUkiVLUL9+fUyZMgUTJkzAsmXLMHXqVHz22WfYYIUeJlmKw6F3OipVCmzncMUKGbaQnQ20bi2BDl/YbHoWyI4deSfhCwXuB81avQHFX3enTsnBvnFYyU8/6cGVwggP1ye0BwqXaRVIycmx6NQpHE2bSnbYxWTIuB8o+zMotWOHZEZpE4x27CiZbUURHi51HhYGLF1q3mypc+ckuK1NEH7woByM3HijnGX0NditOX9er29/BRLfe0867Zddpk+oPHAg8PffhR+m4q5+ffnudruk4GtzBvpLVlbhAyhKyZnfL7+U36s2P53m+++lzenQoXBDArQJ3i+5RG5jYvSDoottF51OmTT5l1/kTPLff+t/e+MNyei4GKVKAVOn6p8VFubaVpYkxvmkgMD1O7KygB49wjFzpow+uOsuGSJUkPBwPXO0Xz9rDFNxOGTomlL6FA1F4a2u7PbiyUx1OmUeoQMH5ISC0S+/6IHlooiO1k+o/PJLLUtcTXbrVmm/O3aUAJ3NVrih90aBzJSaMcO1ri528mtt+gBAAl2hEpjy1rf3R52lpcnwyJ9+ch1yWZg5EQH5fYaFyfs99ljJPqFiNn4PSo0YMQLDhg3D5s2bUapUKfzwww84dOgQ2rdvjz7GrZSoGJw5o6dmB3Juh/R017mIjCmgvtAOQAE5ALfaRJYHDki5ixpndt9xRURIBwwo3mDHyZNAkyaunc8vv9Q7OUVRrZpc3QiQyUuvuMJ/qcmrVsnk0bNnSwfN2xAepSTlfOJE4IMPwtC/fxesXBmGDRskO6x0aTno3L+/8Dtc4/BYwD9Bqf37pfzGK34NH37xl5ivVQt4+mm537Mn8OefF/d+xUUp4IMPJOhUrpwEt41n6IxDqN55p3DDP7Szy6VK6e2hlilVHO3Ms89KB1DLZANkwtD33iv4ggG+sNlkG61USX4X5coV7xUv582T//2OHfI58fGSjXD77XIluYIyNdPTJVhWpoxc9MC4r2ndWub30SxfXrgJjvfvl1stgyksTN/einJQk5Mj2THvviuBiZYt5YBRawOaNpW5wArbiffmvvtcL0bQrJke1A627GxpA2688eKHzWvfKdBz3UyeDCxbJt34ceMcmDHD99fefbd+PyLCdRJ0s3E6ZVtq0kS2gWrVZFsrSjBNC2xobZPxZFRx1NcHH8jcNMaswyFDZBu74YaLf/+bbgJKl1ZQyobExEh8+aX5DprPnZN25tgxmaD9l1+kXdHmXRsyROb3KWw/KVCZUrNnS7BW8+mncrGNi1G3rn7C+ehR2ddr/w+zOXlS5rp9/nk5prLbi/5eWtvonilV3EG51FTgmmtkmKuWIQXI/l37bF9VqCBD16Oj5bf7xRfFW1bKh/KzuLg4tWfPHqWUUmXLllVbtmxRSim1YcMGVbNmTX9/fLFLSUlRAFRKSkqwi3JRsrOz1Zw5c1R2dnawi1Kstm5VClCqfHl5/NVX8rhzZ/9+7oAB8jmAUjfcoJTTWfj3ePFF/T1WrSr+MipV/PU+dqxeZm05dKjw3//NN+W1996rr6tQQdZt3XpxZVyyRKmWLZV6/HHXcl59tZS1uFSp4vr+hw8Xz/v+/bdSb7yh1EMPKRUenvf/3amTUna7Ujk58n93OJTq2TPv87wtXboodeGC7+Xp2lVeN3WqPF6xQh5feunFfU+7XanXXvNcxvnzL+69jc6eVapsWf29V64svvc+fVqpL79Uav16paZNk3ahY0elrrpKPqtlS6U2bsz7ug8+8Py9r75aqf92n2rxYte/bdjgvRzG7fyvv+T5NWrof+/dW9a9955v38vhUOqPP5Q6ckSpM2eUWrhQqbvuUqpatbxl7tjR539XoXzyif4ZUVFKHTtW9Pc6elS+U79+vm0j1aopNXmyUrt2ubZtdrtSV16Z9/lVq+rbVE6OUm+9pf8tPl5+H7649lp5zbff6uu0dsbTe7i37198oVSHDtL2PfOM9+8XFibbnj/Y7Uo99pj+WTVrSps2c6bUwcWaNUupm29W6t13ldqxQ/7f3mRmyvavlFKffqqX6cknZdst6r5Ga7fuv18e//yzPG7atGjv54tFi2Q7AJRq1epIkfbpN9yg/w/uvNMPhbwIKSlKrVsnv/2aNb1vlzNmFO59P/tMXnvjjfq66GhZd+BA0cr6xx9KPfKItIme2gK7vWjv682oUTkun/HOO8X33unpsm8x9pdq1lSqYUOlHnxQqXPnvL82O1u2AV/7Hi+84Hu5zp3TX5eeLutGjpTHgwZd1FfOff/PPlOqVSv9c266SfZ5xSUnR6mEhKL3a/LrvycnS1kdDvm9FaVtTU+XMpYunbeuZswo2nFN/fry+t9+k8fvvCOP+/Yt/Hvlp337vGX++++Le0/t+KZsWfn/BkNJOVb3NXYCfxekcuXKatu2bUoppS6//HI1d+5cpZQEpUqXLu3vjy92DEqZ22+/SSNSv748njdPPxj0l/379c7hDz9cXAekWzd5n7vvLr7yGRVnvXsLIGjL6tW+v9dTT8lrhg3T12kd0b/+8u09UlOV+v57qY9t25Rq187zQTOg1CuvFOqr+mTq1Lyfs39/0d5r/36lXnpJDmB96dw1aSKdncaN9QCI+/Loo3K09uefef9WmEBqw4bymsWL5fHatXrn21f//isHkR07KnX99UpVrOi5zLVrK3XwYOH+d77QAjWABD+3b7+491u2rHCBQECppCSl6tSRjrV2UAQo9fDD8vt87rm8HaHDh/Xndenivc6M2/n8+fL8Zs30v993n6wbN877d7Lb5aChTx/Xjrq35cUXZdm79+L+l/mV54039M+Li1OqVi0J/Pna5p47J+1CYerJ2/Lyy66BnqefloPT339XKiMj72enpurbTpkySp0/X3B5q1eX5//5p77u0ktl3e+/532+Vu+//25XDRoU/B0uu0wOJAOhT5+8n//uu0V7rw0blHr2WaWmTPH8vX7+Wf5nxnrQAkWABHu9/U/uvFOprKzClUc7gNcOsn//XR5fbKDek9On5WBZK2/37g71/fdzi7RPT03V36d0ac8B8+KUni7t5OOP5/+8SZNcD949LZGRcmuzyUktX2kB4nvu0dcV9gTY229LO920af5lfOaZ4gm8usvOzlbTpy9QnTs7cv8H06crtWBB4d7H6ZQ+V7NmEnBq3Ni3tq9SJTmB+OOPru3H4MGen//uuxLwmzlTqdGjXetw9mzfyrpxo7ymYkV9nbY/0ILBhXX8uFKjRin1wAN5y9y2rWwfxe30adfPWbPG99+Ip/77X3/p+3P3JSFB+tGPPCIBt2nTPPcZJk/2fb93//16UNAXWh92xw55rAWFu3f3/T08OX1aqX/+kT6/+3aYkHBxJ600drven771Vv/8HgpSUo7VTROUuuWWW9RHH32klFLq6aefVvXq1VOvvvqquvrqq1Vnf6ev+AGDUub23Xf6DkUppZYulcdXXFH8n+V0KvXqq3pD2LRp0c4kGC1cqL/foEHFf8Cg1fuGDdnqjjvkYHrBAumMvPVW/q9NTZVO1uWXe+4gugeA6tf3/f9x663ymsmT9XVXXCHrlizx/rpJk+Tg/vHHVYEHYY0aKfXoo0rNmeNbmYrKPSMLkOCo06lUWprn1xw5Ipkgq1a5Zt25/49ff12yPG65RTKk8vu+derI2a2nnspRM2b8lGdbX7dOqeef15//2We+fT/tYOG/cw1qxw55XKaM99ecOCEB1+bNlUpMLLjj07SpBK4udnvKz969rp9Zq5YEFp3O/LMtNDk5UmdVq3r/HqVKFXxwZexIaVkcBZVbC4JPmeL5f2Rs37VOYLdu+t+139ioUZ4/w+mUoEt+5W3bVjK8Bg1SavfugstdXNwzxgClrrlGto0339Q7zBkZsmzYIEF+bwHqvn3lO1x3nXRwDx6UA6c//5SAqy8Bufvu863smzbJASQgban2W3v+eaXef1+ec/KkfPa2bZLBBLgGJ7UOuPsBqMOh1Lp12apy5fQ85TO2jffcI235+vWSjRIoDodrMEVbOnSQg/z8tvXTpyUIcNVVkhXl6wEUIFlaxqwo4xITo1S5cp7rszBtzy23yOs++EAer18vj6tUuYh/mAeHD0s7C8hvo29fpVJSLq4vd+GCbD+AHMAWNiBXkMOHZbucNMlzm/f443ISxumURdufuC+1a7sGci9cUGrgQP3vxmzC/Dz9tDz/qaf0dZdcIuvyOwHmqd3xtt/99dci/at8prXvmZnZeQJJffoUvP86eFCpuXOV6tGjcNuSr0v9+hI0njzZc/A9J0dOFAPSr/lvAE2+5s6V5xtPrrz3nqzr3duX/5lsl/XqyWu87Q9uu036nP7se7iPMKhfX9qOgk5UZGdnq48/XqgmTMjJ/R6FXbp1kwDfm29KJtHff3t+XosWSv3vf57/NmKEb9/TmN2mfTftGK1dO9//X6tWSQBRKdlnPfSQ9+9X3Bmf7lnsvp4kLy4l5VjdNEGpvXv3qo3/nX5JT09Xjz32mGrUqJG67bbb1P6iphEEEYNS/pOdLQ3Ptm2+HZx5ojUgt94qj9es0Ttbxe3JJ10bq82bi+d9e/XS37Nz54s/07Z9uxwM3XmnUi+9lKO6dNnntUEfOlTOaLl/Znq692CC1kg7nXJgZfxbfgEloyZN5Pk//aSva9FC1v2XXJmHNmysoKVXLwn2BVJ+nb2mTeVM+gMPyBACTxkExqVqVdm5Z2Z6/qxvvpGOfceOeodLO8BVquBt/ZVX5DUVK+Z/dsnhkINjQA6stYP/Q4dkXURE3tc4na7DrrwtDz2k1C+/5B0e5W8HDkigzFiWiAg9cHDTTdKZSkuT7Ugr2w8/eP8uGzfKc43bUHq6UuPHy8GrFlByX5Yt873cw4bpr7vrLhnil54uw5VnzVJq48Zs9cILq9VXX9lzsxAfeCDv642ZiUpJGzxkiOfyXX+9nGkdPlxS8Iv74LUwXnihaB1ybWnbVoahLlrk2+c5nbL9ecoEePHFwv1mtaHK2mIc2uZpiYlxfX8t0+u771zL17lz3td+8IHr71Dr2AeT0ym/V09DkaOi5GD1s8/ktzxunOy3PA0nASQwU7euBDymT5dgnrehXsZFe78RI6TNefvtvNkSgwb5vu/VgjraCY/du+VxfHzx/M927pQgijbsODpaAqZKFU9f7vhxPdjVqlXxtcE7d0qQpqjb6Pr1EkBJSfGenaFlK1arJnVZEG3frAUQldIzGJcudX3u+fNy4jG/E16lSkm/6dw52X8GYv/l6aSD+1K7tmwLixdLe3ndda4nUT0tt94qfbAVKySY73TKEDNtmoNFi6Q9yu896tb17aTOhQtyolB7XX7DApWSbCtAqdtv19dNmybrjCdc3B044Hlol7HNufVW2Tf7a9oMd9nZesar+/LYYxKYdTikjf/6axkB4ql9d19q1pR91NtvF5zF521JSpJsRq2/ef68/A6MJ8wB3zKRNm2S52rTqSglJ1MAyVbNT2amtKf/93/6Zz70kGtWuft+cvp07yd+iyo1Ne8+xZd2xhcpKVK3mzfLd7vtNqVOnZITshozHqsXhWmCUiUNg1LSQJ06VXxlcTo9z+0xcmThh8KNGSOvfeQRebxtmzyuUKF4ypqSImcW3M8gTJtWPO+vVN4zhf/7X9Hex5dsB29LQoJSrVtLQ1+2rBwYaH/TDtovu8x7Oqt2Nts9W8rYyd++XTKXpk7VDxK07Bul9Eygr75yfe+TJ/UglnGpUEECAj/8IB1PXw84/eHCBRm+2LFj4f/3iYl6FsThw5Jl5CunM2/nvaBtPTtb75QD+jj81FQ5yLPbJVBRqpQ+n41xWMqZM/pr3QMVnuaxueQSCTSmpcl382UYkz/Z7fIbu+yyom0rgAwNOnu28O3Vli0yBKKw52cyMrxn1HlbJkzQX//SS7LOfRiNMXMOkM76kSOSJm82Z89Kx9hbwMK4tGkjQYdXXrm4ud6cTjlgS02VTnpR5qCx2+XAytd6a9XK9fXdu8t6Y2bjvn2ur6lSxVnsnfPi9t13eQPCviyPPiptfE6OtHXuQYBz52S/d889cuJIy4goU0bPWD1yRA72PG2vEyfqnzV+vG/fpVIlef66dfL42DF5bLP5FqTIzpYA2c8/y8GYdqLA2/LFF8bXFs9By7hx+vvXqFH07Mft2z3vn7WlXTvXE1zaEFX3xdeM5rQ0OZDWXjdtmpw8mTlTDmgPHZLAynXXyUkg7Xl//KG/h3YCbN481/d+5BHPZevfX/Z7wQrMG+s8J0faAmPWWGGWunWlz3nyZOHKcPSo5xNO2rB+X2zY4Pral16S9nX8eGkfZs6U73XddXpG8tCh+uu//17WaSMjjHbs8L6PtNmkv/jcc4E9CWa0a5cEoLQ5loq6dO8u/ydPQb2VK6UfvGiRBD7WrpWMcE/v48tJsdOn9RN2xnrw5qef5LlXXaWv004mX3aZ59ecO5e3H+JtadxYfm+FmRO1KC5cyHuyrm5dyXgrjFOnlProIwmIe5qP17jcd5+0pVlZ2errr+czKFVcateurU55iGCcPXtW1a5d298fX+xCMSjlcEj6e48eciZJG38/aJA0hl9+WfgOzC+/yEHCW2/l30Hv379w7/vEE/I6Lb304EF5HB1duPfxJCVFH1KmLcOHX/z7emJMewUkgj5+vHQECirjihXyf3Uvq7bExWWpzz6zq6VLZehE+/YFN5Daoh3YFjSmfNUq19f17Svp3IAcRGrDHYxLWJjrHCDaHD3/jf7N9eGH+mtq1JADjJSU4Iz39sWOHXJWqFMn71lDcXESUPvtN+nsFidftvVffy1cR+iJJ/TXZmXp641lz8iQAKa2/a1aFdjhQkUxe7Z0iNq08e3/0LatZAMEy8cf+1bO8HDXcmrZOu7DzrRMuxtvlO21OE8++IvTKfsfh0OG5lSoIAGIe+6RA+AnnvCeZRhMH32k10/r1noGx/33S7ByxAjJ0HDP8uzbV55nnNz4l19kXWSkU7399lLLdWDT0vJuc9HRErSqXl32f0ePFj0IUJjX5eTomRXx8QVnBKSn62XWMrzT0vR13oLuKSmyL9MyGQtarrpKhpW6B0KLKyjldLperKNCBZm3rnZtGebrvl/691/9hMmFC9I38DS0/4Yb5Pd8+LAeANAmY9Y+d9UqfQhds2bSpywMLSPe1yU21nVqBO0EmPFzMzP1easA6Sv5eoECf/NW5w6HzPXZsqXnCzBoy+OPy/+/OCdgnzpVhusVNsjTv3/h6s5Tu2cMemjrteCJcbn1Vn1uIzP57TfPmaPell9+sRc5mHbkiMzFpfXHATmZ7yv3YbgffCDBr3fe0fdVJ09KtlapUvKcnj31169bJ+s8DW3W/uZpufRSGaY5eLAE0ObNK9zcVsVBC4Ial9Gj5ftrE+K714v2+MCBgrMMvS3Vq6dabp/uzjRBKZvNpo57yBlPTk5WUVFR/v54r9577z1Vs2ZNFR0drVq0aKH+8nGgaKgEpUaNko3h5pv1hsWXA5/69QvuUGg7Ek/L9dfn7aRNmeL797r7bnmNFjwxZnEUZps+cEA6wTk5kvLsafz2/ff790yZNoG0+/LEE/I/WrVKzgDGxUkH8qefvKcEA3Lmadu2bPX55wvy1Ht2tkx0+fzzkq00bJicCTC+vlKlwn1fb8OAvC3u6bxaXU6c6LpeOyjr0KH4U3UDYfduCQLu2yflP3LEv2frfD1oWbtWP2Psabn5Zhni16hR3uCoFnwyXs1w9Wr9dxOss5EX4/BhCXJ06iRDLLWD5sGDi2+obnFISZEyNWokncK5c5WaODFHffrpL+rcuWz1zjt5swa1iU379NHXadk2ERHmDx6GMm0+DePV8rT9dd++Dsum+ufkyEG1wyETTvsyBMhfsrP1q0YBkokzZ45kb7/4ogQMr77adV4a45x6Doe+3r3762koTH5LuXL5Z2IX5/COCxcKHm7doYNrQPXLL6Xf5v68MmUKP7T1Ysye7fv/1P1kp6cTYFqgKyrK9UIDZuBrnScn6xde+Ptv6SMGaohaYaxd6xqUrlNHnyDbvU9iPLmycqWsq1fP9f2M8202axb46RuK6vhx+X4PPyyB8Xnz9GyxM2eU2r8/2+P8oEWVnl74ixvY7XpigqfF04V2jFf53bVL1rkPbTZedEFbli2TE29aBqoZ7NihXxXXfdEyf6+9Vo6hhg71bQ7VqlVlqpMDB6Qtch8uHBbmVJmZ1tunGwU9KDV37lw1d+5cZbPZ1PTp03Mfz507V82aNUsNHDhQXeYtf8/PvvnmGxUVFaU+++wztXXrVvXII4+osmXLegyeuStJQamnnvpbATI84NQpifg2a+bbTr1+fX0YlzYZq6fl8cfl7OGWLdJp8Dap3pAhrp3QnBxpmLW/+3oQqF2u/vPP5bExiyO/eapOnJAhPE88kX80OyJCdoT+usKUkdOpX1WjSZPCR9kvu0z+319/rf9vi9KBPXlSOmiFDQBlZ8sZbvdyGVPttfl1IiJkLhyjRx+VvxnP4pw6pY8pD/SEg1ZVmDp3OmU7MHYwwsNd59/wRJuPxHgWUpuE9GKvskKFV1Cde7oCjnag6WkoBJmHNpehcbLZtm1l3ZQpdssGpczGmJHry+J+9VFtWKl7X8Hb5MGABJ+6dZPsooKyojX+mHNk5UrZd/syP5enpTBXwytOdrs+ZUFSkpy8mzVLqeXLJfMpO1sCIO5zhXk6AabNT9q1a2C/gy9Kyjwz7rZtk2GVTqcMFfv5Z6nTTz6RoVruwUFt+F9Skr7O6dT7I2YKZhQHs9T70aO+z1l1992u25u3oc3GudESEgJ3Vdiiyq8dz2+pUUOGUBZ0YaEpU+TY+sknc9SMGT8Gvc4vVtCDUjabTdlsNhUWFpZ7X1uioqLUZZddpubPn++vj89XixYt1MCBA3MfOxwOVbVqVTXWhwGiJSko5etGVLOmjM3+/Xc5K6bF7s6elYZj507v8wLkt8yaJZMXehtakZysn4n09YoK2qWejRNmaynYxiwOo7/+0jM9PC2RkdKQVK4sc1kEy6JFepm8Za9VrChz1Jw547lRD/ROzemUMyMbN8r4eW3OqDNn9GwMb1el0zLmnn1WXzdjhqxr1Mia2TfBUJQ6N/5+fBmvr833oE2+q5RMwA3IPBEUWAXV+bffSt20b6+v0+rr5ZcDU0YqGm2S98GD5fH58/r+a8cOcxy0lARZWZ6vpGpcjAdm7vNPVa4s690zEYxXc7z2WmlrHY6iDzH19z79xAk5QMrv/xAZKRnwFy4EN8OtqLQTYKNH6+u04bSFGdoUKGYJTgTbnj1SR3Fx+jpt6ojoaPMHNgrLjPW+eLFkqhmvYlq1qmQ+eRpe521o88iR+vpAD8srquPHpe2eMSP/ieibNpXpBAozP6zGjHVeFL7GTiLgJ06nEwBQu3Zt/P3336hYsaK/PqpQsrOzsXbtWowYMSJ3XVhYGK6//nqsXr06z/OzsrKQlZWV+zg1NRUAYLfbYbfb/V9gP1AKuO66sAKft3BhDjp2VC7rWraUW7sdKF1a7teuDezdC5w4AZQrB7z+ehhefz0cjRopbN5s8/jeAwY4cNNNztzHnv6V5csDc+YAzZtH4ptvgGPHnBg/3oEmTYDNm4FPPw3DsGFOJCYCc+bY0L69wtGjEQBsKF8+B3a7lD0uLgJnz9pw9qwdlSvr779vHzBvXhg+/jgMOTmu5Zw1KwenTgE7dtgweLAT1arpfwtWtXfoIP/jNWts6NJFYdkyG06cAHr0UIiLA3bvBqpV0+vFU1m132wgf7u1asnt5Ml6meLi9PsAEB2dt6wxMWEAwpGW5oDdLr+VZcvCAYShSxcHcnKcoIIVpc6N9RMWVvBvPjZWtruUFNnuDhwAvvtO1nXooG+LFBgF1XlUlA1ABM6fd8JudwAANm2S+mralPVlZrGx0i6mpEjdbd0K5OREokIFhRo17NixI7Dte0llswFvvy1Laiqwdq0NVaooTJsWhnbtFNq2VUhIABwOID0dKFPGtZ2Mj4/A8eM2nDunb08Oh76dbdxox+WXI3d9eHjR+hb+3qeXLQs89JAs6enA0aPA9u021Kql0LgxsH27fHetj+R0ymIlpUtr25Te19DqqX1787WHwejHmVF0NABE4vx5haysHISFATNnSl326OEE4Ahaf90fzFjv7dsD27bpjw8cAKpXl/YMyNumRUYCQCQA4OxZ+3+Pgf37pW//yisOREU5LVFv5cpJ2923ryxKyfeNjAQ+/DAMn39uw9dfO1C7tv6awn4vM9Z5Ufhafr8FpTT79u3z90cUyqlTp+BwOFDZGJ0AULlyZezYsSPP88eOHYvRo0fnWb9o0SLExsb6rZz+dupUewBlAQADB65HWBhw2WVnUaVKOiIiZAecmQksWFD4927RQoJJAPDllw0wc2Z9XHrpWZQpk4VDh+Jx4437cP31/2LBAt929C1atMCaNVWwfHkYmjcPQ7du+7BtWwUcPJiADz4I9/iavXsX4vjxHABAeHgXALFYtOgP/PtvCgAgLS0Sjz/eGWlp0iLGxWVjwoTlCAtTKF8+E2FhQKVKsmzcKIuZ/Pyz3CYkAL//rq/fs8e31y9evLj4C1XMDh+uB+AK7NhxBAsWrAcA/PJLJwDxKFXqbyxYcDyo5bMaf9a5wyHtyW+//Y3U1BNYtaoKHI4WqF37HFJTlxepHaGL563Ot2ypCOBaHD+ejgULliEnx4adO28CYMPx40uxYEFmQMtJvjtwoDaAxtiz5xgWLPgHK1dWBdAcFSqcxeLFsjOwQvtuRf/+C7RrJ/dXrsz/uVqbuHTpGpw9exIAsGdPWWRktEdsrB179ixAcXaPA1nnkZHAkSOyaMzWRyqMo0frA2iAbdsOYsGCTcjMDMehQzcBAA4eXISzZ815QBjq2/mFC+EAboJSNsyZsxClSjmwbFlrAJVQpcpGLFhwMNhF9Auz1/vWrfn/vVSpHrhwIQI//vgbkpIyAAAbNrQBkIgzZ9ZjwYIj+b+BBdSsCbz0kgTtt2+/+Pcze50XJCMjw6fn+SUo9e677/r83CeeeMIfRSg2I0aMwNChQ3Mfp6amokaNGujatSsSEhKCWLKL43Q6cNddOXjgAYVJk6702+d07w58+aUdQNx/CwDU/2/xTatWwJgxjtwA1C+/1M73+U2bKvTt2zX3ccWKETh1CmjSpC3at5dA2PTpNqSlyc9/8GAHnnrKhurVO/hcJquy2+1YvHgxunTpgkjtFIVJHTwYhunTgbJlq6N79ypISQGOHJEyP/FEM5QvH+QCWkQg6nzcuHDs2wc0bNgc3bsrbN4smZht2iSge/fufvlM8q6gOq9YUTJDw8Pj0b17d2zfDuTkhCEuTuG++zrC5jnBlUzg1CkbPvoIiI+vgu7du+P332Vba9++DLp06WKZ9r2ke+staRMvv7wFuneXfseECVJXHTuG4+abi6ddtNI+3ax27AjDt98CFSrURPfu1bFunayvVEnhjju6BLdwHrDOhdMJ2GwKStlw7bU3oHJlYPhw6df37NkIHTv679gmGEpKvZcpE44LF4BmzTqgSRNJgDh2TOqtV6+r0Lp1kyCX0DxKSp1ro8wK4peg1KRJk3x6ns1mC3hQqmLFiggPD8fx465ZFsePH0dSUlKe50dHRyNackRdREZGWvoHctNNwDff/IQePbqb/ntUrgy8/z7w3ntylnLlSqB+fUkr/+svec6wYcCnnwKdOgHvv29z+U7acLbs7IjcVFEtu2jECOD118MBeM64Kqms8PstU0ZuMzLCEBkZhv375XFSElC5srnLbkb+rHNtuF9Wlmxje/fK4wYNpO4oOLzVedmycpuaKm2llmHZoIENUVHctsysXDm5TU+Xbevff+Vx48bhuXVthfa9pIuPl9sLF/R+x08/yW3nzsXfLrLOi869r6G1h5dfbjP1/5R1Lv379HQgK0v+D1o/sV49fbsraaxe7/HxwPHjUmeRkcAPPwCnTwOXXAK0bl1y6+1iWL3OfS27X4JSZhuyZxQVFYVmzZphyZIl6NWrFwCZ/2rJkiUYNGhQcAsXYFY7G26zAUuXAhs2AE2bAhERwD//yAFxgwbAW295fp0WlDp/Xl+npd5rqfhkPlq9pafL7a5dcnvppcEpD3nnvo1pnfp69YJTHspfYqLcnjkD5OTo6eXaHDdkXloAWGsXtYOw2vknEFOAudfTX3/p/Y5u3YJTJvLMva527pTb+r4n9FOQxMVJvaWny1yzWVly0oXtoXm5b29r1sjtLbeAAakQ5/c5pYyUkhRmW5CjIUOHDsV9992Ha665Bi1atMDbb7+N8+fP44EHHghquahgkZFA8+b642uuKfg12gGzNqT13Dk9k8P4XmQu2o5LC3RoQanLLgtOecg796CUdl6iTp3glIfyV6GCTGDvdAInT+oHYQ0aBLdcVDBvQamaNYNSHPLCvZ42bJDbyy5j8Nds3OtKyz7kSRXzM9adNuF28+bWO+keSry1jVddFYzSkJkEZFzF9OnT0ahRI8TExCAmJgaNGzfGF198EYiP9uiOO+7A+PHj8dJLL+Gqq67Chg0b8Msvv+SZ/JxKBm0+eu2AWWsAa9aUgzMyJ/cdF4NS5mUMSmVlyRWaAP3Ki2Qu4eF6ttTx4/qExawv89OGhaWlyVXhzp6VxwxKmYv7/ksL1Hft6vn5FDzeglLMtjE/Y90dOiT3GUw0N2OdKQWsl+sYoWnT4JWJzMHvmVITJ07Eiy++iEGDBuHaa68FAKxcuRL9+/fHqVOn8NRTT/m7CB4NGjQo5IbrhSr3LA5tEsurrw5Oecg3DEpZh3EbO3hQOhqxsXrgg8yncmUJSB0/Dhw7Jus8TKtIJmNsFw8ckPvly0uwyuJXjS5RvAWlmD1qPsZAL6AHpVhX5mfczrSpgplfYG7GOjtyREavREQADRsGtVhkAn4PSk2ePBlTpkzBvffem7uuZ8+euOKKK/Dyyy8HLShFoUNrALXJ/xmUsgb3sykMSpmXMSilHXzVrs0UejPTOu7HjwPJyXKfQSnz09rFjAx9GDoz3MzHPSilzdvG7BvzMdbV+fN6cINBKfPT6i4tTd+PMShlbsY6O3xY7lerBni4phiFGL8P3zt27BjatGmTZ32bNm1wTDs9S+RHlSrJrdbR2LRJbpkqam7GQEdysuzAbDagbt3glovyMnYyOPGyNWhDl5OT9SFgDEqZn5bVAQCrVsktJ2Q2H2Og49w5mYQZANq2DVqRyAtjXWknVcqW1a9SSuZVvrzcnj6tZ7gxSG9u2j4sPV2f6qFKleCVh8zD70GpevXq4bvvvsuz/ttvv8WlvIwWBYB2oKUFpQ4elFueBTM3raOolD4PWK1aPJtiRtoltVNT9U49O4bmpm1f2pUSo6KAcuWCVx7yTXS0zAkGABs3yu2VVwavPOSZMdChnX8tWxaoWDFoRSIvtLq6cAHYvVvus39oDVr/fv9+ve54aGluxrZRO4lZo0bQikMm4rfhe1u2bMGVV16JMWPGoG/fvlixYkXunFJ//PEHlixZ4jFYRVTcjMNU0tOBlBR5XL168MpEBdMmqAf0iRA5dM+ctKBUSorr8D0yL61jqM1LVKECh1tagc0mdZeSogc7tO2PzMNTUIrZAOak1RWgZ7QxKGUNWv9++XK5yEr58qw7szO2jdqVf5ntS4AfM6UaN26Mli1b4tSpU1i6dCkqVqyIOXPmYM6cOahYsSLWrFmDW2+91V8fT5RL22klJ+tXmYqPdx0GQeYTFgbExMj9rVvllkP3zCkhQW5TUoATJ+R+1arBKw8VTOsYaunzDGxYh7bv0upO2/7IPIwHXpyzzdyiovS+hjb3FwOI1qBl92oZN5Uq8eSK2TEoRd74LVNq+fLlmDp1KoYNGwan04nbb78dkyZNQrt27fz1kUQeGTOltEn1mCVlDbGxQGam3qnX5g8gczEO39OGFjHoa25ax1AL1DMoZR1a3Z0+Lbfc1syHmVLWYbNJMOPAAf3iAQz0WoNWT9qVE1lv5udpDrd69YJXHjIPv2VKXXfddfjss89w7NgxTJ48Gfv370fHjh1x2WWX4c0330SydpRJ5GfamZQLF/SJEBmUsgZtsnOtuTCm2ZN5GIfvaZ1DHiibm7YtaZOcszNvHe7tIOvOfJgpZS3aBXG0oBT7GtbgfjKFbaH5GS+Mc+6c3NcuvEKhze8TnZcuXRoPPPAAli9fjp07d6JPnz54//33cckll6Bnz57+/nii3MAGoKeKVqsWnLJQ4Wh1p01Sz46iOTEoZT3u2xIzpazDfdvitmY+zJSyFi0L+8wZueU2ZQ0MSlmPtm2lpEh2PcD+Bwm/B6WM6tWrh+effx4jR45EfHw8fvrpp0B+PIWoqChZAH1uImZKWYM22TmHqZib1hG024GTJ+U+A4jm5r4tsTNvHe7bFttF82FQylrc2z9uU9bgXm8Mbpif1jZq7SLAeiMRsKDUihUrcP/99yMpKQnPPPMMbrvtNvzxxx+B+ngKcVojqP3keAltazBmuQEMdJhVfLw+uajdrq8j82KmlHVx+J75aXWUk6Nf4ZLD98zLvf3j/ssamCllPVrbqF0UJzpaFiK/TXQOAEePHsW0adMwbdo07NmzB23atMG7776Lvn37orT70SaRH8XFSVq2NrSoZs3glod8o2VKaRiUMqewMOnEa6nYADv1ZseglHVx+J75Gbu42jxFzJQyL2ZKWZN7vTEoZX7se5A3fgtK3Xjjjfj1119RsWJF3HvvvXjwwQdRn9d8pCBxbwQZ3LAG99g1O4rmlZCgB6XCwvIGFMlcmG1jXWXL6vdttrztJAVfRARQqpRcYEXDTCnzYlDKmuLipA1USh5zP2Z+DEqRN34LSkVGRuL777/HTTfdhHDtGuFEQcI5OKyJw/eso0wZ4PBhua91FMm8KlZ0fcyOoXVoV5QFZFsLC+jsoOSruDjXoBS3MfPi8D1rCguTQFRKijxmvZmfex2xXSSN34JS8+bN89dbExUag1LW5J5tw3ozL2PHgvVkfpUq8QyzVRkzpRioN6+4OODUKbkfGQnw/Kx5MVPKuoxBKQY4zM+9X886Iw3Pr1FI4PA9a2KmlHUYO/WsJ/OLiAASE/XH7Bhah3umFJmTsW5iYoJXDiqYe/vH7co6jHXHkyvmFxbm2rdnAJg0DEpRSDB2MKKiZCHzq1DB9TE7iubFTCnrMc5xw868dTAoZQ3GuilVKnjloIIxU8q6jHXH/Zg1GNtG7sNIw6AUhQRjo8fOhnUYD5ojInjZWDNjUMp6jFcDY6aUdXD4njUwU8o6KlXS75cqJf0NsgZmSllP+fL6fV6ogzQMSlFI4JllazIeNHPybHNjUMp6jMP32Jm3Du7PrIFBKeswngDjlWOthUEp66laVb/PoBRpGJSikGC80hQPmK3D2FHkwZe5MShlPcYhRcyUsg5jphSDHebFoJR1GPuIxismkvkZg4gMSlmDsW/PoBRpGJSikGCcm4gHzNZhzJRip97cjFk3DCBag3GICrMDrMMYlMrJCVoxqACcU8o6jFdGzMgIXjmo8IwZ9OzfW4NxH8agFGkYlKKQYDwLxgNm6zDWGw++zM04Jwc7htZQt65+n0NjrSMyUr/PdtG8jNmHPKlC5H/GtpHMi1drJk84lR+FBGZKWZPx7KVSwSsHFYxBKesZPBg4dgxo3DjYJaGiSksLdgnIG+MQFQaliPyjXr1gl4AKyxiUYqYUaRiUopDAOaWsj0Epc2NQynqio4EJE4JdCiqKOnWAf/8F+vYNdknIG2NQisP3zO+dd4AnnwTefDPYJaHCeOop4ORJ4Oqrg10S8hWDUuQJg1IUEoyZUtHRwSsHUUllDErxctpE/rV+PTB3LnD77cEuCXnDTClrGTwY6N7ddVgzmR9PrlgPg1LkCeeUopBgnFTPbg9aMegilC8f7BJQfuLj9cBU06bBLQtRSZeQAPTrxwnqzYxBKWux2WQoGOfXI/IvzilFnjAoRSHBODeR8T6Z36BBcnvffcEtB+XPZgMWLwZWrADatg12aYiIgssYlCIiImEMSnG6B9JwkAWFnE6dgl0CKox33wUGDADq1w92SaggnDCbiEgYr77HCemJiIQxw7dateCVg8yFQSkKGatWAWvWAHfeGeySUGHYbEDDhsEuBRERke+Mw8A4fI+ISBiDUsYLUVFoY1CKQkbr1rIQERER+dv11wO//go8/niwS0JEZA5XXgm8/DJwySVAGCcSov8wKEVEREREVMzmzweOHgXq1Al2SYiIzGPUqGCXgMyG8UkiIiIiomJWqhQDUkRERAVhUIqIiIiIiIiIiAKOw/cKSSkFAEhNTQ1ySS6O3W5HRkYGUlNTERkZGeziUICw3kMP6zz0sM5DE+s99LDOQw/rPDSx3kNPSalzLWaixVC8YVCqkNL+u65vjRo1glwSIiIiIiIiIiLzSktLQ5kyZbz+3aYKCluRC6fTiaNHjyI+Ph424/V+LSY1NRU1atTAoUOHkJCQEOziUICw3kMP6zz0sM5DE+s99LDOQw/rPDSx3kNPSalzpRTS0tJQtWpVhOVzuUVmShVSWFgYqlevHuxiFJuEhARL/9CpaFjvoYd1HnpY56GJ9R56WOehh3Uemljvoack1Hl+GVIaTnROREREREREREQBx6AUEREREREREREFHINSISo6OhqjRo1CdHR0sItCAcR6Dz2s89DDOg9NrPfQwzoPPazz0MR6Dz2hVuec6JyIiIiIiIiIiAKOmVJERERERERERBRwDEoREREREREREVHAMShFREREREREREQBx6AUEREREREREREFHINSREREREREREQUcAxKERERERERERFRwDEoRUREREREREREAcegFBERERERERERBRyDUkREREREREREFHAMShERERERERERUcAxKEVERERERERERAHHoBQREREREREREQUcg1JERERERERERBRwDEoREREREREREVHAMShFREREREREREQBx6AUEREREREREREFHINSREREREREREQUcAxKERERERERERFRwDEoRUREREREREREAcegFBERERERERERBRyDUkREREREREREFHAMShERERERERERUcAxKEVERERERERERAHHoBQRERERXZRatWrh/vvvD3YxiIiIyGIYlCIiIiJys3//fthsNq/LG2+8kec1s2fPxo033oiKFSsiKioKVatWRd++fbF06dI8zz1x4gSee+45NGrUCHFxcShVqhTq1auHBx54ACtXrvS5fOPHjy+W7xtIaWlpePbZZ1G7dm1ER0ejWrVq6N27NzIyMoJdNCIiIgqwiGAXgIiIiMis7rrrLnTv3j3P+qZNm+beV0rhwQcfxLRp09C0aVMMHToUSUlJOHbsGGbPno3OnTvjjz/+QJs2bQAAa9asQY8ePZCWloY777wT/fv3R3R0NPbt24c5c+Zg2rRpWL58Odq1axew7xkoKSkpaN++PQ4fPoxHH30U9erVw8mTJ/H7778jKysLsbGxwS4iERERBRCDUkREREReXH311bjnnnvyfc6ECRMwbdo0DBkyBBMnToTNZsv92wsvvIAvvvgCERHS5Tp79ix69eqFiIgIbNiwAQ0aNHB5r1dffRXffPMNYmJiiv/LmMCIESNw4MABrFu3DrVr185dP3z48CCWioiIiIKFw/eIiIiIiigzMxNjx45FgwYNMH78eJeAlKZfv35o0aIFAODDDz/EsWPH8Pbbb+cJSAGAzWbDXXfdhebNmxdL+bKysjBq1CjUq1cP0dHRqFGjBp599llkZWW5PG/q1Kno1KkTKlWqhOjoaDRs2BBTpkzJ835KKbz66quoXr06YmNj0bFjR2zdutWnspw7dw5Tp07Fo48+itq1ayM7OztPOYiIiCi0MFOKiIiIyIuMjAycOnUqz/qyZcsiIiICK1euxJkzZzBkyBCEh4cX+H7z589HTEwMbrvtNn8U14XT6UTPnj2xcuVKPProo7j88suxefNmTJo0Cbt27cKcOXNynztlyhRcccUV6NmzJyIiIjB//nw8/vjjcDqdGDhwYO7zXnrpJbz66qvo3r07unfvjnXr1qFr167Izs4usDwrV67EhQsXUK9ePfTu3Rtz5syB0+lE69at8f777+Oqq67yw3+BiIiIzIxBKSIiIiIvRo0ahVGjRuVZv3r1arRq1Qrbt28HADRq1Min99uxYwfq16+PyMhIl/VpaWkuWUMxMTEoXbr0RZQc+Oqrr/Drr79i+fLlaNu2be76K6+8Ev3798eqVaty57lavny5y5DBQYMGoVu3bpg4cWJuUOrkyZMYN24cevTogfnz5+dmhb3wwgt4/fXXCyzP7t27AcgQvrp162L69OlISUnB6NGj0alTJ2zduhVVqlS5qO9MRERE1sKgFBEREZEXjz76KPr06ZNnfcOGDQEAqampAID4+Hif3i81NRVxcXF51vfr1w9z587NfTxw4EC89957RSlyrpkzZ+Lyyy9HgwYNXLK9OnXqBABYtmxZblDKGJBKSUmB3W5H+/btsXDhQqSkpKBMmTL49ddfkZ2djcGDB7sMUxwyZIhPQan09HQAMkRxyZIluf+Hpk2b5mZLvfrqqxf1nYmIiMhaGJQiIiIi8uLSSy/F9ddf7/XvCQkJACTTyRfx8fG5wRmjMWPGYNCgQQCALl26FKGkee3evRvbt29HYmKix7+fOHEi9/4ff/yBUaNGYfXq1cjIyHB5nhaUOnDgAAD5nxglJiaiXLlyBZZHC3zdfPPNLoG5Vq1aoXbt2li1apVvX4yIiIhKDAaliIiIiIpIm6x88+bN6NWrl0/P37hxI+x2u8sQvsaNGxd72ZxOJxo1aoSJEyd6/HuNGjUAAHv37kXnzp3RoEEDTJw4ETVq1EBUVBQWLFiASZMmwel0Fkt5qlatCgCoXLlynr9VqlQJZ8+eLZbPISIiIutgUIqIiIioiNq2bYty5crh66+/xvPPP1/gZOc33XQT/vzzT8yePRt9+/b1a9nq1q2LjRs3onPnzh6vCqiZP38+srKyMG/ePFxyySW565ctW+byvJo1awKQDKw6derkrj958qRPAaVmzZoBAI4cOZLnb0ePHvV4NUIiIiIq2cKCXQAiIiIiq4qNjcXw4cOxfft2DB8+HEqpPM+ZMWMG1qxZAwAYMGAAKleujKeeegq7du3K81xPry+qvn374siRI/j444/z/C0zMxPnz58HgNxAmvGzU1JSMHXqVJfXXH/99YiMjMTkyZNdnvv222/7VJ769eujSZMmmDt3rsscV4sWLcKhQ4eKbdgiERERWQczpYiIiIi8WLduHWbMmJFnfd26ddG6dWsAwDPPPIOtW7diwoQJWLZsGXr37o2kpCQkJydjzpw5WLNmTe58SeXLl8fs2bNx8803o0mTJrjzzjvRvHlzREZG4tChQ5g5cyYAuGQs5WfJkiW4cOFCnvW9evVCv3798N1336F///5YtmwZrr32WjgcDuzYsQPfffcdFi5ciGuuuQZdu3ZFVFQUbr75Zjz22GNIT0/Hxx9/jEqVKuHYsWO575mYmIhhw4Zh7NixuOmmm9C9e3esX78eP//8MypWrOhTeSdNmoQuXbqgbdu2eOyxx5CSkoKJEyfisssuw4ABA3x6DyIiIio5bKo4T8kRERERlQD79+9H7dq1vf79vvvuw7Rp01zW/fDDD/joo4/wzz//IDU1FYmJiWjXrh0GDBiA9u3buzw3OTkZEydOxE8//YR9+/bB6XSiWrVqaNu2LR5++GFcd911F1W+L774Avfccw/sdjsmTZqE6dOnY8+ePYiNjUWdOnXQs2dPDBkyJHei9vnz52PkyJHYtWsXkpKSMGDAACQmJuLBBx/Evn37UKtWLQAyT9Wrr76KDz/8EOfOnUPLli3x3nvvoUePHujQoUOe/4knv/76K1588UVs2LABsbGx6NGjB8aNG4ekpKQCX0tEREQlC4NSREREREREREQUcJxTioiIiIiIiIiIAo5BKSIiIiIiIiIiCjgGpYiIiIiIiIiIKOAYlCIiIiIiIiIiooBjUIqIiIiIiIiIiAIuItgFsBqn04mjR48iPj4eNpst2MUhIiIiIiIiIjIVpRTS0tJQtWpVhIV5z4diUKqQjh49iho1agS7GEREREREREREpnbo0CFUr17d698ZlCqk+Ph4APKPTUhICHJpis5ut2PRokXo2rUrIiMjg10cChDWe+hhnYce1nloYr2HHtZ56GGdhybWe+gpKXWempqKGjVq5MZQvGFQqpC0IXsJCQmWD0rFxsYiISHB0j90KhzWe+hhnYce1nloYr2HHtZ56GGdhybWe+gpaXVe0LRHnOiciIiIyAI++gi4917Abg92SYiIiHyXlgY89xzw11/BLgmZEYNSRERERCbncACPPQZ88QXw/ffBLg0RUfAoBaxYAZw/H+ySkK++/RZ4802gVatgl4TMiEEpIiIiIpM7fFi/f/p08MpB+XM6gUceAQYNkgNnIip+kycD7dvLdkbWsGGDfp/ZvuSOQSkiIqIQk5ER7BJQYaWk6PcZlDKvLVuATz4B3n8fOHo02KWhgixdCgwcCGRmBrskVBjPPSe306YFtRhUCNnZ+n3uw8gdg1JEZEq//w68+CKQkxPskhCVLDNmAHFxwBtvBLskVBjGoBSDiua1c6d+f/v24JWDfNO5M/DBB8D48cEuCRVGqVLBLgEV1rlz+v1Tp4JWDDIpBqWIyHRycoB27YBXXwUWLAh2aSg/TifQsydw3XVMx7aKfv1kWNGUKcEuCRVGaqp+n0Ep8zIeeBnrjMzHmLnBAKK1OBzBLgEVVlqa5/tEABAR7AIQ+ZNSwODBkhUwdixQwNUoySSMnfp//w1aMcgHa9cC8+fL/d27gYYNg1se8t3Bg8EuARUGg1LWYNx/cRJmczt7Vr8fFRW8clDhGQOKSrF/bwXGQBSHy5I7ZkpRibZvn8zr8OabwMaNwS4N+co4TIUpvua2b59+/9Ch4JWDqKRjUMoajEGp9PSgFYN8YAxK8SDZWoyZ2cYAFZkXg1KUHwalqEQ7cEC/n5wcvHJQ4RiDUhz+YG5Hjuj3jx8PXjnIN7wamHUZ20J26M3LuP9iUMrcjEEpBnqtQynX4XvMSLQGBqUoPwxKUYlmvPINxy9bh/Hg68KF4JWDCma8ggo7GeZnPPAKYw/AUjjRuTUwU8o6zpzR7zOwYR3u2xXrzhoYlKL8sEtKJRo7h9ZkPPhiUMrcmL1hLcZtC2DmlJUYt7WsrOCVg/Jn7HewTTQ3Y6YUAxvWYdzGAG5nVsGgFOWHQSkq0YwHYMyUsg4GpayD2RvWYqwvp5NXTLQSY1CKc6iYl/GAmcFDc2NQypqM9QawPbQCu921PWRQitwxKEUlmrFzyKCUdXD4nnUwU8pa3DOlGEi0DgalrIEnVazDOHyPAUTrcM+UYt2Zn/toFdYZuWNQiko0dg6tifVmHbwimLUwKGVdxrpjh968mCllHcaMG9aVdTAoZT3uiQGsM3LHoBSVaAxuWBPrzTo4fM9aGJSyLmZKWQP3X9ZhDEpxm7IO96AU68783PserDNyx6AUlWjsHFoTh+9ZBydfthb3jiHnUbEOBqXMz+FwzQhgm2huHL5nTcyUsh73vgfrjNwxKEUlGoNS1sR6sw4GpayFmVLWxaFG5schKtbCbcqaONG59TC7jQrCoBSVaMZGkMEN62CmlHUYgxzsZJgfg1LWpBSHGlmB+/bF/Ze5cZuyJmOGG8CAohVw+B4VhEEpKtGYcWNNrDdryMpyrR92DM2PQSlrSk8HcnL0x+zQmxOHqFiLMbjhcMhC5ueeKcXtzPw45JIKwqAUlWi8WpE1MShlDUyhtx4GpayJB2HWwEwpa+F2ZU3umVLse5gfM6WoIAxKUYmVk+M6iS87h9bB4XvWwA699bifrWRQyhq0g7Cw/3ptdrsM6SNzYaaUdWRm5q0f1pc1sO9hPVrfIzpablln5C4gQalz587hk08+wYgRI3Dmv57VunXrcOTIkUB8PIUoY2ADYHDDSpgpZQ3MlLIe9zPMDEpZg7atJSXp6+z24JSFvNP6HaVKyS33X+altYXh4fo67sOsQau7ypXllvVmflpQqlIluWWdkTu/B6U2bdqEyy67DG+++SbGjx+Pc//9KmfNmoURI0b4++MphLkfMLNzaA1Op2tA0W7nPA9mxbOV1qN15rXgBjuG1uBebwC3NzPSTqhoB16sI/PS9l/lyjF7w2q09rBKFbllvZkf20YqiN+DUkOHDsX999+P3bt3o5R26ghA9+7dsWLFCn9/PIUw94wABqWsIT0977AU1p05MVPKehiUsiZPmVKsO/PRTqhoB17cd5kXg1LWZLwSqdYest7Mj5lSVBC/B6X+/vtvPPbYY3nWV6tWDcnJyT6/z9ixY9G8eXPEx8ejUqVK6NWrF3bu3OnynA4dOsBms7ks/fv3d3nOwYMH0aNHD8TGxqJSpUp45plnkGO8pA2VGMyUsibtoDkyUl/HnZc5aduYlkLPjqG5KcWglFVp9Vaxoj6vFOvOfJgNYB3aNlW+PBAVJfe5TZnf+fP60GXux6yDbSMVxO9BqejoaKS6T+4DYNeuXUhMTPT5fZYvX46BAwfizz//xOLFi2G329G1a1ecN85kDeCRRx7BsWPHcpdx48bl/s3hcKBHjx7Izs7GqlWr8Pnnn2PatGl46aWXiv4FybS0Dkd8vNwyKGUNWr0lJgI2m9xnh8Oc3M9Wsp7MLSNDryNt2APrzBq0ba18eWZ1mJn7gRf7HebFTClr0uotMlLqDmC9WQEzpaggEf7+gJ49e2LMmDH47rvvAAA2mw0HDx7E8OHDcfvtt/v8Pr/88ovL42nTpqFSpUpYu3Yt2rVrl7s+NjYWScb8doNFixZh27Zt+PXXX1G5cmVcddVVeOWVVzB8+HC8/PLLiNJOlVCJYBxznpbGzqFVaPVWoQJw+rR0NrjzMidmSlmLtm1FRQFly8p9blvWoNVduXJSf5mZrDsz0s7Bam2i3S7zJIbxWtemw6CUNRkz3LR6Y1tofgxKUUH8HpSaMGECevfujUqVKiEzMxPt27dHcnIyWrdujddee63I75vy3+mo8uXLu6z/8ssvMWPGDCQlJeHmm2/Giy++iNjYWADA6tWr0ahRI1TWegsAbrjhBgwYMABbt25F06ZN83xOVlYWsgx7KS3ry263w27hS99oZbfydyjIyZNhAMJRpYoTu3aF4cIFBbs9tIdqWqHeT5ywAYhAuXJOREXZkJVlw/nzdl5pqoj8WeenT4cDCEOlSk4AYcjO5jZmBt7q/PhxAIhE+fIKERFOAOG4cMEBu90Z8DJS4WjbWpkyDkRFhQHI2y5aoX0v6c6elXqqUMEBQC7rlp5uR0yMfz6PdV50Wh+xbFkHIiO1bSoHdrsq6KVBFep1fvKk1kfU92OZmSV/P2blelcKOH06AoANiYk5ACJ4TOYDK9e5ka/l93tQqkyZMli8eDFWrlyJTZs2IT09HVdffTWuv/76Ir+n0+nEkCFDcO211+LKK6/MXX/33XejZs2aqFq1KjZt2oThw4dj586dmDVrFgAgOTnZJSAFIPext/mtxo4di9GjR+dZv2jRotxgl5UtXrw42EXwm3XrrgBQD0odAVADmZkKCxYsCHaxTMHM9b5iRS0ATZCdnQygAoBo/PrrCuzcmR7cglmcP+p8584WAKogPX0vgEtx/ryD25iJuNf55s0VAVyLyMg0HDx4FEAD7N59EAsWbApK+ch3u3e3AZCIAwc2wOlsCCAGS5f+gYMHU/I818zte0m3f/+1ACri6NENAJoBAObPX4S4OP8efLHOC2/jxkYA6uDUqT3IykoCUAYrV67B+fMng100n4Rqna9eXQVACwBnsH//cQANsWfPYSxYsCG4BQsQK9Z7RkYEcnJ6AAAOHvwLwLU4dy4DCxb8GtyCWYQV69woIyPDp+f5PSiladu2Ldq2bVss7zVw4EBs2bIFK1eudFn/6KOP5t5v1KgRqlSpgs6dO2Pv3r2oW7dukT5rxIgRGDp0aO7j1NRU1KhRA127dkVCQkLRvoAJ2O12LF68GF26dEGkcUbpEmTWLDlLec01VbFiBZCTE4Zu3bqHdBq9Fep940apoMsvT8KBAzakpQGtWrVDkyZBLphF+bPOx4+XbaxNmzqYMwdwOsPRvXv3Yv0MKjxvdX7hgkzSdsklcWjY8FIAQJUqNdG9e/WglJN8N3q0dNc6dmyCuXPDcfo00KJFW7RqpWd1WKF9L+lGjZJ66ty5Cd55R0EpG9q16wovs0pcNNZ50X3zjey/WrSoh/37bdi/H2jSpAW6dzd/plQo13lysuzH6tQph0aNygIAKleuge7dqwaxVP5n5Xrfv19uS5VSuOGGFnjpJSAiIpb9xQJYuc6NPM0t7onfg1Lvvvuux/U2mw2lSpVCvXr10K5dO4SHh/v0foMGDcKPP/6IFStWoHr1/DvSLVu2BADs2bMHdevWRVJSEtasWePynOMynsHrPFTR0dGI1gYtG0RGRlr6B6IpKd/DE238cvXq+m/L6YyEh+oMOWaud22i2IoVw3KviKNUJExaXMvwR51r21jVqrKNZWfbEBERmTtBPQWXe51r/YIKFcJyhxPl5IT9N3SFzEyb/yYxMSK3XXQ6Izy2i2Zu30s6fRuLQHS0zGXpdPp//8U6Lzxt/1WxYjhKlZL7DofnbcqMQrXO09LktkKFMGgDVuz20NmPWbHe9XbRhthYKXt2ts1y3yNYrFjnRr6W3e9BqUmTJuHkyZPIyMhAuf8uk3D27FnExsYiLi4OJ06cQJ06dbBs2TLUqFHD6/sopTB48GDMnj0bv/32G2rXrl3gZ2/YsAEAUOW/ywxp81idOHEClf6baW3x4sVISEhAw4YNL/KbktkYJzrXXLgAv83tQMWDl2m2Dver7wEysS+vGWFOp0/LLbct6+HV96xBO6mSkACUKiV9Dl5kxZy0oFTZsnp7yG3K/LRtrEwZ7sesQut7VKjA/Rd55/ew8uuvv47mzZtj9+7dOH36NE6fPo1du3ahZcuWeOedd3Dw4EEkJSXhqaeeyvd9Bg4ciBkzZuCrr75CfHw8kpOTkZycjMzMTADA3r178corr2Dt2rXYv38/5s2bh3vvvRft2rVD48aNAQBdu3ZFw4YN0a9fP2zcuBELFy7EyJEjMXDgQI/ZUGRtWnCjUiVAS8Rj59D8GJSyDver7wHsaJgZty1rcjj0AzHt6nsA685slNIzAsqU4cGX2WkZNwkJvIqblWjbmLHeuI2ZG0+IkS/8nik1cuRI/PDDDy5zOtWrVw/jx4/H7bffjn///Rfjxo3D7bffnu/7TJkyBQDQoUMHl/VTp07F/fffj6ioKPz66694++23cf78edSoUQO33347Ro4cmfvc8PBw/PjjjxgwYABat26N0qVL47777sOYMWOK7wuTabifWc7IYFDKCrQD5woVuPMys+xs2aaAvEGp+PjglInyx0tpW5OW0QEwKGVmmZlAzn/zmZcpg9whYex3mJMWlIqPZ3DDSoxBKbaF1qDtw8qVY9+DvPN7UOrYsWPIycl71ZGcnJzcK95VrVoVadrewQul8p94sEaNGli+fHmB5alZsyavDhUClHI9ACtVikEpq2A2hzVoQV9A6io8XDI6WFfmpW1bDGxYi9ahL10aiIjgUCOz0rLZbDapKwY6zE0LbjAoZS3MlLKe9P8unh0fD8OciBLEjwjYJdfI7Pw+fK9jx4547LHHsH79+tx169evx4ABA9CpUycAwObNm32aI4rIV5mZ+k5KC0oBDEpZgaegFDsc5qMFpcqUkYAUO4fmZxxaxKCUdRgPwgCeaTYrYz2FhbHfYWZKuWZKsT20DgalrMdTViLA7Y1c+T0o9emnn6J8+fJo1qxZ7pXsrrnmGpQvXx6ffvopACAuLg4TJkzwd1EohGgHzBERcsaSnUNrcM9wY0fRvLRt7L/rV7CuLMA4hwrryzqM9Qaw7szKOAEzwOChmV24IJm9AIMbVsPhe9aj7cPi4lwvhMPtjYz8njSXlJSExYsXY8eOHdi1axcAoH79+qhfv37uczp27OjvYlCIMe60bDZ2OKwiM1PvXHCIkbkZs24AbmNWYGwXz5+X+6wv8zMOMwKYQWpWxivvAdx/mZm2TQEcamk17v17gPVmdsbhe8bhemwbyShgIzkbNGiABg0aBOrjKMQZU0UBvXNotwenPOQbrd5sNiA2lp16MzOe+QJYV1Zg7MxrbSHry/zcM6WYgWNO7oF6tonmZdx/hYUx0Gslxv2YVl/cxszNuL1piQJZWdzeyFVAglKHDx/GvHnzcPDgQWS7tRwTJ04MRBEoxLjPwREZKbfccZmbdjaldGnXjiLrzXyMZ74Anmm2AmPGjdZJ5LZlft5OsrDuzMV9+B7rybzctykGeq3DGPzVtjn2O8zNvb8YFSV1xu2NjPwelFqyZAl69uyJOnXqYMeOHbjyyiuxf/9+KKVw9dVX+/vjKUSxE29N2o6L2Tfmx23MWpxOfftKSABOnZL7rC/zcz/JwqwOc+LJMOvwdvEAblPm5nC47se0eWJZb+bmnlkfHS3rWG9k5PeJzkeMGIFhw4Zh8+bNKFWqFH744QccOnQI7du3R58+ffz98RSivHUOOXzP3BjosA5vZ5rZyTAnrSMPcIJYq2FWhzUwU8o6uP+yJq3eAF410UrYtydf+D0otX37dtx7770AgIiICGRmZiIuLg5jxozBm2++6e+PpxDFBtCamCllHawra9EC9ZGRcgDG+rIObxOds+7MhUEp62Af0Zq0tjA6Wl8ABhPNzr2/yBMr5Infg1KlS5fOnUeqSpUq2Lt3b+7fTmnjB4iKmbfhDsyUMjcGOqyDZ5qtxRjYsNm4bVmJtwNobmvm4q3fwW3MfNwDvdx/WUN+25hSwSkTFYz7MPKF3+eUatWqFVauXInLL78c3bt3x9NPP43Nmzdj1qxZaNWqlb8/nkKUewPIuR2sgUEp6+CZZmthto118ep71sBMKevwtk3xINncvM0FBshJZ22bI3PxNNE5wLaRXPk9KDVx4kSk//drHD16NNLT0/Htt9/i0ksv5ZX3yG+YKWVNDEpZB6++Zy0MIlqXt4AitzVzYVDKOpjpa035BaWyshiUMiPjRVbch+9xeyMjvwel6tSpk3u/dOnS+PDDD/39kUTMlLIoBqWsw/1qKqwrc/MWlHI4ZAkPD065qGDuWR3c1syJw/esQwsgsq6sxds2BrDuzOr8ef0+T4pRfvw+p1SdOnVw+vTpPOvPnTvnErAiKk7sHFoTAx3WwTPN1uItKAUwg9TsePU9a2CmlHW41xX3X9bg3rcPD9dPqLDuzEk72RwWBsTEyH1ub+SJ34NS+/fvh8PhyLM+KysLR44c8ffHU4jylinFgy9zY1DKOjhHgLXkF5RinZkbh+9ZA4NS1qFtUwxKWYt7hhvA7czstG0tLk4usgKwzsgzvw3fmzdvXu79hQsXoozW8gNwOBxYsmQJatWq5a+PpxDHTClr0g6c2ak3P2ZKWYu3QD3A7cvseOUia2C/wzq8BRC5TZnb2bNyW66cvi46GsjMZN2ZlVZn5cvr65jtS574LSjVq1cvAIDNZsN9993n8rfIyEjUqlULEyZM8NfHU4hjppQ18Qph1sGsNmtxbxO1YQ8OB+vM7LwFpbg/M4+cHH3uFJ5UMT/3jBseJFuDpwAH+/fmduaM3BrrjEFg8sRvQSmn0wkAqF27Nv7++29UrFjRXx9FlMe5c3LLzqG1eLuyCuvNfHj1PWtxry9A2sXMTG5fZpaVpdcPM3DMSwtyAKwnK/A2pxTryty0AIcxU4rbmbl5CkpxeyNP/H71vX379vn7I4jy0DocZcvKLc8sWwOvMmUNFy7owScGfq3BPdsG0INSwQ4kOp0SkNbaa9Jp9QbkzUoM9v7s8GHg9GngiiuACL/3Js3txAm5LVtWrx+2iebF4XvWlF/WTbDaQ6cT+O47YNw4IDERuOkmICMDuOceoFq14JTJTDxlt3F7I0/80o149913fX7uE0884Y8iUAi7cEEWQD/I0dJ72Tk0Nw7fswatkxEWxkwpq/AWlAKCu30dOQL07Als3AiMGQM8/3zwymJG2rZWurQe+DHD/uzHH4HevWV7r1dPDspycoBrrtEnsw0lx4/LbeXK+jozbF+ABJ6//hro0gWoUSO4ZTELs2ZKZWQAb78N1K8P3HZbaG5L+fE0p1Sw2sPTp4EHHgDmz3ddv2iR3H76KbBqFRDqA4XyCyQGc3tTCnjpJWkLXnjBte2m4PBLUGrSpEk+Pc9mszEoRcVO62zYbAxuWA0zpazBmEIf9t81XFlX5nbqlNxWqKCvC2adffgh8PnnwJ9/6uteeEGWevWAadOAa68NfLnMRrtIcdWq+rpg1VtGBvDss3LQtXu3vn7PHuDqq+X+E0/IQXWoHUybLSjlcABTp8q29NZbwIIFsv7UKdc2IBRlZOgnT9yz6YNxUuXUKeDll6VexozR19euDfTrJ8GpJk0CXy4zMlOm1EMPuQak7rlHtv/VqyUYtXu3rPv559BrD43yG74XjO1t2DBg5kwJKmrzAE6fDjRvDjRoIH2QpKTAl4v8FJTikD0KJm0+qYQE/YCZEyFag7erFzH7xly8XQEHMEddZWbKbyc8PNglMQ9teFGlSvq6YGUHvPceMHiwazmaNAHWrJHHe/YAt94KbNvGs8xaUMo4DCRYB2HDhwPvvy/3IyKAXr2AW26RQNWxY7L+3XeBtm2BPn0CW7ZgS06WWzMEpex22X5++inv3+rWBcaPB264IXSzpg4elNv4eHMMPx82TAL07vbtkyDVmDHAt98CffsGvmxmY5ZMqfnzgblz9ceLFkkmombdOjmpsnChnIAZMCBwZTMb7YSYGTKlnnsO8HSNtZQU4NdfZdm1S+qNAi8skB+mlIJSKpAfSSHIfT4pwDxZHPv2SUqvNukw6ZQy71UTN24Ebr4ZmDEjuOUwC08dw2AHEBcvlmwNmw2IjQWqVAG+/FIyBkgPSiUm6uuC0S6uWQM8+aTcb98eGDJE1q1YIR3Gzp3lbydPyhnLULd/v9zWrKmvC3S95eQAkyZJMBGQIQ/JyXK2+Z57gEOHZH4pbehl377ADz8EpmwXQ6ni+x9qmVLGM+zB6nd89JFrQKpiRQkoAtI/euQRoGlTCf6GIm2bqlVLz2DRAvR2u8wRFCg//eQakCpfXvZbL73k+rxnntGzOkJVRoaedROs7SwtDXjwQRlyDsi2pJRrQAqQvsgrr8j9xx8HXnvN/2UzKy1PxbgPC8ZJzL179YBU1arAU09J8DA7W+qnZUv526JFwIEDgSsX6QISlJo+fToaNWqEmJgYxMTEoHHjxvjiiy8C8dEUgrRMKWNQKtjBjbQ06Xxcdx3w8MMSdLHZ5Izyjh3BKZPZpKTIzh0wx9nLY8eAESOAO+8ErrpK5lDp1w94+mk5+Fq7NvBlMov8MqWCUVePPAJ07QqsX6+vO3lSDpivuUY/CAlVmZmSqg54zrgJRJ2dPy/ZGy1bykFfixbAsmUS7GjcWH4/Y8fKmcqvv5bXfPSRrLOiVask+DZt2sW9j9ahr11bXxfozIDevYGhQ+X+gAHA6NGuQ8DCw+V3NXKkfrDYu7ccvJnVuXNAmzYyV9fDDwNvvHFx/08t+yZY2xcgB1w2GzBokDx+803pXxw4IN9v3jygWzfJljx9WrLZQvE8sTEopdHqCghMP3HLFqBZM5kUG5DgvFJSL3ffLduYUhKIqVZNfl+eMjyswOkE/v4bGDVKTvAVlVZvZcp4zpTyd71duCDBp6lT5XG9ejJU2Zunn5Y5pwBpG++7L7ABz6LKzJTvWaEC0KiRtP05OUV/Py34Xbeuvi6QbeOBA9LHqFdPvkfXrpKBPHGiBOcjI6VP/+efQMeO8pphw0KzbQw2vwelJk6ciAEDBqB79+747rvv8N1336Fbt27o37+/z3NPERWGFpTSAhtAcIMbgwfL2a+bbtKHYmj++APo0MH1ctKhSutwJCYCMTFyP1j15nRKfb3xhqTNG02cKAfK7dsDO3cGtlxmkd9lmQOdKfXee8Ann7iumzVLOlMAsGGDBBV//jmw5TKTw4fltnTp4F1K+667gDlz5H716nLf2zwbvXvLFd0A6Sx+8IH/y1dclJLAzbXXylC2Bx6Q7Nii8hSUCuTwvZEj9WEqw4YBkyd7f25MjAQSNVOnus4ZZiYvvCBly8mR+hkxQoKmRT0Q2btXbuvV09cFcvs6e1bqR9OjhzyuX18yRwHJ9v35Z2kT4+Lk1irDVDZulEwLm02GjGrDJYtCy4LwlLkB+L++cnKAgQMlSwOQE6jeLvAQEwO8+KLcHzVKAlnacCgrWLhQhrS2aCHDELt0KXp/999/5bZ2bdd9RyC2M6WkT/jXX/K4Th1g6VJ92/LEZtPbFkDmLfrlF/+Vsbg8+aScHDpzRoKnkyYBU6YU7b3S0uQEIeAalArUScxTpyTQtHmzPI6Kkv2yN88+K7fffy9BOW3SegoMvwelJk+ejClTpuDNN99Ez5490bNnT4wbNw4ffPBBoa7SR+SrQ4fk1tPEsIHOlPrrLzlo1s4yNGkiHZGbb9afc/y4pGaHOi0o5engK9BBqQkT9A5jw4bA7bdLJ/jRR/XO0PnzcibMajZsuPjho9pQMON8P4HOlDp3DujfX5+b6LHH5Kyy0ykHl5s2yUSjV10lneDevYHt2wNTtuJw/LicMe/eXTrzWiZGUWivrVEj8J15QDq42oSwTz4pv8EqVbw/PyJCMhM1Tzwh9Wl2GRnSln/4ofyftbnxHn5Ysh127Sr8e+YXlPJnvW3aJNuRNuzk+edlwuyC5mm7+WYZMnvLLfJ46FDzZQcsWiR1pNG2iQUL5CRRUfoJWjZAsIJSL7ygd+dHjJCsqDAvPfwqVSS7FABuvFECJMEeIp+fkyclqKG1Y/PmyZCooiooU8rfJ1YmTpThyoDUw+rVrsOq3fXtq/dn160Dnn7a/JMlnjsnmXjduklgQPv/njwpgVJt4v3C0NrCOnVc1/u7fz95smxLS5bI4zfekCC0L3Oy2WzA669Llj0gweJx48zXJv77r2RITZkCfPyxrHv8cT3b9YknpL9b2KC9FqyvWFHfHwKBOYnpdAL336//bh58ULKz69f3/ppu3fSLDZw9K9sep8kOIOVn0dHRavfu3XnW79q1S0VHR/v744tdSkqKAqBSUlKCXZSLkp2drebMmaOys7ODXZRi9/jjSgFKjRihr/v2W1nXvn1gypCRodSiRUqVLSuf27y5UufPK+V06s/Zs0ep77+XvwNKDR6s1PHj/i2XP+rd6VRqwwal/vhDKYej6O8zaZL8H/r21ddt3izrKlW66GL6JC1Nqeee0+vk4489P2/XLv05S5YEpmxFlZ2drb77bp7q18+hypeXMjdoIN+1qHr3lveZOFFfp/2Wr7324stckJQUpVq10uvg0UeVysnx/NzsbKXatJHnxccr9e+//i9fcbj/fv37AUrVq6dUcrJvr3XfzqdOlffo0sX1eR06yPpvvinesisl7cJ33yl18836d3jiicK9R3a2Up06yWsbNZLHZuN0KnXypFJvvqlU5cr6d337bWkPGzTQ19Wp43sdKqWU3a5UeLi89tAhff3+/bKuVCnX5xdX+z5mjP65gPwWjfsuXxw+rFRcnLy+Y0el5s0r/HsU1oULSq1apVRWVt6/rV2r1E03uW5Tffrof//iC6UiImR99+5Kpab6/rlnz+rvaXzdypX6tusPR48q1by5Q5Uvn5H7+cuX+/baAweUionRy/3ss/4p48VatkypihVd601bLr1UqblzC/+erVvL67//3nW9Vv9HjhRL0V04nUrNmKHUuHFKRUXJ53zyie+vz8lRas4cpWw2ee2kSUtN13/Xyjh2rFJNmuj1dPXVSmVmKjVrlmv9TZ9euPd/6il53dNPu67X9jHe+mtF5XTKZxnL3KqVUunphX+vf/5xfZ9OnaS9KoyitO8FlTUnR6nHHsu7bb34ov73Fi309bfdJv0vX82cqf/fjN5/X9b37u37e/nK6ZTya/sfQKmvvy7ce+zZI79bQKmWLf3b93A6lTp1Sn+ckaEfS2VmloxjdV9jJ34PSl1xxRXqtddey7P+lVdeUVdeeaW/P77YMSjlX0uWKLVw4cW9x4035t1BzZ4t69q0ubj39kV2tlING+qNYY0a0kH35tFH9edWrCgNkv/KVrz1npam1F136eV/6qmiv9cTT+TtHO/cKevKlr34shZk+3alqlRxDXTkdxDVrZv+3GuuUergQf+XsSjOn89WzZsfzdPpGD266O+pdTjnz9fXzZ+vB2D9KSdHPkMLMv38c8Gv2b1bAgLad/d38Pdi2O1KPf+854MwQKl33y34Pdy385dektc+/LDr87p2LdrBQX6cTjmoe+MN13KXL6/U6dOFf7/9+/WDRUCppKS8B5PFyemUZdcu2RdlZsr6kyc9twcDB7p+z6go+X9rncr1612DVcage0H27dPf0xjwP3JE1oeHuz7/Ytr3X35R6tNPXYPygLTvRTkIU0qC1sb3euKJ4glM5eTo/48DB5R67z2l7r1XPwlUvrxSn30m32XAADnhYwyyAUr17583MG88aO7WzXug2512wFm5suv6NWtk/SWXXPx31mRnK7V3r3x/bfs1Bg8LY+1a+T0CSpUuLftbM/j3X6XuvFOp6tX171a6tJzoU0qp++7T10dEyHZSGNp+/u+/XdfHxsp6f5y4+OQT17q65pqincS79VbjbzjHrydZtG01J0dv/xwOpdatU2rLlrzPf/111+9YqpR8b639cDplW42P1+uuML+5W26R1733nuv622+X9R98UKSvmcfu3Ur17Kn/HrTlhx8u7n0XLHB9v+uvV2rUKAmg+LJv9Na+O51SR/v3K/XOO0q99ZZSQ4fqn9OwoVLt2sn29OWXEii6/37p82qBPuPSq5dr23fihOvJpcce8/07a/2A//s/1/Uffyzrb77Z9/cqyIkTSv3+u/RnjN/nueeK9n779ilVpoy8R2ys/A83biyesjqdSm3aJIFJbZu+5RYpa0KCUpdfLp917bUOdc89W1VmprmO1Qsr6EGpzZs3K6WU+uGHH1R4eLi64YYb1JgxY9SYMWPUDTfcoCIiItSsWbP89fEFeu+991TNmjVVdHS0atGihfrrr798eh2DUsXP6VTq1VddO42+HGh6U7++vMevv+rrfvxR7wj426ef6t/juuukw5qfCxekA6a9pkcP/5WtOOt9zRqlwsJcG//SpQt3FsWoZ8+8HQvtoCw29qKLm6+UFKVq1pTPioz0rfOxd6/UlfbdL7206N/dH9LT5QCmb1/Hfx1Ap+rTx/Ugul+/wp8VdjqlngGlduzQ1y9cKOsaNy7e76HZuVM6V9pvLizMdRsvyK5d0knWznwV9UDbX5Yuld+QcXt66CH5f+/erVStWvr6gjKb3LdzrX0ZN871eVrmSGHO2Hv+PLndssU1M0gL7o4efXGduVGjXN+zYkWlvvpKgnfGDKLC+vZb+R/8848cMLRrJ9u/8bMuvVQyXQAJAuzaJScatHbJ+NxOnSRrxpO//tKzHO67z7ez5EuX6mUwOnlS/0zjwUNh2/eDB/XvrpVNW8aM8ekt8pWTIx3uxET9fceNkwOn0aOLFqQ8f14yXUqXln2G8Wx4QUu3bnIAmF820Ucf6c+fMMG3wNQ338jz3bNEN2yQ9UlJhf+eRjk5Ekh3OvVtVmvLwsKcqk+fHWrqVLvHDLGCOBxKXXml/p1ffLF4M4XsdqkzpaSdeeQR6TsMHKhU7dryO8vKkqDo/v3y205IcK239u1dTyQcOeJ6Uqh7d9+DnRcu6K87edL1b+XK5d2vXYxjx+T7an0bbbnlFmlHikL7rWlLfHzx1ddvv8l+NiVF/uelS8tthQryWa1a6W2ezSajEZ55RtrHF17QM9qqVFHq7rsl6OlJdra8LyAnites8S0TpXFjec2CBa7rtf3b228X7vs6nXLC2OGQTMnrr5fyaEEzbenQQX7HxcHplDbQvW1q0EBOGjVsKNvJ3r0StEhNle1jwwal/vknW82ePUd9+aVdXX+97P/69JF9lnv7XdjlrbckyzQtzfu2pB1H2Wyy39izp+DA6sMPy2teesl1/eefy/obbij6/3LzZgmw/fCDa+a8ttx7r+x3L8Yvv+htrbb07y8nWPbvl+fs3u2a6eTNzz/Lb/Tvv+VY1Ne6iY3NVvv2Bf9Y/WIEPShls9lUixYt1P/+9z+1fPly9X//93/q6quvVldffbX6v//7P7Vu3Tp/fXSBvvnmGxUVFaU+++wztXXrVvXII4+osmXLquM+nD5nUKp4nTjhmimkb4QS0S/sjsDhUCo6Wt7DeAZp0SL/HjArpdS2bXJmWDtofv31wr3+iy/073/ihH/KWBz1npPjetYEkAOMatX0x08+Wfj3bdRIXmsMSGoZARERRS5uvlJTlRo+XD8bAsiZlsL48099GMQNN8gB9Llz/iit/C4++EA603v2KPXTT3k7EA6HUg884Fo/EREONW+ebEw5OfpBNSAdmsIEDLQ6CQtzHSbz229656q4ZWbm3YlPnlz499GG8QJyYGuW7LalS12D8gkJSr3yimvdnjypH9xHRUmn1Rv37VxLQ58zx/V5t90m699/v+hl/+gj2T5vuME1+ADIAXRxDdk6d06GgHnqtM2erdT48RLsOH9eOvDvvy9ZpxcuSHBhxQo5sO3eXamrrnINKF/s8sADvgWkBw3SX1OtmgRVf/xRftsvvSQHcd27S1bfl18q9dprnjvuKSn6+2iZXEp5bt+zs2VfmJ0tbV27dnKWvGtX7wcygwdf3FBsT9yzKLSlVSs50M7Jkd/Shx/Kd0pOlrP4o0fLQZx7wNa41Kwp/8MePfQsSuNSrpxS99zjeVifJxMmuL6+d285CBs7VoI2Bw9K2ZKS5DMHD5bn3Xef6/ts2ybry5cv+DOdTmnTc3LkxNYNN8j/Y+tWfd+oDb82Lu+8k3PR+/RjxyRAZOx//fWXDJ2bNk1+C06n7/2S06flf20cAuMewPW0xMXJUE/tcYMGkjntbdtav14/YHz7bd8CvdrQ+9Kl87ZNWkZjUQPoaWkSwKhQQaaRMO5nAdmuL7bL7XQq9ckndlWr1jmX9y5VSqmqVZWaMkVOuMyZI9u9wyGZI6tWyevPn5cgkNMp7eF778n+R2sPLza40bChb9/x559dXxcVJZmKkydLtsixY9Kn6NdPggC//qo/d/t21/e6915Z737Sxd2aNfLeixfLvu+SS7x/j2uvlf/lW28VbiivryZNkm3iyiv1Y5biWK66SpaEBAkSXnKJfNfeveU7efos93YrP//3f66vveYa+Z+2bCl94V9+kbb2lltch0t/+63r+2jB1Q4d8v88h0Neu3ev7BcGDpR2wZh97Glp0qT4htwdPixTERiHOxv3/YD8rw8ckN/W889Lm3XihIzceeKJvCfW3Jcbb5R9Ydeu8jvWArCRkU41fPhfQT9Wv1hBD0qtWLFCPfDAAyo+Pl6VLl1a3XvvvWq5r4Pd/axFixZq4MCBuY8dDoeqWrWqGjt2bIGvZVCqeDgcsuM3nhGLjJQGzdjYPPZY4Q5qDh+W14WHuwa0li2T9ZdfXuxfRWVl6fNYaUu3br53gI2uuEJ/j+rVJVBVnDzV+4kTSv3vf7JDyc+SJdIRd98ZaENp5s3T50oApDPrK6dTPztl7HAYMwKK8yBp82aZ38E4V0XZsjL3TlFoc/ZoS6NGxXcwvm6dZIPMnasPTwH0IU133CFn1G6/XToC7gdUgFL9+29wqfO//pIDKu3vV1/t++9VCz7Vru26ftUqz+uLKidHDspbtnTNXrnjDvmfFNXcua7vN3Fi8dWVNqfNs8/K0rKlHIhcfrlSbdvK3GixsXJG9oMP5CB3yBDXuhowwHu2TU6OPg8UINlpnuYGM27nxm1r2zbX52lnmCdNyv97HT4sBwdffy33W7b03qGvWVOp1avld+Lr8KfC+O23vGcujUuZMno71LSpflDsy3LddTLs67HH5Gzm5s2yXXXtKplZnjr0Y8f6/vs5erRoBxruQ20zM/W/GQ+YtHr/4w+7ev55eZ2vn9G3rwQTDhwotqpykZMjZ/W9fb5x31GxouuJAm/lHTVKglju3Zh9+yQbqqjbdVaW63bm6+J+ImrPHlkfF+f5c44dk7Y7K8t1GLwvv4cffpD+UlZW8fTlduyQrAZjcMrYJnXuLPefe072R61bK/Xgg/LamTMlmDp7tqwD8mZRF3bxdZ67F1/UX1O+vNSB3S7b6wMPSBDqmWf0oUvaEKorrsj7Xlqb5j6sz92yZXLgeP687Es7dZIMG/csS+NSpYoEf4qDtp0vXWp32W7cl5gY12HrDz6o97mrVtUznr29dsAAaUPvvlv6ZT17yvo33pAgeo0aEugwTnvgLTvKk48+kvf39Pne/pfly+fdrzz0kPzNfaYYp1P2Wa+9lreP7mkpU0aC2uPHB2b+Qu0YZdMmCbZ06pQ3S7CgpW5dOen+1VfSFy+on7xzp/zfT5yQ7Lbhwws3v+iRI3kzyXxZ3LP5tKHS3qZUSUmR9vGee3z/jKuvlv7cww8XPRMxP1p2l7fAbWHavCpVpB4eflj2YZ6+//z5Sh08aI4Ekovla+zEppRS/pxI/fz58/juu+8wbdo0rFy5EnXr1sVDDz2E++67D0lJSf78aI+ys7MRGxuL77//Hr169cpdf9999+HcuXOYq137+D9ZWVnIMlweIDU1FTVq1MCpU6eQYLyUgMUsXerA3Lk7MHRofdSsGVGo16akyBUTwsKAr78OQ716Cl27KoSFydVRLrnE+6W+AWDUqDCMHet69ZAvv8xB794KNhswfboNDz+sl+mrr+Rvvli50oZOnSJQu7bCzp05uetXr7ahffsI1K2rsH17Tj7v4Lvz5+XqDNOnh+Hll/Xvk5iosGpVjsvlhn01e7YNd9yhf/dy5aS85csXR4kBu92OOXOWYdWqrggLC0OvXgo9eoTjwgWpsIYNFUqVUrjrLoX+/Z2YN8+GWrWAmBiFa66JgNOpV2xiosLGjTkuV2C7cAHo0yccCxeGoXZthR07cvL9LWjOnAGSkiIBACkpdsTE4L/7QGKirE9Ls7tctrkosrKA554Lw/vv6/UVF6cwcaIDd92livz+djvQunUENm3Sv2y9egqXX65Qr57CiBFOxMfLVeuSkvLfPrKz5SpxsbHATz+F4dlni3alneuvd+KGGxQiIhyoVetndO3aBZGRkS7P2bsXaNw4Ana7DUOHOvDKK064PSVXTo5cFe2TT2x4/PEI3HCDE/PnO3L/vn490LJlJKpVU9i3r3Db2PnzcvU+ux0YNy4Mf/xhw7lzNmzYoP+jEhIUvvnGgeuvv/hd1m+/2dC1q76dVamicNVVCt27K9x3nxOlSvn+XllZwOuvh2HevDDs3Yvcbamw6tdXWLkyB2XK5P+8v/+24brrwl22xS+/zMGqVTb8+acNjz/uxNq1Cl9/7UC9epFo2xaYNCkcYWEKKSk5Lr/xhx4KxxdfhOH11x0YNsz1ckDJycCKFTbUqQM89VQY/vrL+8V6S5dWaNtWwW4H3n3XgcsuK9K/wGf790vXzm4HevWKwJ49Rfuft27txMyZDpw9C2zcaEO3bgr57db/+MOGdetsuPFGJ+rWzX879iY9XT7rzTfD8Msv+v+0bFmFc+dsSEiQdujkSXnzDh2c+OYbh8s+wOEAYmJkQz12zI4KFWT93r056N//FJYv935ZqNq1Ffr1c6J0aeCmm5xITJTtr1q1wn+XwnI4gDVrbLjsMoWPPw7D22+H4cwZ/Z9os8l397QN1awpddO0qcJrrzlQubJ/y+p0Aj//bMO//9owYkQYsrPzlik2ViEjQ1//++85aNlSb58OHQLq1o1EVJRCerprmzhhQhhGjMi/bbfZFJSyoXlzJ669VuHoURvuuMOJm2/WP8Nut2Px4sXo0iVv+14UJ08CjRpFuNTLxahdW+GBB5w4fBi4/XaF9u0V3n47DBUrKtx7r8Lvv9vwzz82tG/vxLhx4Zgzx4Zhw5x49VXfLk9mtwN33BGOH38s3MXE77zTienTHS7rGjaUtmT58hy0bu26n5k1y4YxY8Jxxx1OjBpV8D65TBnZp3z1lSPfK+sVhbHO166Nwssvh6FaNWlbZs8u+kXVW7RwYsYMB1assKFlS+XxKmUOR94rcGZnA2+9FYYrr1S45ZbC759PnwbatInAvn15f3OVKyvExAD798vf3nrLgSefdP1tDB4chv/9LxwjRzrw0ktOnD8vfenZs8Mwf37e/0dkpEJODvDkk07ceKPC9u02tGnjxFVXFbrofrF+vbT/nTop7N4N7Nkj+6b//U/h44/T8PTTcejXLwwHD8pVGYthsy+UDRuAX38NQ2YmMGtWGLZuzVtvTzzhwLvvyg9l4EAHJk1yrbOff7bhllsi0KyZE6tX69vh+fPA44+H4+uvvf+OIyPlt5mdDXzzTQ4SE+XqfgVdGbY4/f23Dc8+G4YyZYBatRS+/TYMp0/n32b26+fEK6848OuvUrfVqxf8OcXdvgdLamoqKlasiJSUlHxjJ34PShnt2bMHU6dOxRdffIHk5GR069YN8+bNC9THAwCOHj2KatWqYdWqVWjdunXu+meffRbLly/HX3/95fL8l19+GaNHj87zPl999RViY2P9Xl5/eeaZdti9uxwA4PPPf0aZMp6vWawUsGJFdRw6FI9u3fbhiy8aYvnyGoiKcsBmU8jKkgO78HAnKlfOwNGjcejc+QDatTuMFSuqo337w2jU6BS+/bY+zp+PRKtWxzBy5LVQSjbehIQsvPXWclSunOnyuampUZg58zLMn18XiYkZeO+9pYiOduQpn7tly2rgnXeuRqNGJ/HKK6ty1+/ZUxbDhrVHYmIGPv54cZH+ZwCQlhaJzMwIREU58PTTHXD6dEzu3+rXP4MxY1bB6QRiYgouqzdz59bFn39WwfbtcqQRE2NHXJwdjRqdQv/+G5GREYHdu8uhadMTyMkJw6FD8ahdOwUREa6bckpKFDZtSkS9emexdm0Svv22PqpWTcehQ/HIyCha41a6dDa6dduPSy89i+bNkz3uBC5cCEe/fjfCbg/HsGF/49JLz6JixUyEhwNnzpQCoFC+fBYcDmDPnnKoUycFBw7EY9iwDihX7gKmTl2Y+15ZWWG4446bAQBff/0TYmJ8C3bk5NiQkhKNChUu4K+/kjBjxuVQyoYzZ0rl+e6PProR3bvvL9L/wyg9PRKbN1fEP/9UxpIlrhHJpKR0hIUBR4/G4YYb9uHee7dh9+5yuOSSVJQvn4VVq6rg0KF4NGt2HMOGdfD6GVdffRydOh3EBx9chRYtktG580G8/fbVLr9DALjkklRMmvQbwsMLbt5//LEOPvmkEQAgNtaO//u/7Wjb9giWL6+OmJgctG59FK+80hq7d5fDgw9uwYkTMZg3rx5uvnkvHnpoS+77HDgQjyef7ISEhCxMn/6L189TCtiwQXrpVaumY+nSS/Dttw28Pj8pKR2DBm3A5ZefLtZOR2pqJD78sAnWrKmCnBzXDlCZMhcQGelETEwOOnQ4jKyscEREOHHFFadRqVIGtm8vj+Tk0ti69f/Zu+/wKKq2DeD3pickAUJCQgkd6UqVIkWqCIgFwYrYBUEFFAHlE8H2WigWBAuIDcUCSBMpUqQoKghI7zWhk1422fn+eJzM7KbthiQzk71/17XXTGY3s2f37MyceeY5Zyphx47Kudbt4+NAixbnUKVKClq1OouUFH+kpvojIiIdmzZVxdmzcuw4dKgCMjP9UK5cJqZMWY+YmFS3yv7XX5Xx3nstkZjofhQ1OjoFH3202mnZjBnXYdWqWrjnnr24664DAID4+BD4+jowfnwnXLiQ9zEuNDQT3bufwIkTYejU6TS6dj1ZpABNcUhMDMCvv8aiXbs4nDoVht9+q4aqVZPRuPEl7NtXEVlZPmjd+iz274+An58DXbqccns/UtJWraqBs2fL4a679iEpKRA7d0aibds4BAdn49KlICQmBqBmzcQ8v9s77ugPh8OGOXNWICIiA3/+GY3XXmuX83xQUBbS0/1QsWI6xoz5E9u3V0bnzqcRG5tUip/QPSkpfti7NwJ16iTCbrfh119roFq1ZNxwwxkkJAQiJMSOoKCiH1Ovlt3ugw0bqqFp0wuoXDkNR46Uh80G1KmTgNOny2H69FZo2PASHn74X6e6unIlEA8+2BsAsHDhT7DZgN27K+GVV9ohPT33xcAmTS4gLc0PaWl+ePnlzcjM9MPly4Fo3PhiruN7SYqPD8Fff8WgSZMLWLOmBlasqIWKFTMQEZGO/fsLvkIWFJSFxx7bhX/+iUJiYgCeeWY7IiLS3X7vrCybx59VAtQ+WLWqJj755NpCX1+uXCZefnkL6te/4rT86ae74sSJcLzyyiY0a3YBiiLfxb59EXj33Vb5rq9Ro4uIjEzD3r0R6NjxNIYM2ZPzXGnvF0+dCsU//1TGddedw+rVNfHbb9XQrNkF+PoqOHCgIvz8HLjttkP47rsGqFAhHePGbcXhwxWwZ08l3HHHwatqu16NK1cCsHFjddSrdxkNGlzGzp1RSEvzQ+vW8bDZFFy4EAzAhujo3MfITz9tiqVL6+LOOw/g/vv34v33m+dqg91001FERqajd++jCAuzw+GQC+t0dex2H2zZUgUNGlzCsmV1cPRoedx99340aXIRQN5BTADYsSMKEyd2QM2aCXj33XUAgC+/bIQff8x9RatOnSuoWTMRmzZVxYABB3HnnQdKNQDljuRkf6xZUwMhIXY0bnwJc+c2RlqaH556ajuSkuQYVrVqitHFNExqairuvfdecwWlAMmc+vrrrzF+/HhcuXIF2dmluwP0NChVVjOlBg2yYdEirVG0YUMWvv3WhnvuURAaqmDyZF/4+wNBQZIJVNxatXLgxx+zERqKfK9Mp6bKFbuTJ+WoPmxYNiZOdCAiQrI2HA4gIEDmr1yRSPnkyT549VVfPPywA7Nmab+tHTuANm38EROj4MQJ909I4uOBmTN90LGjguRk4IEHfJGRkbuVUbGiggMHCs9y8MTatTbcdJNzw9XHR0FEBHDhgg2dOzvwzz82JCba0Lq1A59/no1PP/VBcjJw7pwNP/3kXr35+ip49VUHXnzRBw6HDY0ayZUjV35+CrZty0LD/OMHOUaM8MHHH2tHjehoBV27Kvj2Wx8EBUnGy4QJvvj3X3mfxx/Pxscf+6JDBwfWrdPqLb+MAFcOh1wZ+/xzHwwa5MAvv/hg/nwf1K2r4PDh3J/lo4+yMGSIgvPnUSJX3NUMlML4+CioXRt5llE1fHg2Bg5UsH27DY88kjuLJzMT2LXLhuuuU3DsGLB9uw0dOyqoUkWeL+xKi8Mh5f36a8+28w8+yMbjj2tXvw4eBJo08Ud4uIILF5y3sZQUuTLmcADLl/tg3rz83yswULKVmjeXK0m9e5fsIeryZeCDD3zw3ns+SEi4ujOIadOy8cQT8p34uZGA6nDI++f3uy7MX3/ZMGSIL65c0TJrVPXrX0bLlmFYssQXqak2vPRSNiZMcL5aOXKkDz780Bfjx2dj0iQHFi2yYdCgvAs+c2YWbrhBwR9/yFXbks5UoYKFh/shPd2GgwftiI4GmjTRjpVPP23HO+8ABw4A1atL1iWVvsuXgeho2ecmJ9sREKBl4wBAjRoKVq/OwvHjNkRFKWjc2PP3KI0r6dnZElyx2YA//rAhMRFo21bBxIk+WL/eB0OHOvDEEw5s3w5ERKBIWeLF5YMPfHDgAPDIIw74+ADvveeLTp0cuOceBbNm+SAoCLj1Vgcq576WgOuv98M//9iwdGkWevZU0Lmzb74Zok88kY0zZ2zo2lXBo496ll17tcpK9kRxGTfOB1On+mL06Gy8/roDFSv6IS1NtrFnnpFlZeFrKkv1rvZqueYaBf/+m4WdO4HWrbXPNGNGNtq2daBiRcni9dYAYlmpc3czpVDiHQn/s379emXIkCFKaGioEh4erjz66KPKli1bSuvtc2RkZCi+vr7KwoULnZY/8MADSv/+/Qv9/7IyptQzz2R53CdYfTz+uKI8+6wMdr1unYwj0KaNDAioDvhZ0KNaNffvurNwofP/xsYqyoQJMqBuYKCMJ+A6uC4g43zoqQOOVqqU9/scOSIDq6akKMrLL8u4NR984NxX3vURFCTjLH36qQxGWhJ+/ln687ve+rkoj/btFWXUqCxl+PBtSkpKpvL33zI46KFD8l6bNkkf5qwsGT9GHdNq9mwZjNGT28YnJ2sD9XnycL1Dh6Jo/bTPnHFefuSIDLrYpUveg9vqHzVrSt/566+XPuclLStL7sihKHLr26AgRWnVKvf4Qfk93n9ftpFTp66+LO6OH5eZmfv29gX99l0H2j52TJ4LDNSWZWTIwI/6W3vn9bj9dhmbYtAg425L7nDIWEgffSTjoY0f7zx4f0SE9jliYmT/9957MjD+wYPFNy7V1frrL0VZu9buVOfq7bxdqbeNHjNGxqJo1Ur7vAEBMpDwmTPFdzcqKj7quB4HD2oDogOKcvfde5XERGuPP1FWJCdr9ZKU5DxY8+DBuY9pRWH0+KBlSdu2Ujc//SRjRemPUddeK2O5bdlStPFCixPr3NkLL0gdPf201sYKDHS+CURZUJbq/fffpZ5q1ZK/R42SvytUUJRLl4wtm5mUlTp3N3bi2WBCHjpz5gzmzp2LuXPn4tChQ+jQoQPee+89DBo0COXKlSvJt85XQEAAWrVqhTVr1uSMKeVwOLBmzRqMGDHCkDIZITi48NeEhMijRQvgxx+B/fvlClhe/eN1w3OhTx8gKQm49VbgsceAX38FHn0UaN8eOHpUnnd3jKTbbgNWrgQ++QRYtkzGaHj1Ve35V17J+/9auWRaqwHmzDx6KW7eDHTsCISGSrlV8+fnfm3PnsCTTwJr1gDDhqFIVzY90bu3PADgf/8Dxo8HHn8cGDRI5vfuBUaNAt58Uz5bQID2GaOigC1bgG+/lflHHwWysx1YvvwE/P2bomVLoGVL7b06dNDmv/jCuRwPP+xZucuVAzZtkkwzHx+gYUMZ+0F9LuW/LNauXYG1a7X/Gzgw97oCAmSsKvX/AWkm3nknsG1b/mXo10++q2rV5Ddcmmn0vr5AvXoy/+ijwN13y7akKEDt2jK21ODBwA8/yPYxYQLQtCnw0Uey3TRrVnplVfn7A++/D/TqJWNN3Xcf8O+/wIcfAkOHAj16yPd97hxQty5Qp47z/6tjFWVmyue02YAhQ+T3p1etGnDPPVI/y5YB9evLfsJoNhvQrp08VK+/LtlMWVnyOwQkg9PMmSetWgF2u4Lly7Vl+nHf9PR1tmkT8Pff8vcrr8h+Wh1jQ826I/NQf4+XLsnvFADmzs1ChQr7ERRU17iCUQ79+G3p6cDcuTL/5JPAjBmGFIkKoNZXRoa09QA5Lj74oLS3goKcjw9kDmr73m4Htm6V+TvuQKlmr5Fn1ONXZiaQmAh88438PXs2ULGiceUiY5VYUOrmm2/G6tWrERkZiQceeAAPP/wwGuQ1ap4BRo8ejSFDhqB169a4/vrrMX36dKSkpOChhx4yumilJjTU+e/WrWWnMGsWULmyBDpcMwVbt3Zv3WoQBQA+//zqyglI46BnT+DCBQla/POPBBs2bZJHkybAgAHA5MlaObt0cV6HfgeomjlTPvNvv8nf+oBUy5ZyAh4YCOzbB6xeLcGxadPkpFofhCst48ZJIEztIrh1K3L6xd9zD7Bnj3zuyEjg7Fk5cQ4LA158UVtHafaWDQ3VAjMbNgB//CGBmNRU4KWX5LkXXpCgzFdfASNHSmDGlRqUUuvu4EH5jR054vy6fv2AhQvltZcvA7H5j/Vb6vTb29NPa/MvvuhcPxMmlF6Z8mKzAf37a3936yYPlT6I6Upt0CuKBHH27dMCUpGRwPffAzfe6Pw/rtupGfn4aPsPwNwBKU+pnysjA1iyRObvucf43yEVTq27bdskyB8TA9xzj4Kffza2XKTx85MLFNnZckFt4UJZntfFFzKeuk2dPi0nyoDUWd++xpWJCqfWW1ycdmHlpZeMKw8VTh8A/uEHuYBdu7ZcDCPvVWJBKX9/f/zwww/o168ffE02Itldd92F8+fP46WXXkJ8fDyaN2+OFStWINqLBsl49FEHPvkkGQ88EIrJk7X6eecdAwtViMhICWAAWtbLxYsSpPHzk6CNv7+cRLr2P3YNSn3zjVyt1LvrLsmaevBBCRR88IGchNeqJdkujz5aUp/Mfa5jVqmfs1EjeajM9lPWZ6BERABz5mjPuQY+XOnrzuEAnnpKC0iNHw+MGSOBEDX7LjQ0d9CVSp4+cJOZKYFGQAK46skYmYu+YbhggcwbEXAnz6nbm5pp2qxZ6Q+qTIULCpKg4fffy7RuXaBzZ6NLRXlR94d798o0NpYBKStQL6AvWiTTwECU+B1g6ero2/VqIJHZbVRiQanSvquep0aMGOFV3fVcRUQA7767Dn369AFgrqBhQVwb3foBggvqkqjP4sjMlIwwvS+/BO6/33nZs88WvZxUfPQHr+XLgV/+uznfu+9KgIonYuag76py/Djw3nsy77pdkXmo29axY9It08cHuOUWQ4tEblLr7rvvZNqpk3FlofypQan//U/+HjDAewftNTt1m/rkE5lWqGBYUcgDgS43oe3WjduY2ekviK1cKfMdOxpXHjKHEh1Tisgs9NH3n36S7mSAdH1o0cKYMpF79EEpNZtj6FDnbnBkPF9fCRAqCrBunXSjbNhQrn6ROakNQzXbpkED98YbJOO5XlG+/XZjykEF018QA9wfBoFKn2tdFfWuqFS6XI9Z/foZUw5yn75df+iQzLsO70Deh7Fk8gr6KynqQIgtWzIgZQVqanZqKqAmYA4aZFx5KG82m7adqQPQt23LTDYz03e5BMw1DhsVzDUoVb++MeWggrnWE7vHmpfr/tDTG7yQMVyDUjVrGlMOcp9rdluDBsxMJAalyEv4+Gg7we3bZcpuKtagNhTXrZMxxCpWZFcVs1LravZsmeY1cD2Zh2vD8PnnjSkHec71RMy1Lskc9PXSokXuG8iQebhuQ716GVMO8ozrvlC9wQ6Zl2sAmG1FAhiUIi+iXrFcs0amPHBZg3rwUm+n3a+fDGxP5uPaqOcgsebm2jBs1syYcpDnOCCsNejv83P2rHHloMK57g8rVzamHOQZ16CUSW70TgVwbStyPCkCGJQiL+LaiFfvBkfmpjYUjx+XKW+nbV76Rn2lSs53hCTzcW0YRkYaUw7ynP549tBDxpWDCpaaqs0z6Gtu+v1hQAC7nltFSIg2P3KkYcUgD/i63F/rmWeMKQeZC4NS5DX0jfiwMGZKWYVrMLFxY2PKQYXTN+pr1zauHOQefRAxOpp3LLISfXbAxInGlYMKlpWlzX/6qXHloMLp94eTJxtXDvKMfl9YsaJx5aCi8fNjAJgEm6DkNfQHrrZtjSsHecY1KFWjhjHloMLpG/UcbNT89EFEBjasRR9ADA83rhxUMH1Qqnp148pBhdPvD7t0Ma4c5JmwMG2eg2VbT/nyRpeAzIJBKfIa+hPmhATjykGecR0vgAPFmpd+rK+nnjKuHOQe/UlYlSrGlYM8p962HmBQyszsdqNLQO7SBzd4omwd+rG/mCllPQwkkopBKfIaly5p87x9tnXoM6Wuv964clDh0tK0+Q4djCsHuUcfqOdJmLVkZ2vzruNzkHnoM6XI3PRBKQZ6rSMiQptnvVlP3bpGl4DMgkEp8hr6K5ZTpxpXDvKMPlOK9WZuKSnaPDPazI9BKevKyDC6BOQOfaCezC0zU5uPijKuHOQZHx/g3nuBpk2BXr2MLg256/77Zfrww8aWg8yDQSnyGvoGR3S0ceUgz+gzpZiabW7JyUaXgDxRqZI2z+xRa+naVab6LrNkPunpRpeA3KU/fukD9mR+X38N7NyZe7gHMq+5c4Fdu3hHbdIwKEVeg2M7WBODUtahD/yS+dWsCfzwA/DHH85dV8j8hg8HZs0C9u41uiREZcMDDwChoZJ1Q9bDO7hZi6+vZLfxrr+k4jU28hrs7mBN+mCiPqmHCKsAAQAASURBVLODzIdj21jPgAFGl4CKwt8feOIJo0tBhVm6FHjkEckKIHOrWhU4dy73HX+JiKjkMT5JXoOZUtbHlHpze/ddmY4ZY2w5iIjMoG9fIC4O6N3b6JKQO4KDmXFDRGQEBqXIazzzjEzHjjW2HOQZ3nHPOh59FDh4EPjf/4wuCRGROTDIQUREVDB23yOv8dZbwJ13Au3aGV0S8sR99wEXLwIdOxpdEiqMzQbUq2d0KYiIiIiIyCoYlCKvERDAwIYV+fgAI0caXQoiIiIiIiIqbuy+R0REREREREREpY6ZUh5SFAUAkJiYaHBJro7dbkdqaioSExPh7+9vdHGolLDevQ/r3Puwzr0T6937sM69D+vcO7HevU9ZqXM1ZqLGUPLDoJSHkpKSAACxsbEGl4SIiIiIiIiIyLySkpJQvnz5fJ+3KYWFrciJw+HAmTNnEBYWBpuFb6mSmJiI2NhYnDx5EuHh4UYXh0oJ6937sM69D+vcO7HevQ/r3Puwzr0T6937lJU6VxQFSUlJqFq1Knx88h85iplSHvLx8UH16tWNLkaxCQ8Pt/QPnYqG9e59WOfeh3XunVjv3od17n1Y596J9e59ykKdF5QhpeJA50REREREREREVOoYlCIiIiIiIiIiolLHoJSXCgwMxMSJExEYGGh0UagUsd69D+vc+7DOvRPr3fuwzr0P69w7sd69j7fVOQc6JyIiIiIiIiKiUsdMKSIiIiIiIiIiKnUMShERERERERERUaljUIqIiIiIiIiIiEodg1JERERERERERFTqGJQiIiIiIiIiIqJSx6AUERERERERERGVOgaliIiIiIiIiIio1DEoRUREREREREREpY5BKSIiIiIiIiIiKnUMShERERERERERUaljUIqIiIiIiIiIiEodg1JERERERERERFTqGJQiIiIiIiIiIqJSx6AUERERERERERGVOgaliIiIiIiIiIio1DEoRUREREREREREpY5BKSIiIiIiIiIiKnUMShERERERERERUaljUIqIiIiIiIiIiEodg1JERERERERERFTqGJQiIiIiIiIiIqJSx6AUERERERERERGVOgaliIiIiIiIiIio1DEoRURERERXpVatWnjwwQeNLgYRERFZDINSRERERC6OHTsGm82W7+N///tfrv9ZuHAhbr75ZkRGRiIgIABVq1bFoEGD8Ouvv+Z67blz5zBu3Dg0a9YMoaGhCAoKQr169fDQQw9h48aNbpfvnXfeKZbPWxrWrVtX4Hf62muvGV1EIiIiKmV+RheAiIiIyKzuuece9OnTJ9fyFi1a5MwrioKHH34Yc+fORYsWLTB69GjExMQgLi4OCxcuRPfu3bFp0yZ06NABALB161b07dsXSUlJuPvuuzF06FAEBgbi6NGjWLRoEebOnYv169ejc+fOpfY5S0OjRo3w5Zdf5lr+5ZdfYuXKlejVq5cBpSIiIiIjMShFRERElI+WLVvi/vvvL/A1U6ZMwdy5czFy5EhMnToVNpst57kXX3wRX375Jfz8pMl1+fJl3HbbbfDz88M///yDhg0bOq3r1Vdfxbfffovg4ODi/zAGi46OzvO7nDRpEurXr482bdoYUCoiIiIyErvvERERERVRWloa3njjDTRs2BDvvPOOU0BKNXjwYFx//fUAgFmzZiEuLg7Tp0/PFZACAJvNhnvuuafYAjQZGRmYOHEi6tWrh8DAQMTGxuL5559HRkaG0+s+++wzdOvWDZUrV0ZgYCAaN26MmTNn5lqfoih49dVXUb16dYSEhKBr167YvXt3kcu3detWHDp0CPfdd1+R10FERETWxUwpIiIionykpqbiwoULuZZXqFABfn5+2LhxIy5duoSRI0fC19e30PUtWbIEwcHBuOOOO0qiuE4cDgf69++PjRs34vHHH0ejRo2wa9cuTJs2DQcOHMCiRYtyXjtz5kw0adIE/fv3h5+fH5YsWYInn3wSDocDw4cPz3ndSy+9hFdffRV9+vRBnz59sG3bNvTq1QuZmZlFKuPXX38NAAxKEREReSkGpYiIiIjyMXHiREycODHX8i1btqBdu3bYu3cvAKBZs2ZurW/fvn1o0KAB/P39nZYnJSU5ZS8FBwejXLlyV1FyYN68eVi9ejXWr1+Pjh075ixv2rQphg4dis2bN+eMc7V+/XqnLoMjRoxA7969MXXq1Jyg1Pnz5/HWW2+hb9++WLJkSU5W2IsvvojXX3/d4/JlZ2dj/vz5uP7661GvXr2r+ahERERkUey+R0RERJSPxx9/HKtWrcr1aNy4MQAgMTERABAWFubW+hITExEaGppr+eDBgxEVFZXzGDt27FWX/fvvv0ejRo3QsGFDXLhwIefRrVs3AMDatWtzXqsPSCUkJODChQvo0qULjhw5goSEBADA6tWrkZmZiaeeesqpm+LIkSOLVL41a9bg7NmzzJIiIiLyYsyUIiIiIspH/fr10aNHj3yfDw8PByCZTu4ICwtDcnJyruWTJ0/GiBEjAAA9e/YsQklzO3jwIPbu3YuoqKg8nz937lzO/KZNmzBx4kRs2bIFqampTq9LSEhA+fLlcfz4cQDynehFRUWhYsWKHpfv66+/hq+vL+666y6P/5eIiIjKBgaliIiIiIpIHax8165duO2229x6/Y4dO2C325268F177bXFXjaHw4FmzZph6tSpeT4fGxsLADh8+DC6d++Ohg0bYurUqYiNjUVAQACWL1+OadOmweFwFHvZ0tLSsHDhQvTo0QPR0dHFvn4iIiKyBgaliIiIiIqoY8eOqFixIr755hu88MILhQ523q9fP/z+++9YuHAhBg0aVKJlq1u3Lnbs2IHu3bvneVdA1ZIlS5CRkYHFixejRo0aOcv13fsAoGbNmgAkA6tOnTo5y8+fP4/Lly97VLbFixcjKSmJXfeIiIi8HMeUIiIiIiqikJAQjB07Fnv37sXYsWOhKEqu13z11VfYunUrAGDYsGGIjo7GqFGjcODAgVyvzev/i2rQoEE4ffo0Pvnkk1zPpaWlISUlBQByAmn6905ISMBnn33m9D89evSAv78/3n//fafXTp8+3eOyzZs3DyEhIbj99ts9/l8iIiIqO5gpRURERJSPbdu24auvvsq1vG7dumjfvj0AYMyYMdi9ezemTJmCtWvX4s4770RMTAzi4+OxaNEibN26FZs3bwYAREREYOHChbjllltw3XXX4e6770abNm3g7++PkydP4vvvvwcAp4ylgqxZswbp6em5lt92220YPHgwvvvuOwwdOhRr167FDTfcgOzsbOzbtw/fffcdfvnlF7Ru3Rq9evVCQEAAbrnlFjzxxBNITk7GJ598gsqVKyMuLi5nnVFRUXjuuefwxhtvoF+/fujTpw+2b9+On3/+GZGRkW5/p5cuXcLPP/+MAQMG5DnoOxEREXkPm1Kcl+SIiIiIyoBjx46hdu3a+T4/ZMgQzJ0712nZjz/+iI8//hh//fUXEhMTERUVhc6dO2PYsGHo0qWL02vj4+MxdepULFu2DEePHoXD4UC1atXQsWNHPProo+jUqdNVle/LL7/E/fffD7vdjmnTpuGLL77AoUOHEBISgjp16qB///4YOXJkzkDtS5YswYQJE3DgwAHExMRg2LBhiIqKwsMPP4yjR4+iVq1aAGScqldffRWzZs3ClStX0LZtW3zwwQfo27cvbrzxxlzfSV4++ugjDB06FIsXL8Ytt9xS6OuJiIio7GJQioiIiIiIiIiISh3HlCIiIiIiIiIiolLHoBQREREREREREZU6BqWIiIiIiIiIiKjUMShFRERERERERESljkEpIiIiIiIiIiIqdX5GF8BqHA4Hzpw5g7CwMNhsNqOLQ0RERERERERkKoqiICkpCVWrVoWPTwH5UIpFvP7660rr1q2V0NBQJSoqSrn11luVffv2Ob0mLS1NefLJJ5WIiAilXLlyyh133KHEx8c7veb48eNKnz59lODgYCUqKkp57rnnFLvd7nY5Tp48qQDggw8++OCDDz744IMPPvjggw8++OCjgMfJkycLjLFYJlNq/fr1GD58ONq0aYOsrCy88MIL6NWrF/bs2YNy5coBAEaNGoVly5bh+++/R/ny5TFixAjccccd2LRpEwAgOzsbffv2RUxMDDZv3oy4uDg88MAD8Pf3x+uvv+5WOcLCwgAAJ0+eRHh4eMl82FJgt9uxcuVK9OrVC/7+/kYXh0oJ6937sM69D+vcO7HevQ/r3Puwzr0T6937lJU6T0xMRGxsbE4MJT+WCUqtWLHC6e+5c+eicuXK+Pvvv9G5c2ckJCRg9uzZmDdvHrp16wYA+Oyzz9CoUSP8/vvvaNeuHVauXIk9e/Zg9erViI6ORvPmzfHKK69g7NixePnllxEQEJDrfTMyMpCRkZHzd1JSEgAgODgYwcHBJfiJS5afnx9CQkIQHBxs6R86eYb17n1Y596Hde6dWO/eh3XufVjn3on17n3KSp3b7XYAKHTYI5uiKEppFKi4HTp0CPXr18euXbvQtGlT/Prrr+jevTsuX76MChUq5LyuZs2aGDlyJEaNGoWXXnoJixcvxj///JPz/NGjR1GnTh1s27YNLVq0yPU+L7/8MiZNmpRr+bx58xASElISH42IACQl+eO336qjY8dTCA+3G10cIiIiIiIiclNqairuvfdeJCQkFNjLzDKZUnoOhwMjR47EDTfcgKZNmwIA4uPjERAQ4BSQAoDo6GjEx8fnvCY6OjrX8+pzeRk/fjxGjx6d87eagtarVy/Ld99btWoVevbsaenoK3nGSvU+ZIgvvvnGBwcPNsUvv2QbXRzLslKdU/FgnXsn1rv3YZ17H9a5d2K9e5+yUueJiYluvc6SQanhw4fj33//xcaNG0v8vQIDAxEYGJhrub+/v6V/IKqy8jnIM1ao92+/lenatT7w9y/gbg3kFivUORUv1nnZlJgIFHRNjPXufVjn3od17p1Y797H6nXubtktd6Y3YsQILF26FGvXrkX16tVzlsfExCAzMxNXrlxxev3Zs2cRExOT85qzZ8/mel59jojMIzTU6BIQEZnLe+8B5csDCxYYXRIiIiLPfPMNMHo04HAYXRIyG8sEpRRFwYgRI7Bw4UL8+uuvqF27ttPzrVq1gr+/P9asWZOzbP/+/Thx4gTat28PAGjfvj127dqFc+fO5bxm1apVCA8PR+PGjUvngxCRW9LTjS4BuWvePKBTJ+DkSaNLQlS2PfOMTAcMMLYcREREnrr3XmDaNGDhQqNLQmZjme57w4cPx7x58/DTTz8hLCwsZwyo8uXLIzg4GOXLl8cjjzyC0aNHIyIiAuHh4XjqqafQvn17tGvXDgDQq1cvNG7cGIMHD8Zbb72F+Ph4TJgwAcOHD8+zix4RGScry+gSkLvuu0+m998PrF9vbFmIiIiIyFzsunsWHTxoXDnInCwTlJo5cyYA4MYbb3Ra/tlnn+HBBx8EAEybNg0+Pj4YMGAAMjIycNNNN+HDDz/Mea2vry+WLl2KYcOGoX379ihXrhyGDBmCyZMnl9bHICI3WfO+oN7t+HGjS0BEREREZqMfQYfd98iVZYJSihtnqEFBQZgxYwZmzJiR72tq1qyJ5cuXF2fRiKiEZWcDvr5Gl4Lyot81BwcbVw4iIjNJTubYiEREqsuXtfmMDOPKQeZkmTGliMh7ZGc7/52SYkw5qHD6RgZ7QRMRAcOGARUqAD/+aHRJiIjMISFBm09LM64cZE4MShGR6SQlOf+dnGxMOahwZ85o86mpxpWDyNuw+4N5zZolF1fefNPokhARmQODUlQQBqWIyHT0By6AQSkzO39em2dGmzUkJwOtWgFDhhhdEvKEa3cHBoHN7+JFo0tARGQO+rY9j1/kikEpIjIdBqWsQ5/VxkaGNaxdC2zbBnzxBQentxLX/SKDwOakz2DT322KiMibMVOKCsKgFBGZDk++rCMxUZtnPVnD4cPaPINS1nHlivPf3N7MSX/84g06iIgEg1JUEAaliMh0XE++XMeYIvPQ143dzswAK9APTq+/RTOZm+t+kZmJ5nTpkjbPO0wREQl236OCMChFRKbjminFhr156TOlADY0rEAf3NCPCUbmpg8mAsyUMit9UMp1/0hE5K2YKUUFYVCKiEzHNSjF7Bvzcs1i44my+emDUgwiWodrphSD9eakD0qlpABZWcaVhQrncACffirj7BFRyWFQigrCoBSVed99B1StCmzaZHRJyF0MSlmHayZAZqYx5SD36TNu2DC0DtegFPeL5qQPSgEMHprdhx8Cjz0G9OxpdEmIyjYGpaggDEpRmXfXXUBcHPDSS0aXhNzFky/rcA1Ksa7MT799sWFoHdwvWsPFi85/M1Bvbr/+KtNLl5jVRlSSOKYUFYRBKSrTFEWbP3XKuHKQZ5gpZR2u3fd4AmZ+zJSyJgalrME1U4r1ZG76OyRyjD2iksNMKSoIg1JUpukbGOXKGVcO8gyDUtbBTCnr4ZhS1uQalGIA2Jxcg1KsJ3OLj9fmk5ONKwd5Ji0N6NoV6NuXGW5WwUwpKoif0QUgKkn6jID0dOPKQZ5hUMo62FXFeth9z5qYKWUNDEpZy+nT2rxr5i+Z18aNwLp1Mr9vH9C0qaHFITfoL2Jyv0iumClFZZo+uMHGhnWojfqwMJny5Mu8GJSylqws52wABqWsg0Epa2BQyjoUBThzRvub7UTrOHBAmz93zrhykHsUxTkoxeMXuSpSUOrKlSv49NNPMX78eFz67+i7bds2nNZfbiAyAQalrCcrC9i7V+YbNpQpD17mlJkpNxEAgMBAmbKuzI2BDeti3VkDA/XWkZ7ufHdEdt+zDrXtATAoZQXJyYDDof2dne38N5HHQamdO3fimmuuwZtvvol33nkHV/5rJS1YsADjx48v7vIRXRUGpaznt9+krsLDgWbNZBlPvszp88+lbqKigLp1ZRlPwMyN4xJZl9odvUIFmXK/aE4c6Nw6XINQDEpZh37MWP1QHWROrsNyANw3kjOPg1KjR4/Ggw8+iIMHDyIoKChneZ8+fbBhw4ZiLRzR1dLvBB0ODoZoBWoqfevWQEiIzPPAZU47d8r0gQeA0FCZZ5DD3BiUsqbUVODwYZmvX1+mrDtzYvc963ANQrGtYR36oBQHzTa/I0dkGhWlLeP2RnoeB6X+/PNPPPHEE7mWV6tWDfH6W1gQmYBrZJ6NQ/NTuz5UqgT4+8s8D1zmdPKkTOvUAQICZJ51ZW4MSlnTqlVyUaVmTS0oxW3NfBwOLSgVHi5TbmPm5ZpBz7qyDn37PiXFuHKQe3btkmmrVtoyHsNIz+OgVGBgIBJd7wEO4MCBA4jShz+JTMA1KKUfO4DMSW3QMyhlfmpQKjZWqys26s2NQSlrOnhQpjfcwP2imV28qI2TEhMjU25j5uWaKcW6sg593TFTyvz+/VemzZtry3gMIz2Pg1L9+/fH5MmTYf/vl2Sz2XDixAmMHTsWAwYMKPYCEl0NZkpZjxqUiojgyZfZ6YNSzJSyBnXsDQYRrUW9j0y1atzWzEwdxaJuXWZKWQGDUtalz3JjppT5qe3FunXZ/qC8eRyUmjJlCpKTk1G5cmWkpaWhS5cuqFevHsLCwvDaa6+VRBmJioxBKetRu+8xKGVudrs2pkO1amxkWEFyMvD44zJftapMWV/WcOKETKtX537RzH79VaY9ezJ4aAUMSlkXM6WsRb1DYuXKPIZR3vw8/Yfy5ctj1apV2LhxI3bu3Ink5GS0bNkSPXr0KInyEV0Vdt+zHn33PbW+eOAyH7WebDYJIKonYGzUm9c//2jzjRoBx4+zvqzi6FGZ1q6tDRjLujMf9cSrSRNg3z6ZZz2ZF4NS1qXPlGJQyvzUYaejoxmUorx5HJRSdezYER07dizOshAVO2ZKWY+++56aicMDl/lcuCDTiAjA15dZAVag3tkSAIYPB1as4D7RKo4dk2nt2mzQm5m6X4yMZPaoFTAoZU2K4lx3rDdzy8zUuqDXrMljGOXN46DUe++9l+dym82GoKAg1KtXD507d4avr+9VF47oajEoZT3svmcN+rskAjwBs4K4OJkOHCjdwADWlxUkJGhjgdWqxf2imemDUsweNT8GpawpI0PuRqr/m8zr+HG5AURICDOlKH8eB6WmTZuG8+fPIzU1FRUrVgQAXL58GSEhIQgNDcW5c+dQp04drF27FrGxscVeYCJPqA15FQ9c5se771mD/uQL4AmYFaiZUlWrsr6sRO32EB4OhIZyv2hmDEpZCy9cWpO+6x7Atr3ZqV3O69SRIR+4b6S8eDzQ+euvv442bdrg4MGDuHjxIi5evIgDBw6gbdu2ePfdd3HixAnExMRg1KhRJVFeIrfFxWk7QmZxWEN2tnbLemZKmVt+QSnWlXmpmVIMSlmLuk/87zog94smpSjafjEqivtEs0tPB15/3XkZ94fWwAw3a1Fv1FGzpkx5DKO8eByUmjBhAqZNm4a6devmLKtXrx7eeecdjB8/HtWrV8dbb72FTZs2FWtBiTw1dqw2X7u2THk1xdyuXJGGPcCglNm5BqUY+DU/dVyi6tV5wmwlasavGpRi3ZlTQoLWpahSJQZ+ze7nn7X5qCiZsq6sgZlS1qK/2AywbU958zgoFRcXhyx9R97/ZGVlIf6/HPOqVasiyXWPQVTK/v5bpp07A2FhMs8Gh7mpXffCwuSgxQOXeTFTynoOHZJpvXo8YbYS16AUA8DmpO4TQ0OBoCBuY2a3Z482/8QTMmVdWYM6pqWKQSlzU7vJhofLlG17yovHQamuXbviiSeewPbt23OWbd++HcOGDUO3bt0AALt27UJtNTWFyABJScDevTL/3XdsHFqF/s57AA9cZqY2CpkpZQ2ZmVr3Pf1g2Q6HdJsl81KvMleoIFPuF82J2aPWorYRX3tNC/hym7KG/043czAoZW5qUKp8eZnyGEZ58TgoNXv2bERERKBVq1YIDAxEYGAgWrdujYiICMyePRsAEBoaiilTphR7YYncdeyYdAOLiJA7PahBKR64zC2/O7rxwGU+58/LlAOdW4M6yHlAgPN4NwDrzOzyy5TiftFcuE+0lsOHZdqgAevKStRjmR7rzdwSE2WqBqW4vVFePL77XkxMDFatWoV9+/bhwIEDAIAGDRqgQYMGOa/p2rVr8ZWQqAhOn5ZptWoyDQyUKXeA5sZMKetQB66sWlWmbGSY26lTMq1e3fnuN4DUWXCwMeWiwjEoZQ3s0mwtZ8/KtEoV7YIYj1/mt369Nv/OO8Bzz/GCs9kxU4rc4XFQStWwYUM0bNiwOMtCVGxcg1I8YbYGtWHoGpRivZmLw6Hd2bJePZmykWFu+qAUoNUXwO3L7NRgPceUMjf9nfcAtjvMTg1KRUcD/11jZ11ZwIYNMh01CujVS+YZlDI3BqXIHUUKSp06dQqLFy/GiRMnkOmyB586dWqxFIzoauQXlOKBy9zUky923zO3uDggLQ3w9QVq1JBlzAowt+PHZRobK1MfH8DPT+4WxhMxczt5UqauxzNua+bC7nvWkZwMpKbKfOXKrCsrOXhQpi1asBeEVbh232PbnvLicVBqzZo16N+/P+rUqYN9+/ahadOmOHbsGBRFQcuWLUuijEQeU/ucs/uetajBxOhomfLky5zUsThq1tQaF8zeMDf9nfdUAQEMSlmBur3VqiVTNujNST1+xcTIlPtE8zp3TqbBwXK3RAalrEO9eBkZqbXtecHZ3Hj3PXKHxwOdjx8/Hs899xx27dqFoKAg/Pjjjzh58iS6dOmCgQMHlkQZS8SMGTNQq1YtBAUFoW3btti6davRRaJixEwpa3I9ceaBy5zUk+S6dbVlrCtz++cfmTZqpC3jiZj5JSRoXWWbNZMptzVzOnZMpurNp7l9mZe+655+jD3WlfnpM+r1QSlFMa5MlD9FAeLjZZ5dm6kgHgel9u7diwceeAAA4Ofnh7S0NISGhmLy5Ml48803i72AJWH+/PkYPXo0Jk6ciG3btuG6667DTTfdhHPqpROyPI4pZU0MSlmDWk/6oBS3MfNyOIBdu2S+dWttOevM/NSxbmJitG7NrDdzOnpUpgxKmZ/a3K9cWaasK+vQ3xBHrTdFAbKzjSsT5e/8eSAlRYK/NWvKMrbtKS8ed98rV65czjhSVapUweHDh9GkSRMAwAV1lEeTmzp1Kh577DE89NBDAIBZs2Zh2bJlmDNnDsaNG+f02oyMDGTo0msS/+sYa7fbYbfw1nTqlB1Hj4bjwgV7zvgHZUVGBrBnjx8AG2rVssNuB/z9fQD4Ii0tG3a7w+giGkb9zZrxt5uWBpw+LUeqmjXtuoOVP+x2BXZ7lmFls7KSqPODB30B+KB2bW17stlsAPyQmemA3c7WoZFc6/z0aSAjwx++vgqqVs3K2bYCAmQ/mZpqZ+PQpA4elO2qTh1tu9K2Nef9opn372VdejoQFyfHr2rVZHvy9ZV2R0ZGye0TWedFc+aMbENRUVI3Pj7yd0aG+dsa3lznmZlAUpJsZ2Fhdvj4AID8nZxsR7lyxpWtpFm13tVjWPXqCnx8sv7bN0obMj3du8/JCmPVOnflbvk9Dkq1a9cOGzduRKNGjdCnTx88++yz2LVrFxYsWIB27dp5XNDSlpmZib///hvjx4/PWebj44MePXpgy5YtuV7/xhtvYNKkSbmWr1y5EiEhISVa1pI0enQXHDnSFRcu/I42bc4aXZxitW9fRWRkdEZ4eAYOHlyBQ4eAU6eaAKiHvXuPYPnyPUYX0XCrVq0yugi5nDgRBqAbQkLs+P335bDZgJMnQwF0R2qqHcuX/2x0ES2tOOt8+/bOACri8uW/sHy55GXv3l0FwPWIj7+E5cs3Fdt7eRNFARYtqocdO6Lw+OM7UbVqylWtT63z3bsjAHRCZGQqVq5cnfO83d4DQDmsW7cF8fGXr+q9qGSsWFEfQGMEBJzG8uXbAGj1mZCQguXL1+T6HzPu38u606fLAeiBoKAs/PGHHL/27asBoAVOnTqH5cv/KNH3Z5175rffrgHQCBkZJ7F8+T/Ys0e2qcuX896mzMgb6/zKlUAAvWGzKdi8eTkUxQagPwBg6dJVCAuz9sm7O6xW7xs2VAPQGuHhF3PahvHxzQHUxL//7sfy5QeNLJ4lWK3OXaWqd5UohMdBqalTpyI5ORkAMGnSJCQnJ2P+/PmoX7++Je68d+HCBWRnZyNaHUn5P9HR0di3b1+u148fPx6jR4/O+TsxMRGxsbHo1asXwtUR2yzogw98cOQIUL16C/Tp43EvTlPbv18+T+fO/ujbtw8AYPNmHyxeDMTG1kGfPrUMLJ2x7HY7Vq1ahZ49e8Jff094E1iwwAYAaNjQN6fe1G5igD/69OljTMEsriTq/KGH5NAxcGDLnHFusrKk/sLCIgypq0uXgLVrbUhMBM6etWHHDhuuuUbB5csS7BkzxpFzp0AzUhTgm29s+Pxz+W7nz++GlSuzYbN5vi7XOr9wQVbSpEmwU91UqOCHs2eB1q07oHNnDshxte691xd79tjw889ZqFKleNa5ZIkvAOCGG6qiTx8ZQTsyUurT37+cU32aef9e1q1aJXVSp452/Lp0SZZVrFi5xPaJrPOimTtXtqtu3aqjT5+qiIqSugoIKGf6toY31/nevTKtWBHo168PFAWw2RQoig1duvTMuclAWWTVet+xQ87JWrXS2obLlvlgzRqgTp0G6NOnvpHFMzWr1rkrtZdZYTwOStWpUydnvly5cpg1a5anq7CUwMBABKoj6en4+/tb+gcSHS3pkpcv+8Hf39fg0hSv33+XaadOPv9125M7rABAVpZvmfu8RWHG3+/OnTJt1UqrNzUZ0W63GV5edRDNogQJjBAfL7fhff55XwQENETv3sVT55cuAZf/S6pp0MA/Z2wAta6ysrT6K0mnTslYBVFRwCuvAHPmyJ3k8vPRR77o3h247z6gd28UW9CgOCQkAN26Adu2acvWr/fB0qU+uOOOoq9X3c5PnpS/69Z1rhv10OZw+MHIzSszE9i6Vca7CgoyrhxX448/gB9+kPkvvvDHhAnFs1518Oz69bVjl3o8y2+/aMb9e1mnbmN16mh1oh2/Sn6fyDp3n6LI9goAHTvKdqXWVWam8W0Nd3ljnav3pKpdW6unwEDpPutw+Bt6HCstVqv348dlWq+eth9U2x7Z2Twnc4fV6tyVu2X3+ChZp04dXLx4MdfyK1euOAWszCoyMhK+vr44e9a5y9rZs2cRU5ZD7C6iouQM+/x5gwtSAtS7TLVtqy3j3ffMTx0k9pprtGVGD4ao/l7+/VcGaGzdWk4+5s0D+vUD/vwTSEoCFi+WRpFZvPmmBF0aNAB++skH33/fAI8+WjwHfvXOezExcBq/oTRuf56eDqxbB8TFAe3aAS1bArGxwMcfFxyQUq1ZAzz8sNyBbuJEYPdu4NdfjR8g9bPPtIBUjx7AE0/I/J13AqtX5/9/7lLv3qYOwKwycnDfb78F+vaVk8MhQ4BOnWT7WrMGGDMGWLGi9MtUFHY7MHas/B5VK1cW3/rV/aK+eWXkfjE7G9iyRcYAzIu33gFLDR7WqqUt4+DZ5nTxohxDADmGAKwrq/jxR5nqL9bo78BH5qO2P8xyDCPz8jgodezYMWTn0YLPyMjAafWWZyYWEBCAVq1aYc0arc+4w+HAmjVr0L59ewNLVroqVJDplSvGpn388Yd2d6HioChaY0PfVUc9aLHBUTx27JDMlOI8oKhXmmNjtWXqgSs7W+4gVpqeekqudD/9tAQHTp6UwEGNGpJts2yZnEhXqwbceiswbFjpli8/Dgfw1lu5l3/1lU+xbGtqL+cGDZyXq436q/1NpKVpd9fZvh149lngm28kcBMcDHTtClStqt1hU/X557LtOxzySE2V/58xQ8ueVCUkAJMnA02bAt27S3DtgQeAESOATz6RDLPERNmfnDwpd44piqws+e2qh0xFcV5XZqbsA994Q/5+7z1g1Srgf/+TkyVFyV2XRTnpzyuwAZROIFEVHw88/rgE3Tp2BO65B1i+XII5334rr9m9W55/5x3g5puBgQOB0aOljrSuvOYyZUruOvrtN/lsVysrS7vKrK+74trW3LV0KTByJHDhAtC/P9Chg5QnIECC33XqAKNGAddeC/j4SDapzQbcfbdz9p9ZJCUV/zrzCkrxxMuc1H1JtWrahRUGpazh4H/DD91wg7aMF53NLa+LYqV9DCNrcLv73uLFi3Pmf/nlF5QvXz7n7+zsbKxZswa19EdjExs9ejSGDBmC1q1b4/rrr8f06dORkpKSczc+bxAWJtOSaJy5a+lS4JZbJGC0bp3zleaiSkzUMlb0w4aZpcGRnS1ZNddeC9StC+zfL5/9jjukG5KZKYqcaFWsKOU9exbYs0dOIIuDGpTSBxP1GZ92uxZcLAlZWcDbb0s3wurVgQ8+kOXvv5///2RkaA2huXPlhOznn+V3PWWKNHgvX5ZbF7tyOLSTN0B+u2FhEkyZPBm4/faCt4nkZPnub7oJaN9eAi3BwXISqAZ13n0X6NzZjkceuYRt26Lx1Vey7vzI+Az5Pw9oQamGDZ2XexLguHRJbsmdlCTf96xZ0h2vQwf5jbmTdVa1qgSVMjLkhPjWW52fDw4GmjeXB6AFc65cAV58EfjwQ+21GRnAl19qfz/+uEwDApw/T8+esu0uWiQZY//deBa7dwPly8t35+8v9VihgvMJuZ+fBDnz61pfty7wyCMyX6GCBGquuUaCVDVrAidOyHOVKsnvMyxMGnnPPSdlKoia3VYSmVIOh5StZk35/JmZ8tuMiAAmTQKWLAEGD5ZyFpTNFhMjGQz6RqraHQ6QzMS+feW3MWgQ0KWLBH9sNglyFUV6ugQ369bN/dyVK8AvvwCtWgH16uW/jtmztfktWySoOWeOBBqvdmiakyflmBEY6NzdtDSCiepFgJEjtX3gu+9qz8fHO0+nT8+9jvnz5fd76JAcN4ymKPJZnntO9tE//FB83bHVoJR+G2NQypzUwEZ93VA2ZmkjUv7sdi1Ir99n86KzeWVmStsOYKYUuUFxk81mU2w2m+Lj45Mzrz4CAgKUa665RlmyZIm7qzPc+++/r9SoUUMJCAhQrr/+euX333936/8SEhIUAEpCQkIJl7BkffyxXQEUpXfv7FJ/b7tdUT77TFGkiSiPSpUU5eLFq1/3vn2yvvBw5+WzZsnyW2+9+vfw1MqVivLss4ry1VeK8tJLUo7y5RXl3XcVxddX/m7bVlGmTFGU0FBF+eCDkitLZmamsmjRIiUzM9Pj/50+3bnO1Me+fVdfrqwsRfHzk/WdPKktT07W3icp6erfR7V3r6IcPSq/uT59FKVzZ0Xx98/784WGKkrFiory8ceK8s03sqxiRUX57jtFsdny/h9AUZo0UZR69WT+9dcVZc0aRalWTVEef1xRzp9XlBYtFCUyUlG2bVOUp5+WdQ0erCjDh2vr2LZNUbp1k/85e1ZR3npLUaKjFaVXL0Vp0EB73bhxMq1ZUz4LoCh33y2fNTMzUxk9+k8FUJQqVRRl6VJFuesuRfn2W/mt3XCDooSEKMrAgVLep5+W/3v7bfm9Zmcryu+/S3lvvVVRoqJk/dOnO3+nf/4py2Nj8/7O589XlLFjZZrfd1bQw89PUTp1UpTRoxVlzhxFcTiu7jewf7+i/Pqr1GPr1kUrU3E+Fi/OXcZmzdz/fx8fRalcWVH+7/8UZfNmu1Kz5hXlxhuzlV27tNdcueK8/p49ZfkXXxT+fdntst1cvqwoa9cqyu23K8rcuYoyYYL2e//1V0WpXl1RgoMV5bHHCi7v8OHy++7TR1FGjZLf2eXLipKZKdOYmIL/f/ZsmQYEKEpcnPxex41TlEuXFOWff2S9ixbl/VkyMmR6zz3ab3nZMvl9V6umKO+9p71PdLRs+zab/LYPHlSUU6cU5dAh+Q0Bsu9ITJR1Ll3qvF3On68ou3YpyoIFivLll/I9umvNGllPgwbOy0+c0N5Xr7D9u8MhdXT0qOxbv/lGypWZqSjPP68oDRsqyuTJUjeBgfl/96+9pig33aQojRvLvsT1d+j6+ipVFOWaa2Q/M2CA1F18vJTp3DlFSUtz/zspqrNnZb+pL9fy5cW3/uhoWefff2vL1Ppr0qT43sfV1RzTreCLL2T7u9r9vZ7aDnv0UW1ZXJz2+zW7sl7n+dm7V+qoXDnn30PdurJ80ybjylYaSrreT52S4/rUqcW3zoMHpW6Cg53rbNIkWf7EE8X3Xu5wOKTN98cf8vfPPyvKmDHy2S9elHO155/37DhdksrKtu5u7ASerrhWrVrK+fPni1wwqysrQal58yQodcMNpR+UGjvWuWEYHi7Tm266+nWvWyfruuYa5+VqEOzmm6/+Pdzx3nuK0qaNBBMKClzkd3K5a5ecKBS3q9nBtWmTd3lvvPHqy3XsmHaSlZWlL6/2PpcuFb6epCRFuXBBTjpfeEECLBs3auv46itFGTJEO5ktqB6aNs19Eq8ocsJ7+rTM79wpJ4jbtzufxOZ1Ylbaj19+Ub/DTOX7739Sqld3FOv6t2xx/l527NA+v57DId9ZQeuKiFCU66+X+YoV5eQfkADB/v1y4nrmjLu/pqJJSFCUw4cVJT1dfjP//CMBht27paHSq5cEiVq1UpRrr5Xy1anjvF0EBSnKM88oym+/KcrnnyvKzJmKsmSJorz6qiz/5BNpED3yiKKsWCG/1W3bZL+Vl9WrJcij/65uu00e9eoVHrjRP5o1y73+vn3luU8/zf3cmTOK8v77EsBYv15RatS4+t/M/ffLyd/27YXXR1aWfPcOh3YS6enDx0dRvv5atuVWreTktlUrea5r16v/POpvtkcPrdzp6RJsLuj/evSQeu3bV1H++ksCO08/LYGtr76S39vWrVqAum9f5+8mPl5bl76h77p/v3xZgtOdOsn+4Omni/5ZGzeW6SOP5A4QOBwS3HK9QPHzz9rFhrwejz4qz/v5STmLeuHhyhXZDxfk7rtzv3/FirJvuVqpqdo69RfXNmyQZa7tkeJU0DG9oEDOlSvOx1oz0gfUZ8wovvWqweg339SWXbigvZfR38vFi1rg/MwZCZ5m65rqVjhRdTjkmFqcFi2S+mnZ0nm5um/69dfifT+zKcl637ZN2jPqNrB3b/Gs95dfZH2ugfnXX5flDz9cPO9TkPR0Rbn3Xrkg8sEH8r42m/OxKTJSURo1cj4+qN/H9OlyfPnpJ1lXabLCtu6OEgtKebuyEpRassSes+GtXl26762ecPr4yEnHhx9qOwE3E9by9dVXsp7OnZ2Xf/21LO/W7erWr7dxo6Lcd58EJvbskas1rVrJgbGgxn1QkOygAck6URtIeT2aNpWr2WpGw9KlcqLbr5/WCF+3Lv+DsesVaHUH98cfmcrIkXLC+eWXcoKmXjn46SepE30j6PRpLbg2dKgE3fQZAbNnS7bJiy/KOgcPlnIrihzs9NlPKodDUTZvlgbYzz/Leho2zP0a9T3Ons37MyYnS1nVYFNgoKJ07Fi0E6/rrpP1bdqkZT64KylJvpP0dAmIAYrSocPVn/i6Pm67Teqrbl05yVeX+/pqwbBx43LX+WuvZeVaV4UKijJokOdleOGF3Cc8e/bIcxER2rLx4/NfxwcfSMP7yBEt+Hf2rKKkpMh8QoJ5rla5qziv5quys+Vx8aJs5/rtMitLGupRUbKPePxx+f5dv+sqVSRrw9Xtt8vzH36olf/PP6U+mjd3//dQubJzg1bNOqxVSwIjS5bINlXU+szIUJRXXpH9y++/F/82pT4qVtTmAwIkI8id/3PNGlSD7MX1cD0hv3hRe07fVlW39R07MpVbbrm69xwxQh4ffXR1v+sjR+T4++OPkhFXrVrh7/3YY1r24tChinLggAR/+/SR/cKRI1qQ+u23tf9r317LmpgzR/43MFCuxquvefttCSKpJ7IPPijrUbczlSe/VTUgX6GC83e1ZYssr1276N9fYfI7afnoI0UJC5PA35w5kvELaFmEgJykmVFmppys6n8TgYGSYVwc1AsJP/6oLUtM1N4rNbV43sddmZnSXlq2TDKYbTbZd+r3dfp9gBVOVIcN07a34vLWW7LOe+5xXq4eq1asKL73Kor0dG0fkpkpF8MPHiy+9ZdUvc+fn/tC6uDBxbPumTNlfbfc4rxc3W8X1/u4WrZMLpSkp8u2VFzH4ttukwsZixdrgeOEBOeL5sXZDrTCtu6OYg1Kvfvuu24/yrqyEpRav97utKEpSsEbUlycnCxevKgod94pO5itWyUr4tprJZAxe7Y0JPbtkw10/nzJPFAUaUwkJspVYUBOoNWrollZ0n0NkPW1aSM7srvvlkDD3r0S+Nmxo/Ao9ZNPynrULkiq77+X5R07evY9JSTIVe127aTst9wiDfWTJ7UTmMIybrp2lUBNVJSksP79txaQiYuTxu+CBYryxhvS+HY3I6F3b+fG9rJlcuJ2332SiqpehR40SBr4TZooyoIFduWZZ/7Od536zIt+/eQK+3XXaV229N+f3S5p1O6UNTJS6nvJEkV56CGtGxwgB4x775X5IUNy14F6NePUqdzPPfNM0Q8uISF5N3CKg8OhBbXOnZNgaKdOsm3066coDzwgjRY1KNC0qZaaHhEh283778u29fPPsq5335UsG1c7d8oJSEaGbHdbt+adPXH+fKbSrp38FrZula5X6jZ4+LA0oM6fl8Zk3bpyJUvdnqpXV5Tjx+Vk+/LlvD/zoUPy2tBQ+Vt/5RmQ3/7//if1r+4XqPitWqUoPj4OpX79S8rFi5nKxo35X/lXA5Lqofvdd/PfXjp1UpSXX5b5e++Vda5YIVlhGRkSJJg+XaZZWRKgVbtoFbfPP5eT1Nmz5WStdWs5wdy6VY4ld98tQVK1+2xsrHRtVef1+7sjR+SkffJk2VZ375agrpr1s3ChBO2ysmT//Npr0h38xhtlHdddl3dGQGamBADOnpVjwNNPy/v06iVBFzVDuKBHYKB0c3CtP/0JtBrE3b9fUR5/PEvp0eOYEhiYd1akzSbZYur+tk8fyRYBJHCZni7r2b+/ZOpNdfCgFrhs2VK7eu3Oo6DMq8IeffpoZdAHs9aulWymyEi52DRokLRRfvhBTjILa+59952sp1075+Vqe6d69WL/CnPoT1o++USOJd26uf+dtGkjn/vBB0smO7so8gsGuwZ/i0rNZPznH21Zerr2PnllSBe3d96R/c/mzbINuFNXr78u7ZXVq+2mPVFVsz315c7rgkhRPPWUrE9/0U1RtPOHn34qnvdxl3oBdvp0rS1eqZLsZ/Rt6Tp1ZHgEfdfeoijOAMWaNXLsS0mRfT8g5wjffqvtZ3ftuuq3UcaMkfW5npOpw4Gow0wURVaW/BaefVYunN96q1wAULv2q8d41+2oZUtFueMOmW/YUC7sqUOpjB4t2cCAduGioDaRmvAQGSntnYED5dxw0SJpT7z0khz3MzOlnM89J+dOqalynrtnj7QxOnfWEkR++EHa9MnJinLoUKby448/mXJb90SxBqVq1arl1qN2SV4OMomyEpT6++/MXAf7ypVlZxofLxtbTIyMhzR0qLymbl3pYudpQ3D8eGmA6seocO2O8MMP7q3L319OfkeMUJT+/aVx+8svkpGycKG2E1mwwHn9ixfL8uuvL/y7mTtXTlyaNpXvpCiN36goOcE/fFi74pqY6N64Wampkq793XeSVVXUBnhJPFatci6rPluqsIfa1aWgx4YNub+P4GB57uhR+TszU76fwk5kbrxRDlKA/G6PH5dl7dtLMPDgQbnyVtLdwgqzZ48cfBRFgknFnW1ztQ0Zd//t+HH5rgMD5W99w/Stt7Quj1Tyjh/PVL75Zkmhda5m2r39tnP2DSBXThculP3QO+9oAcySyAYrKefOSbA+M1MeP/8s25rDIScIFy4Ufd0OhxyLrqat+MsvitK9u2Seduki33vVqnIMXr06/8yQvE6gb7459z4wJERRJk6U9bz3ngRcVHv2yDEpO1sa8Xv2FP1zFMX+/XKcVrNSjh6VE5Ty5SVA5MlxqXp1Obnw5PiSklJ4N0tAAnnh4XJRLCND21frvfKKvNb1okp+XZqvlnpxLiNDUV58MUvp3/+g8vnndo++s7wejRvL99i8ueyvS6IL1smTBWehpac7Zyy+/bYEngG5SHO1+5+EBG3d+s+Wna0tzy8ruyiOHs2ddZ2RUXhd6IPnrg8fH4cybtwfyvHjmabKJrbbtQCR/tGuXfEcN9SLeK7jrqrjaOZ10a64pafLfkvtmluUR1iYXFjxlKdtOX17cutWOU+aNUuOfYC0rT//XOZr1ND2K+p53pAhsr1++aUcQ77+Ws67vv7aOau0IGovj/fec16ubtPuZGt+/LGck376qYyZ2aRJ/sOJ5Pd45RW5gDt7trY9JiVpx++9e+X343oBKCtLAmo1ashnd/f9goK0cxfXR5UqzpnlhT1atYpTLl1iUIryUFaCUgcOZLq9QRT3w2bLPfZESkrR1hUcnPeArK4nGytWyPLrrsv9XTgcstPt1UvbQbv7mDFDuwI/a5ZEt4vzBPzwYclW2bZNvrOoKMmk0ae2DxyYuy90YY+qVR3Kli3y3dWoId0M1CsFzz+vXUmvUUPrXti+fe4DkcMhVyqio+UKS2ionMxu2aINvu3uo3v3vL8DNaPgwAH5Wx0gMfdnknpft04CoceOyQnPli2lM5CuWZVW+q86UKzNJn+rvyHXq5pU8tyt84cekjp6/XXJYlS3paeeYjabEY4dc2+MI/0J9LlzWvBDfVxzjcPwcXGKQ0qKZDl/+aUEgxISJMg4f75kdgYFSabywYOyj1+8WE44MjLkxPX//k9OIGvWlOOy64mxmiXm2j4prOvqRx9JV9nISDnRu+46We46QHBeXZrz43BINnBiopwovfyyHOsyM+WK+oQJ0rX2nnvkuP300wXfTCAqSrJa16+X7taHD0vmw9NPy4nZ5cvaSZZ67Nc/qlSRYAIgJ4RjxkiwsGFDyUh58kkZKy8tTdY1frys98wZ6eIyf758pm++kf1LWpp0vwXkfdWxBtXA69ixkvGoDudQrZp2gnjpktbO27JFMttOnpSsxieekH2Xokg51C41+VHHN4yMzP2cmr2XV1Z2Qfbtk7pPSpL1v/yyfN+LF0vGSdWqctHm/vslUFypUu7ve84cCf63bi1dnS9elBP5HTskmOzjk3db199fTtq3bpXusX/9JWVKTfX8c1yt9993LtumTdqJeX43nfCEGohwXVePHrL8q6+u/j3ykpkp7UrXmzrk9XjxRXk895xsHwVldjZuLNumWmfZ2VLfWVky7dNHMnjV0031uH7lSqbyxReyPClJgil//y3dPVu2lODtXXdJL4RrrpH9YGHlHj9e+7xqt+PCHjffLNtgfLy0GaZOle9q4kRJanjgAe21rllXH38sy1279SmK7BsWLZIEAf1NRzx9vPKKnBs1b148N9JSFAmMDRmi3eClNB7VqiUq8fEMShXK4XAoDitdNi0GZSUoFRdXtKBU9eqS1fTww9KQee01Gdto2DA5AKelSXCnYkVpxNx8szQu2reX52+9Nf87OyxbpigjR0rE+oUX5ErxqVPSwGnRwv3AS14Dpq9dK881aqQtO31aMsHyC0T17CmNiPh4RZk3T3b2P/wg47oMG6Yo06bJeuLjZVlpbAopKdI4T02VYNSECfK+Bw5IRtuyZfLca69J4y45WXbGWVnS2B05Mku59tpzyubNcnntyBHtquC2bdqBIyNDsiTUBuPRo+4Fdk6cyN31IyFBroDbbNLQXb1aDphq//9bb5UTi61b816n2oDbvVuuxKl3OVIfly9LF6LiOuiUNaUVlNJ310tJ0a5255X9RiXL3TpXuxxMmqQNJv7AA6VUSLoq6hggp0/LnVsBRalUyaH0739Q2b/f2g1Yd8XHX92AvGfPyglc/fpyPNq6VYIHiiLBlLp1JaDgbvtIzeZVqXeeCgvLvwx2uwSv1IBIUFDh3UYKevz7rxzH3Q1KpqfLa9XAWpMmV9dFUv9QuwUV9ChXLu8s6uefdy5nXgPV5/UIC5PA2IgR0lb44w8JFD37rASK5syR191wQ+7vQh2OIK+AfFaWlpX499+SwfXCC9K2LF9e/q9qVfez2318JGjQrp1747omJUldpafLRcX81uvvL12Q1L+//14yW0aMkDbdb79JG3ntWq3+VYcOaRd0v/hCfgtvvy3L1ZP7+HgJdI4bJ6+9ckUbkkK9u2VQkLRFFUUrS+PG8rfdrgVg3c22Uam/J9ducOoNO2bP9mx9epcvSyD1/HnJqG3ZUrrxbt6c/52ZAQlsHz1a+I14TpzQxpLN6+Hrm/+NS6KjpQt4+fIOpWbNK8Wybbo+9EEjh0POuYpr3ffem/v7UG8+1bu383KHQ7bVgtbXvr3z0CFq8ByQAHXfvnKRXF1fSZ2bxcVJu+nYMRk+oE4dGZ5DveAPSBBLvWHJdddp24Ofn1xsefJJOXfbsUOCedWry/nlK6/IeVHLltnKRx+tZPe9gnz++edK06ZNlcDAQCUwMFBp1qyZ8oU795QuA8pKUCo5WQtKDRkiV/7S0+XgPW6cNJIcDjlwFaVfcUntBGbMkA11/HgJCjVpIjuodeskhbd797yvNG/aJJ+1Th35OzFRbrOd305PHfS7rDFy0Lz4+LzHBEtPLzhdXj1Q//OPNIbUOrr1VjmwUcFKq87149ysXKk1pszUvcBbuFvnI0ZIPb34onY3OteuEWRO6snvsWPa2GAvvZRl2rFmrEx/VVwfaOnUSZufMCH3/6kD3gcFacvsdrlYdOVK0YZDACQIol6cufnmbOX999co/fpl5wQCiiIhQdo9DocEL/z8pG01bVrxnwAX9vDzyx1s3L9fAk5Xs94qVbTxMSdOzP0dqBdSXN9bH3AZOrTo5QgOlguvY8fKRbaiWrHCrlx33Vll2TJ7zt1Er+bRs6eUS/27oGEr9IGT/IIsO3dqZT17Nv87UDdtKgH1WrXku9+2Tb7rCxe0c4jMTG2Z+n+uFyDV8YHUG3bkx+GQIN1vv8lF1unT5eZEzZu7fyfbBg0kM+mee4o+iHtGhmTTNWkiN0co7u2nTh3pYTBwoFzUV5fPn++8z2rdWrLPXIc7URRtnLzoaAm6rV4t497+9pucF7p7gxx1PFJX6lhM+h4Sx45p25n+Ubu2BHAGDpS2pfod7tunBZ0Ky5AsbX/+KQEytXw7d8q+PzNTEiEOHXJvPRzovBBTpkxRQkJClOeff1756aeflJ9++kkZM2aMEhISokzNLwWmDCkrQanMzEzlkUd2KpMmWS/HvyjdElwHHFXvjqY+6tWTRtmGDdrAsWWRFXdw6tgKf/6p3cnDdUwyyl9p1XlamrY9qeMF5Nclk0qWu3U+apTU0/PPa3fnKo7BTankqSfGf/+t3Wxj3TrzDoBsZQ6HZM9kZkr748svZTwwRZE2g36sLr3Tp6VefH21ZYMH538C99BDkqFQvbrcFGLFChlrbNo0OTG8804JfmVlSVkSExUlLa1k9u8pKVpg4Msv5QQ+O1tOCh9/XLLA1ADNU0/J71AdymD4cOkmGBEhWZhr10pgrmFDKfOYMRIc+uILCYj37ClddQ4flkGG1e54rjZulItRq1ZJZsL48bK+zZvlb/0AxwU9KlfOe7w2/QUwRZHved8+WX9hQQB1XKN27bRMiYgIyWL/+WfJqLmaMez09Pv3lBRZ98yZUtbq1Ys/yOHJo27d3BlQ+kyWgh5Vq2pBk379JNvF9W6ysbG5vw81i07tvZCfV191/3PoA2nBwZJhVxIX29PTJbgVGCjbunonakB6Zvzvf9rfL76YpTzzzF/KffdlO11UX7BAfnNLl2pl1Jd16VLp7aEoknG3fbt7Zdu5s+Du5OnpkukUFSXv//bbElDu10+7I11+uyU16KXeKV0dk1R99O4t29+ePcU/rp2VWPGcLS8lFpSqVauW8nkeI7TNnTtXqVWrlqers5yyFJQqCz90d+3cKTu6qCj5u0MH+XvUKMkSO3bM2PKVFivWuzog4KZNWhrs6NFGl8o6SqvOs7K0BoV61fWhh0r0LSkf7tb52LFST/ox6vIayJnMRz1ZmzdPphUqKEpGhvX272XZuXPaduVwaOPuqY+QEBkzJjBQAk5FYaZjusORfzf/xETnC34llU2/bp2iNGsmJ/gLFkiQ69FHJcs6Kkq6/eTXXU6987F6B1s1Ayevx4wZkpkzfLgEm7Kz5cKZOnD/qVMlN6RAQXWemipBB7tduqS9/roM57BpkwSvQ0O1O6wB0hZWM8Tq19e6dAcGSuC1fn0JdO3YIYFGQNaj7yKoPkJDJTjhatcuCabq73hZvbpkwHga9Prkk9zrHzJEnnvzzdzPvf22ZPs0a5b3+jp0kH3po4/K0CKDBkk2kMMh3+P+/aUzNIf6u1EU+e2o49KmpEhW34oVues9KaloF+lLkrvf1cKF8v23by9/qzddAWTw87KcHOAJM+3fr4a7sRM/eCguLg4dOnTItbxDhw6Ii4vzdHVEpSIgQKaZmYDdDmzbJn8PHQpcc41x5aLC+fvLNDMT+OknmW/b1rjyUN58fQEfH8DhAObNk2U1axpbJiqYum0dOSLTihWBcuWMKw+5Tz2mHTsm01q1AJvNqNJQXvx0LWy7HVizRvv7vvuAxx4DunQBnnwSCAsr/fIVN5sNCArK+znXz1dSv9UuXYCdO7W/b79dmz94UKbly+f9v4GBMs3MBDZvBhYs0J4LCQHWrgU2bZJ6fewxbf+pat1am69Wreif4WoEBwPNm8t8hQrA+PHac2fOyGl/ZCRwyy2yLCQE+Osv4LffgCeekL+ffVY+Y+3awIED8j82GzB9OjBuHBAdLcf6G26Q97v5ZiAlBcjOBsLDc5epaVN5AEBEBPD558DHHwOxscCFC0CNGsCECcBrr8lrhgyR1wBSJxkZMl+5MvDAA7nXr9ab+rotW4C335bj2Zw5suzsWZkOHAjs2QPs3i3b3YwZ+X+X6vdYGoKDtXn9byckBHj5ZZm3253/JzS0xIvlMXe3a3XbUT/TDz/ItHt3bZ68j8dBqXr16uG7777DCy+84LR8/vz5qF+/frEVjKg46RsbmzYB6elAVBRQr56x5aLCqSdfp07Jw2YD+vY1tkyUN39/aRieOyd/Myhlbuq2dfSoTKtXN64s5Bm1Ua8GpYw6Cab86YMWdjuwfbvMDx8OfPCB9lylSqVbLm+VXzBKpe4PMzIksAEAnTtLoKtzZ+D66+VhVfrfWUiINt+6tXNAzfVUTg002GxAlSra8jvu0ObdvZjx8MPyUNWoIdNXXwX69AGysuS7fuAB4MsvgZdekuBaVpa02fOirzcAGDUK+OMP7fk6dYBOneR1b78tZT10KPfnpNKjD0qlpWnBKTUYSd7J7aDUv//+i6ZNm2Ly5MkYNGgQNmzYgBtuuAEAsGnTJqxZswbfffddiRWU6GroD1p79sh8+/ZytYfMzTWbo2pVZnOYVUCA1jAE5KokmZe6bR0/LlMGpaxDrbtdu2TKoJT5uAal1Aztli2NKQ8VTJ9Rv2yZzA8cCIwYYVyZvIm+E063bvJwh/6ic1oasHWr9lzNmpIJVrGi8/80bHh1ZaWrow9K7d4tWXaRkdK+J+/l9in5tddei7Zt2+LChQv49ddfERkZiUWLFmHRokWIjIzE1q1bcbs+T5bIRNSDlsOhZQUwi8Ma1IPX4cMyVa+skfnoT8KaNmXw0Oxcu5+oXSzI/NQTaDWjgwFF89FvXxkZDEqZndpOvHRJ26769zeuPOQeffe9P/6Q7oaVKwMXLwL79+cOSJHx9EGpf/6R+euuYxd0b+d2ptT69evx2Wef4bnnnoPD4cCAAQMwbdo0dO7cuSTLR1Qs1AY8oI0rwKCUNagHry++kKk+fZzMRb+d5ZdqT+ahry8AaNbMmHKQ51wDijfdZEw5KH8+Pto4e6tXAwkJMuZO48ZGl4zyou4P1TZieDgvglmBPiiljiHVq5eMX0XmpB8rVg1KleYYXmRObmdKderUCXPmzEFcXBzef/99HDt2DF27dsU111yDN998E/Hx8SVZTqKroh60ABm4EWBjwypcT770dUnmoq+rypWNKwe5x3Xb4j7ROlzr7rrrjCkHFUytpx07ZNqtW+5gMJmD2rbghUtr0Xe7/PdfmdePd0Xmow9KqYPNMyhFHo+oU65cOTz00ENYv3499u/fj4EDB2LGjBmoUaMG+jPPlUxK34Dfu1emzAqwBteTr1deMaYcVDj9yRYbGObnenLMLmDWoa+7ChUYrDcr9filjmVZt65xZaGCuWZK1aplWFHIA/pMKXV4Dt5V29zUbS0uTlvWqZMxZSHzuKphnuvVq4cXXngBEyZMQFhYGJapIwMSmYzN5tyIr1mTAx1aBbM5rENfV//dB4NMzHXbYlDKOvR1V6GCYcWgQqj1pDaPuY2Zlxrc2LlTprVrG1cWcp9ab/HxwJUrMs+6MzfXtkdQEDMTyYMxpVxt2LABc+bMwY8//ggfHx8MGjQIjzzySHGWjahYBQRIqijAgJSV6A9eYWG5D2ZkHvrAL+8GZn6u3S2ZbWMdDEpZg+vxqm1bY8pBhVOPX+npMuWA9Nag1tvmzTKtWhUICTGuPFQ41/1iixbGlIPMxaOg1JkzZzB37lzMnTsXhw4dQocOHfDee+9h0KBBKMfbLJHJBQYCyckyX6mSsWUh9+kPXhy40tx8fbX58HDjykHu0QcRY2ONKwd5Tl935csbVw4qmOvJV/v2xpSDCufanblePWPKQZ5RL6aowcTu3Y0rC7nHdb/IG+MQ4EFQ6uabb8bq1asRGRmJBx54AA8//DAaNGhQkmUjKlb6BgeDUtbBjADryM7W5oODjSsHuUe/bTEoZS36umNGh3np66lnT+PKQYVzzRRldyJrcK039oQwP9egFG+MQ4AHQSl/f3/88MMP6NevH3z1l8OJLEIflIqMNK4c5Bl9vfXqZVw5qHBZWdo8g1Lmx0wp69I36nmnKfPS1xMz2sxNvz/08wOqVDGuLOQ+3rDDepgpRXlxOyi1ePHikiwHUYnTX03hHXCsQ3/w4ngc5qbPlPK5qttoUGlgppR16U/EOHqCeTEoZR36NmL16s7d0cm8XDOl2BPC/BiUorzwtIG8hr4RX7++ceUgz+gPXqGhxpWDqKzRb1vMHrUWfd0FBRlXDiqYvp44zp656duIXbsaVw7yDINS1uMalBo82JhykLkwKEVeQ9+1iEEp69AfvNglzNyYHWUt+pMwnjBbC4NS1qCvp2uvNa4cVDj9/pDjElmHa1AqJsaYcpD7XINSDCQSwKAUeZGUFG2+YkXjykGe4ckXUclgFod16feF3C+al34ba9PGuHJQ4fTBDY4nZR36YGJMDAeotwLXrrE2mzHlIHNhUIq8ht1udAmoKPQNDmZKmZt6S2ayBv22xa6x1uKnGxGUQSnzysjQ5nmybG7MHLUmfTCxYUMGOKxAX0esL1IxKEVeQ999j6xDH4jiyZe5paUZXQLyhNqN2dcXqF3b2LJQ0XG/aF76i2EckN7c9MENXgCzDtcB6sla/Ny+5RqVdfwpkNdgUMqa9I1DNhTNrXp1ID7e6FKQuwIDgdOngUuXOA6HlTEoZV76O5IyI8DcmJVtTcz4tTYGpUjFTCnyGgxKWZP+KhhPvsztq6+AXr2A9euNLgm5q2pVoGlTo0tBntJn4DDYYV76oBSZG4NS1qRvIzIb0XpcBz0n78X4JHkNjillTfp641Uwc2vQAPjlF6NLQVT26W/cQebFoJR1sPueNenrzfVOfGR+zJQiFTOlyGvoBxwl69CffDFTiogISE01ugTkDgalrIOZUtakrzdm3ViPDyMR9B/+FMhrVKwo02rVjC0HeYYnX0REzlq0MLoE5A4GpaxDH9BgUMo69NlRDEpZD7ufk4pBKfIaK1YAffoAq1YZXRLyRK9eMuUtmomIxOjRwBtvADt3Gl0SKgiDUtZx8aI2HxVlXDnIM/pAFLPpiayLPTnJa1x/PbBsmdGlIE/deCOwcaN2+3oiIm8XFASMG2d0KagwHMvSOtRseoDj3FiJPtNGX4dkDcxKJBUzpYjI9G64Aahc2ehSEBERue/8eaNLQO7q3x+YOBFYs8boklBRcXgO65g7F4iIAObNM7okZBaWCEodO3YMjzzyCGrXro3g4GDUrVsXEydORGZmptPrdu7ciU6dOiEoKAixsbF46623cq3r+++/R8OGDREUFIRmzZph+fLlpfUxiIiIiMhLVKggU46bYn6+vsDLLwPduhldEvLUW28BDz8M9OxpdEnIXUOGABcuyEVnIsAiQal9+/bB4XDgo48+wu7duzFt2jTMmjULL7zwQs5rEhMT0atXL9SsWRN///033n77bbz88sv4+OOPc16zefNm3HPPPXjkkUewfft23Hbbbbjtttvw77//GvGxiIiIiKiMWroUaNsW2LLF6JIQlV1jxgCzZ/NOblbDYD3pWaLXdO/evdG7d++cv+vUqYP9+/dj5syZeOeddwAAX3/9NTIzMzFnzhwEBASgSZMm+OeffzB16lQ8/vjjAIB3330XvXv3xpgxYwAAr7zyClatWoUPPvgAs2bNKv0PRkRERERlUocOwO+/G10KIiIic7NEUCovCQkJiIiIyPl7y5Yt6Ny5MwICAnKW3XTTTXjzzTdx+fJlVKxYEVu2bMHo0aOd1nPTTTdh0aJF+b5PRkYGMjIycv5OTEwEANjtdtgtPIKlWnYrfwbyHOvd+7DOvQ/r3Dux3r0P69z7sM69E+vd+5SVOne3/JYMSh06dAjvv/9+TpYUAMTHx6N27dpOr4uOjs55rmLFioiPj89Zpn9NfHx8vu/1xhtvYNKkSbmWL1q0CCEhIVfzMUzhp59+MroIZADWu/dhnXsf1rl3Yr17H9a592GdeyfWu/exep2npqYCABRFKfB1hgalxo0bhzfffLPA1+zduxcNGzbM+fv06dPo3bs3Bg4ciMcee6yki4jx48c7ZVedPn0ajRs3xqOPPlri701EREREREREZFVJSUkoX758vs8bGpR69tln8eCDDxb4mjp16uTMnzlzBl27dkWHDh2cBjAHgJiYGJw9e9Zpmfp3TExMga9Rn89LYGAgAgMDc/4ODQ3FyZMnERYWBpuFR2hLTExEbGwsTp48ifDwcKOLQ6WE9e59WOfeh3XunVjv3od17n1Y596J9e59ykqdK4qCpKQkVK1atcDXGRqUioqKQlRUlFuvPX36NLp27YpWrVrhs88+g4/LLRbat2+PF198EXa7Hf7+/gCAVatWoUGDBqhYsWLOa9asWYORI0fm/N+qVavQvn17t8vs4+OD6tWru/16swsPD7f0D52KhvXufVjn3od17p1Y796Hde59WOfeifXufcpCnReUIaWyxM0zT58+jRtvvBE1atTAO++8g/PnzyM+Pt5pLKh7770XAQEBeOSRR7B7927Mnz8f7777rlPXu2eeeQYrVqzAlClTsG/fPrz88sv466+/MGLECCM+FhERERERERGR17LEQOerVq3CoUOHcOjQoVxZSuqgWeXLl8fKlSsxfPhwtGrVCpGRkXjppZfw+OOP57y2Q4cOmDdvHiZMmIAXXngB9evXx6JFi9C0adNS/TxERERERERERN7OEkGpBx98sNCxpwDg2muvxW+//VbgawYOHIiBAwcWU8msKzAwEBMnTnQaL4vKPta792Gdex/WuXdivXsf1rn3YZ17J9a79/G2Orcphd2fj4iIiIiIiIiIqJhZYkwpIiIiIiIiIiIqWxiUIiIiIiIiIiKiUsegFBERERERERERlToGpYiIiIiIiIiIqNQxKEVERERERERERKWOQSkiIiIiIiIiIip1DEoREREREREREVGpY1CKiIiIiIiIiIhKHYNSRERERERERERU6hiUIiIiIiIiIiKiUsegFBERERERERERlToGpYiIiIiIiIiIqNQxKEVERERERERERKWOQSkiIiIiIiIiIip1DEoREREREREREVGpY1CKiIiIiIiIiIhKHYNSRERERERERERU6hiUIiIiIiIiIiKiUsegFBERERERERERlToGpYiIiIiIiIiIqNQxKEVERERERERERKWOQSkiIiIiIiIiIip1DEoREREREREREVGpY1CKiIiIiK5KrVq18OCDDxpdDCIiIrIYBqWIiIiIXBw7dgw2my3fx//+979c/7Nw4ULcfPPNiIyMREBAAKpWrYpBgwbh119/zfXac+fOYdy4cWjWrBlCQ0MRFBSEevXq4aGHHsLGjRvdLt8777xTLJ+3tKSnp+ONN95A48aNERISgmrVqmHgwIHYvXu30UUjIiIiA/gZXQAiIiIis7rnnnvQp0+fXMtbtGiRM68oCh5++GHMnTsXLVq0wOjRoxETE4O4uDgsXLgQ3bt3x6ZNm9ChQwcAwNatW9G3b18kJSXh7rvvxtChQxEYGIijR49i0aJFmDt3LtavX4/OnTuX2ucsLffddx8WL16Mxx57DC1btsSZM2cwY8YMtG/fHrt27ULNmjWNLiIRERGVIgaliIiIiPLRsmVL3H///QW+ZsqUKZg7dy5GjhyJqVOnwmaz5Tz34osv4ssvv4SfnzS5Ll++jNtuuw1+fn74559/0LBhQ6d1vfrqq/j2228RHBxc/B/GYKdPn8aCBQvw3HPP4e23385Z3qlTJ3Tr1g0LFizAqFGjDCwhERERlTZ23yMiIiIqorS0NLzxxhto2LAh3nnnHaeAlGrw4MG4/vrrAQCzZs1CXFwcpk+fnisgBQA2mw333HMP2rRpUyzly8jIwMSJE1GvXj0EBgYiNjYWzz//PDIyMpxe99lnn6Fbt26oXLkyAgMD0bhxY8ycOTPX+hRFwauvvorq1asjJCQEXbt2dbvrXVJSEgAgOjraaXmVKlUAoEwG4oiIiKhgzJQiIiIiykdqaiouXLiQa3mFChXg5+eHjRs34tKlSxg5ciR8fX0LXd+SJUsQHByMO+64oySK68ThcKB///7YuHEjHn/8cTRq1Ai7du3CtGnTcODAASxatCjntTNnzkSTJk3Qv39/+Pn5YcmSJXjyySfhcDgwfPjwnNe99NJLePXVV9GnTx/06dMH27ZtQ69evZCZmVloeerWrYvq1atjypQpaNCgAVq0aIEzZ87g+eefR+3atXH33XeXxNdAREREJsagFBEREVE+Jk6ciIkTJ+ZavmXLFrRr1w579+4FADRr1syt9e3btw8NGjSAv7+/0/KkpCSn7KXg4GCUK1fuKkoOzJs3D6tXr8b69evRsWPHnOVNmzbF0KFDsXnz5pxxrtavX++UqTRixAj07t0bU6dOzQlKnT9/Hm+99Rb69u2LJUuW5GSFvfjii3j99dcLLY+/vz9+/PFH3Hvvvejfv3/O8latWmHz5s2oUKHCVX1eIiIish523yMiIiLKx+OPP45Vq1blejRu3BgAkJiYCAAICwtza32JiYkIDQ3NtXzw4MGIiorKeYwdO/aqy/7999+jUaNGaNiwIS5cuJDz6NatGwBg7dq1Oa/VB6QSEhJw4cIFdOnSBUeOHEFCQgIAYPXq1cjMzMRTTz3l1E1x5MiRbpepYsWKaN68OcaNG4dFixbhnXfewbFjxzBw4ECkp6df5ScmIiIiq2GmFBEREVE+6tevjx49euT7fHh4OABtvKTChIWFITk5OdfyyZMnY8SIEQCAnj17FqGkuR08eBB79+5FVFRUns+fO3cuZ37Tpk2YOHEitmzZgtTUVKfXJSQkoHz58jh+/DgA+U70oqKiULFixULLk5CQgE6dOmHMmDF49tlnc5a3bt0aN954Iz777DMMGzbM7c9HRERE1segFBEREVERqYOV79q1C7fddptbr9+xYwfsdrtTF75rr7222MvmcDjQrFkzTJ06Nc/nY2NjAQCHDx9G9+7d0bBhQ0ydOhWxsbEICAjA8uXLMW3aNDgcjmIpz48//oizZ886dd0DgC5duiA8PBybNm1iUIqIiMjLMChFREREVEQdO3ZExYoV8c033+CFF14odLDzfv364ffff8fChQsxaNCgEi1b3bp1sWPHDnTv3j3PuwKqlixZgoyMDCxevBg1atTIWa7v3gcANWvWBCAZWHXq1MlZfv78eVy+fLnQ8pw9exYAkJ2d7bRcURRkZ2cjKyur8A9FREREZQrHlCIiIiIqopCQEIwdOxZ79+7F2LFjoShKrtd89dVX2Lp1KwBg2LBhiI6OxqhRo3DgwIFcr83r/4tq0KBBOH36ND755JNcz6WlpSElJQUAcgJp+vdOSEjAZ5995vQ/PXr0gL+/P95//32n106fPt2t8lxzzTUAgG+//dZp+eLFi5GSkoIWLVq4tR4iIiIqO5gpRURERJSPbdu24auvvsq1vG7dumjfvj0AYMyYMdi9ezemTJmCtWvX4s4770RMTAzi4+OxaNEibN26FZs3bwYAREREYOHChbjllltw3XXX4e6770abNm3g7++PkydP4vvvvwcAp4ylgqxZsybPAcJvu+02DB48GN999x2GDh2KtWvX4oYbbkB2djb27duH7777Dr/88gtat26NXr16ISAgALfccgueeOIJJCcn45NPPkHlypURFxeXs86oqCg899xzeOONN9CvXz/06dMH27dvx88//4zIyMhCy3rLLbegSZMmmDx5Mo4fP4527drh0KFD+OCDD1ClShU88sgjbn1mIiIiKjtsSnFekiMiIiIqA44dO4batWvn+/yQIUMwd+5cp2U//vgjPv74Y/z1119ITExEVFQUOnfujGHDhqFLly5Or42Pj8fUqVOxbNkyHD16FA6HA9WqVUPHjh3x6KOPolOnTldVvi+//BL3338/7HY7pk2bhi+++AKHDh1CSEgI6tSpg/79+2PkyJE5A7UvWbIEEyZMwIEDBxATE4Nhw4YhKioKDz/8MI4ePYpatWoBkHGqXn31VcyaNQtXrlxB27Zt8cEHH6Bv37648cYbc30nri5fvoxXXnkFy5Ytw/HjxxEWFoYePXrg9ddfL/DzEBERUdnEoBQREREREREREZU6jilFRERERERERESljkEpIiIiIiIiIiIqdQxKERERERERERFRqWNQioiIiIiIiIiISh2DUkREREREREREVOoYlCIiIiIiIiIiolLnZ3QBrMbhcODMmTMICwuDzWYzujhERERERERERKaiKAqSkpJQtWpV+Pjknw/FoJSHzpw5g9jYWKOLQURERERERERkaidPnkT16tXzfZ5BKQ+FhYUBkC82PDzc4NIUnd1ux8qVK9GrVy/4+/sbXRwqJax378M69z6sc+/Eevc+rHPvwzr3Tqx371NW6jwxMRGxsbE5MZT8MCjlIbXLXnh4uOWDUiEhIQgPD7f0D508w3r3Pqxz78M6906sd+/DOvc+rHPvVBbqXVGA48eB6tUBP0YgClUW6lyvsGGPONA5EREREREREZWIN94AatcGnnzS6JKQGTEoRUREREREREQlYvZsmX7yCZCYaGxZyHwYlCIiIiIiIiKiYqcowLlz2t/bthlXFjInBqWIiIiIiIiIqNhdvgwkJ2t/HzpkXFnInBiUIiIiIiIiIqJid/y489/x8caUg8yLQSkiIiIiIiIiKnauQanLl40pB5kXg1JEREREREREVOxOn3b+m0EpcsWgFBEREREREREVu/Pnnf9mUIpcMShFRERERERERMVODUrVry9TBqXIFYNSRERERERERFTsGJSiwjAoRURERERERETFTg1KXXONTBmUIlcMShERERERERFRsbtwQaYMSlF+LBOUeuONN9CmTRuEhYWhcuXKuO2227B//36n16Snp2P48OGoVKkSQkNDMWDAAJw9e9bpNSdOnEDfvn0REhKCypUrY8yYMcjKyirNj0JERERERERFsG0b8PzzQFyc0SUhd6iZUrVqyTQlBVAUw4pDJmSZoNT69esxfPhw/P7771i1ahXsdjt69eqFlJSUnNeMGjUKS5Yswffff4/169fjzJkzuOOOO3Kez87ORt++fZGZmYnNmzfj888/x9y5c/HSSy8Z8ZGIiIiIiIjIAwMHAm+/DTz2mNElocIoCnDpkszXrKktS0szrkxkPn5GF8BdK1ascPp77ty5qFy5Mv7++2907twZCQkJmD17NubNm4du3boBAD777DM0atQIv//+O9q1a4eVK1diz549WL16NaKjo9G8eXO88sorGDt2LF5++WUEBATket+MjAxkZGTk/J2YmAgAsNvtsNvtJfiJS5Zadit/BvIc6937sM69D+vcO7HevQ/r3PuwzoHkZODIEX8AwLJlQFqaHX6WOaMtGivXe1ISYLdLfcXE2AHI/JUrdvj7G1gwk7Nyneu5W37LbsIJCQkAgIiICADA33//Dbvdjh49euS8pmHDhqhRowa2bNmCdu3aYcuWLWjWrBmio6NzXnPTTTdh2LBh2L17N1q0aJHrfd544w1MmjQp1/KVK1ciJCSkuD9WqVu1apXRRSADsN69D+vc+7DOvRPr3fuwzosmK8uG//3vetjtPnjxxT8QEOAwukhu8+Y6P3EiDEC3nL/nzl2PqlVT8v+HMsSK9X7uXDCAXvD3z8aGDcsRENAXmZl+WLp0HaKjU40unulZsc71UlPdq2NLBqUcDgdGjhyJG264AU2bNgUAxMfHIyAgABUqVHB6bXR0NOLj43Neow9Iqc+rz+Vl/PjxGD16dM7fiYmJiI2NRa9evRAeHl5cH6nU2e12rFq1Cj179oQ/w9Reg/XufVjn3od17p1Y796HdX51Vq+24a+/5FTo2LE+GDnS/EEp1jmwfLnN6e8mTW5E+/Zle4AiK9f79u0yjYz0Qd++fRAe7osLF4A2bW7Ef6fxlAcr17me2susMJYMSg0fPhz//vsvNm7cWOLvFRgYiMDAwFzL/f39Lf0DUZWVz0GeYb17H9a592GdeyfWu/dhnRfNiRPa/Jo1vhgzxte4wnjIm+v89Gnnv69c8fOabmBWrHc1JlGpkg3+/v4IDZW78WVk+HtNvV0NK9a5nrtlt8xA56oRI0Zg6dKlWLt2LapXr56zPCYmBpmZmbhy5YrT68+ePYuYmJic17jejU/9W30NERERERGVbcePa/MHDhhXDvLMsWPOf1+4YEgxyE0XL8r0vxF3UK6cTFO8o8cluckyQSlFUTBixAgsXLgQv/76K2rXru30fKtWreDv7481a9bkLNu/fz9OnDiB9u3bAwDat2+PXbt24dy5czmvWbVqFcLDw9G4cePS+SBERERERGQofVBKvWU9mZ9rUEoNepA5qXfeq1RJpqGhMmVQivQs031v+PDhmDdvHn766SeEhYXljAFVvnx5BAcHo3z58njkkUcwevRoREREIDw8HE899RTat2+Pdu3aAQB69eqFxo0bY/DgwXjrrbcQHx+PCRMmYPjw4Xl20SMiIiIiorJHH5RKTgZSU4EycA+jMk/NLahWTbryMVPK3PLLlEpONqY8ZE5FypS6cuUKPv30U4wfPx6X/gt/btu2DaddO/kWo5kzZyIhIQE33ngjqlSpkvOYP39+zmumTZuGfv36YcCAAejcuTNiYmKwYMGCnOd9fX2xdOlS+Pr6on379rj//vvxwAMPYPLkySVWbiIiIqKrpSjAZ58By5cbXRKiskEflAK0YAeZm5p5c801MmWWm7kxU4rc4XGm1M6dO9GjRw+UL18ex44dw2OPPYaIiAgsWLAAJ06cwBdffFES5YSiFH5XhaCgIMyYMQMzZszI9zU1a9bEcrboiIiIyEJWrQIefhjw9wfOnAEiI40uEZF1ZWXJdgTINmW3S1CqVi1Di0VuUIMctWsDa9dqA2mTOTFTitzhcabU6NGj8eCDD+LgwYMICgrKWd6nTx9s2LChWAtHRERERMCuXTK124EffzS2LJS/EyeAVq2AkSONLgkV5MoVwOGQ+SZNZOpyLyQyKTXIERsrU2bcmJtrppQalEpNNaY8ZE4eB6X+/PNPPPHEE7mWV6tWLWecJyIiIiIqPqdOafPbtxtXDirYzJnAtm3Au+8Ce/caXRrKjxrYKF8eiIqS+YQE48pD7klLA9LTZV4NSjG4YW6umVLquG2sN9LzOCgVGBiIxDzyJA8cOIAoda9ORERERMVGH5Q6dMi4clDB9u3T5v/+27hyUMHU7I2ICG2MG3YnMj+13vz8gJgYmWemlLm5ZkqpQam0NGPKQ+bkcVCqf//+mDx5Mux2OwDAZrPhxIkTGDt2LAYMGFDsBSQiIiLydvqgFAf2NS/97er37zesGFQIBqWsSZ91wwGzrcE1Uyo4WKbMlCI9j4NSU6ZMQXJyMipXroy0tDR06dIF9erVQ1hYGF577bWSKCMRERGRV1MHZQZ4C3Qz049LdOCAceWggqknypUqMShlJfpgojo2EYNS5uVw5J8pxaAU6Xl8973y5ctj1apV2LhxI3bu3Ink5GS0bNkSPXr0KInyEREREXk9fSDqwgVAUQCbzbjyUG4Oh3MW2+HDxpWFCsZMKWvSBxMZlDK/xETthgIcU4oK4nFQStWxY0d07NixOMtCRERERC7S0pwb8JmZQFISEB5uXJkotytXgKws7W99dhuZCzOlrImZUtaibmchIUBQkDYPMChFzjwOSr333nt5LrfZbAgKCkK9evXQuXNn+Pr6XnXhiIjI3BwO4PvvgWuuAVq0MLo05I6//gK2bgXuvlu7cknmpjbs/fzkkZ4u2VIMSpmLvuue+nd2NsAmsfkwU8qa9PWmBjcyMridmZU6FmK1atoyswSl9u8HKlcGKlY0thwkPA5KTZs2DefPn0dqaioq/leLly9fRkhICEJDQ3Hu3DnUqVMHa9euRax6r04iIiqTvv0WuO8+Gbjy6FEgOtroElFhbr9dGoq//gr88IPRpSF36LM6AgKAkyclKFWnjrHlImfnzsm0Zk3g+HEJ2icnA+XLG1suyk0/zo068DKDUuaXV/c9QLKlGKQ3nxMnZFqjhrastINSp07JHWsDA4H//Q/YudP5hhRVq0oWV9WqwLhxwM03Az4ej7pNV8vjr/z1119HmzZtcPDgQVy8eBEXL17EgQMH0LZtW7z77rs4ceIEYmJiMGrUqJIoLxERmcimTTJNSwNWrDC2LFS45GTtyuXPPxtbFnKfOp5UpUraiVdSknHlobypQanYWC1rg12LzCmvu7gxKGV++kypoCBtXD1uZ+ZkdFBq3jygfn2ga1egQwdg8WLngBQg3ayPHAE2bgT69ZPXJiSUfNnImceZUhMmTMCPP/6IunXr5iyrV68e3nnnHQwYMABHjhzBW2+9hQEDBhRrQYmIyHwOHtTm9+0zrhzknuPHtfnUVAlshIUZVx5yj3oCHRkpAWDA+K4PlJsalIqOlkBHQgIDHWalz5RSxwFjXZmfPihls0m2VHIyg1JmkZYG/PQTEBcHPPaY1uYoalAqM1OylrKypI5PnZJMJ5tN5hMTpTt75cry2vBwYNkyadtcuSJd9PRuvRUYOVLKExUF2O3AlCnA669rr9mwAWjYUIY4aN5cegP4FXkUbnKXx19xXFwcsvSjOP4nKysL8fHxAICqVasiiZfwiOgq/Lc7QUyMseWggumDUidPGlcOco8+KAVIl8trrzWmLOQ+fabU5csyz6CU+ahBqcqV5WSZQSnz0mdKqdsST13MTx9MBBiUMoP4eOCXX+TOo599BuzZI8tXrNDuQNqkifZ6NSilXmBRZWcDS5cCn34qwaTwcFmX6+s8NW4c8OKLEsCqWjX386+9Jg8A+PNPCVzFxQHTp8uyt9+WIFXXrsDjj0uQzNPxyxRFpjabfM7ffgMqVJCuw4sXAwcOSLfBU6ckc6tzZ0BRbPj99xj06VPUT24tHgelunbtiieeeAKffvopWvw3qu327dsxbNgwdOvWDQCwa9cu1K5du3hLSkRe49IlOVFOTAR27ZLUWzKf9HTnIIf+VuhkTq5BqSNHGJSyAv04KhkZMs+TMPPRB6XULmGsJ3PSBzfULmAM9JqfPlMK0MaVYt0ZY9UqGacyr/3cypUyLV8euOkmbblrppTDAcyYAUyapB3rCqKOXRobK5nea9fK302bShvn5puB/v3lfevWBRo1kufVfXJB2rSR8ac++USy/z/9FNi9Wx4//giMGCHjOnbrJmMHXrok5b/xRsm62rcPaNkSaNxY/vf4cSnvpk3yHbVuDaxenfd7f/qpNv/mmwDgh4iIazF5cuHlLgs8DkrNnj0bgwcPRqtWreDv7w9AsqS6d++O2bNnAwBCQ0MxZcqU4i0pEXmNlSu1AMeyZZJqS+Zz5Ih29QfQsjnIvFyDUsxuswZ99z11rAuehJmPevc9fVCKmVLmY7fLRS9Aghvp6TLPAKL55ReUYt2VrvPnJRCjZkVVrQrUqiXLRo2SLnyPPirPPfOM8yD0rkGp0aOBd9+V+bAw4IEHJPBTpYp0n4uMlEyirCzJVnLNdsrOluwlNbh8tUJCpMwAcNttwOzZwOnTwObNsiwzM/cYqj/+6N66XQNSvr7SldDPTy5qVK8un/vgQSAsTEFIyBU4HJFX9XmswuOgVExMDFatWoV9+/bhwIEDAIAGDRqgQYMGOa/p2rVr8ZWQiLzOzp3a/N69xpWDCqYOmK1ippT5uQal2F3FGvTd9+LiZJ4nYebj2n0PYD2ZkdoF1maTLjRqoJd1ZX6uQSk1wMG6KzkHDkgQ5pNPJOvH1xdYs0aCQYBkQS1YoNUFADzyiGRhHz4M3Hmn8/rU12VlyV2A1YDUmDHSje6/nBcn/3XOypOnXek8cdNNWpbXkSPAli2SgXXwoLSBDx6UoHZCgoxhFRmpBa+aNJFj9okTwIABksG1YoUExMeNk0yvzEzn703Pbs/C8uVb4ePjHf33ijxsV8OGDdGwYcPiLAsREQAZ50Z1+rRx5aCCqdkbtWrJ3UyYKWV+alAqNlaypBiUsgZ9phS7q5hXXt33mCllPmpgo0IFOaHVb1MOB28Hb1Zpadr4QhUrypTB3+LlcEjgZft2YM4c6Y6mH9Pp33+1eT8/4IkngLfeyjuw0qaNPFzpX/vcczK96SZZj5nVqSOPwmRkSIBK7Wao1727898cQF1TpK/i1KlTWLx4MU6cOIHMzEyn56ZOnVosBSMi76XeQhZgUMrM1CBUw4YSlEpLk4ah2kgk81G3rSZNJCildmEhc9NnSjEzwLzyypRiUMp89IOcA87HrPT0/DMXyFhqhpuvr9YdjEF692RkyG87NBT4+GPpJnbzzcDXX8vfkZHy3NKludsFPj7AddfJ+K5ZWfK6++8HevQoWpc5f39Zp8MhwS9fX+DDD4vnc5pBYGDeASkqmMdBqTVr1qB///6oU6cO9u3bh6ZNm+LYsWNQFAUtW7YsiTISFVl6utzm86abgBtuMLo05C59FyPXLmJkHuqJcq1a0siw2+UKNINS5qQo2pg311wjaeTMlLIGfaaUJ7fTptKTkaF1A+NA5+amv3EAIHfAUqWkMChlVmqGW8WKWjCEQXqN3Q7s2CGPvXtlP1S3roxj9M03crx3ONxbV61aMoD54MESwIqKKr5y2mxSb2rAvm9f9zKQqGzzOCg1fvx4PPfcc5g0aRLCwsLw448/onLlyrjvvvvQu3fvkigjUZHNnAm88oo84uMZubYCu11uh6q6cEGCi0FBxpWJ8qYGpaKiZHDKS5eYFWBmSUlylROQBqe6jMxPnynF7irmpI6p5+cn3cKYKWVe+mMXIJkaQUHS1khJKd4TcCo+ruNJAcbvD+12GXNp3jxg/34JTGdny0Wgbt2A8eOLt4tWdjawYYNkGu3cCXz3HfDHH7Lcz087xrsrKEjGfFKDewMHAp06SbZPSdIHpfr1K9n3ImvweDPZu3cvvvnmG/lnPz+kpaUhNDQUkydPxq233ophw4YVeyGJiuqvv7T59euBQYOMKwu55+JFOZjbbPJwOKQBWb260SUjV/rsjdBQBqXMTq2voCAtQM+glPllZmr1pO++x0wpc9F33fPxYaaUmalBqUjdTa3KlZOgFLcr8yooKFXa9ZaeDkyfDkyZkv94muvWARMnSrZRzZoSoNJn5eVHUWSwbLtduikeOADMmeOLDRv6IiMj/1P3rCz5bho2lDGNMjMlQH7ddcC990qw9fBhLXB++LAEhNSMwdKk/x7UgcTJu3kclCpXrlzOOFJVqlTB4cOH0aRJEwDABY5ySyaj3qUI0G5bSuamnjhXrChdws6eZVDKrPTZGxzU1/z0XVbCwmSeY0qZn1pvPj7OGTg8eTYXtWts5coyZaaUeeUVlAoJkW2NQUTzMkum1O7dklGkvzt0+/YyiPWVKxKg/u47Wa4owBdfyPwrrwAdO8r/du4srw0Kkt/h8uXASy9pXYBz8/nv4SwqCmjUCOjVC7jtNpkvaKD+Zs20+Y4d3f7IxU4/eDrb9wQUISjVrl07bNy4EY0aNUKfPn3w7LPPYteuXViwYAHatWtXEmUkKjJ9UEo/T+alP3FWg1LqMjIXfcOeQSnzUxv0+qAUM6XMTx+o9/XlGCpmpWZKqV2/mCllXvllSgGsLzNT600flCqt/eGxYzIkyPr10l0OAGJiJPtp6FAgIMD59fPnS5ferVuByZNlCgAbN8rDHYGB0i0PAO66y4H69X/H9ddfj7Zt/XDlClC7dtEGGjcDfX3xbpcEFCEoNXXqVCT/d9YxadIkJCcnY/78+ahfvz7vvEemox+biEEpa9AHpXx9Zf7KFcOKQwVgUMpamCllTa4n0MyUMid1TCk1U4r7RPNS6yqvoBS3K/NS7x5bo4a2rCTq7eBBOTZWqQK89x4we7ZzFz2bTbq9vf++dMvLT1SUDOLdty/wzz/AmjWynj//lPnAQMmU0mdH+fkB990nwa4GDbT3LV8+G8uXn0ePHgr8/Z0Dc1b03HPApEkAR/0hlcdBqTq64fHLlSuHWbNmFWuBiIpLaqrzCVd8vHFlIffpT5ztdpnnlUvzUZTcY0oBPAEzM/1t0JnFYR2udwpjppQ56ceUAth9z8zU9qB+QHNuV+Z37JhM9YGgq8lwO3pUupHFxcm4Tbt3y29j0SItQ0mvdm1gzBigT5+Cg1F5ad5cHqrz52VcpdBQ2cf7+kr3bFdq4FRtD5cVL70kd/e75hqjS0JmUaSg1J9//olKLqOiXblyBS1btsSRI0eKrXBEV0NtIKoYlLIG/QmY2rWIjUTzSU2VgT4BjillFfrue/r6Um8sQObETClryC8oxeOX+Rw+LFP9behZX+Z3/LhM1bvHAu7Xm90OzJghr0tIALZtk2ylwvj6Am+8ATz2WN5Bo6LSB0SNGGjcaD4+MgA7kcrjoNSxY8eQnUf4OCMjA6dPny6WQpWGGTNm4O2330Z8fDyuu+46vP/++7j++uuNLhYVI9dx9+PjefJlBfqglMMh82wkmo+6fQUGSqOQQSnz0w8Sqzbks7PlDj0lfftnKjpmSlmDWYNSWVly6/hy5YD69eVkMCureG9Tnx9F0W5VbxaXLgGXL8t8XkEpT4K9iiIZNr/+KvvRjRvlYtqUKcB/94AiyPd05oxcyAoOBn7/XbrgNW0q3df0bfN9+2TIhtBQ6d514YIMIv7oo4Ca96DPUipof3joEDB1qmREbduW+2K1qmZNyYK69lq5M+211wI33ii9LbKynLsLElHJcPswsXjx4pz5X375BeXLl8/5Ozs7G2vWrEEtfejaxObPn4/Ro0dj1qxZaNu2LaZPn46bbroJ+/fvR2W1NUGWpzbka9aUqyt2O5CRIQdAMi/9CZjaODS6UU+56bM3bDYGpawgr6AUINsXg1LmxUwpa3AdU8rIoNTJk8CECTL/++8SOAEkOJSVJfP33CNj5bhzi3p3paUBn34qWSApKXK3sZMngRtuAJYskfdyHRC6JPz7L7B2rWRi/PWXdMeqWxcYMEDbjqpUcd4PFlRfqanA4sVA+fKSZfPddxKwyC/T5tIlGQy7KBdBs7LkPSIi5MLc0aNAvXqer8do2dny3W/YIF211MxqvYoVZdykf/8FWrWSYOHOnblft24d8Pbb8t2Ehzt/H677w/R0YNYsCUh9+KEEvPQqVZJ6ueMOGdeoXr3860lt1xBRyXM7KHXbbbcBAGw2G4YMGeL0nL+/P2rVqoUpU6YUa+FKytSpU/HYY4/hoYceAgDMmjULy5Ytw5w5czBu3Din12ZkZCAjIyPn78T/Bimy2+2wW7iDr1p2K3+GwsTH2wD4oUYNB44fl1s7XL5sdxrY0ttYod7Pn/cF4IMKFbL/OxnzRWJiNux2h8Els6aSqvOzZ2X7qlRJgd2eheBgH7CuzCG/Or94Ubat8uWzACjw9/eD3W7DlSv2nIHPyXzOndP2iXa7A/7+AOCP1FQFmZlZOSdUVti/l2XnzvkBsCEiIgt2u/Jf8MUfKSmyjywJ+jrPzAQ+/NAHkyb5ICXF+Szbz0+Bnx+Qnq4t/+YbedSooaB/fwcefdQBHx/JpKpfXzJ/duywoX59BeXKyXg7QUESSNiyxYZjx2yIiVFw5IgNa9bYcOaMDUeO5H12/9tv0vXJ319By5YK2rdXcPiwDRkZQJ8+Cvr2dbg9Rk9mJvDJJz74808bdu60ITMT6NnTgcOHbUhMBBo2BL791obUVOey/PYbMHeu9vf11ztgt2s9P4KCnI9hFy4An3/ug4wMYP58H+zd636E6c8/gXHjsvHKK45CA1PbtwOvveaLxEQJaP72mw1xcfLdytioNoSEKFi7NgstWhi/nSuKBIDKlZMLvRs32tC0qYLFi33w+ec2pKTYULOmgq1bbbhwoeAPf/myBE0Buaudq1atHGjWDJg71ycnmHrLLQ44HNk5mfSBgdIWSU5WkJGRhXvu8cWiRdrt3OrWVXD//Q5ERQG33+5w6jYHaEFaszO63qn0lZU6d7f8bgelHP9t/bVr18aff/6JSIue2WdmZuLvv//G+PHjc5b5+PigR48e2LJlS67Xv/HGG5g0aVKu5StXrkSImjNqYatWrTK6CCVm48Y6AJohOzsOAQExyMz0xZIlaxEdnWZ00Qxn5no/dKgjgEo4fnwbzpwJB9AAe/eewPLleVw+I7cVd52vX18NQGsAF7B8+WacPFkPQBPs338ay5dvL9b3oqJxrfMjR2TbOnp0G5Yvj0NAwM2w2wPw888bUL06U9zM6t9/2wOojHPndmD58pNIS/MD0BeKYsOiRb8gMNB5SAUz79/LKkUB4uP7AfDFv//+ivPn0xAXFwKgJxITs7F8+fISff/vv9+AiRPb4/jx8k7L27U7g3r1rqB79xMIC8vEhg3VkZgYgOTkAPzwg4wwfOKEDR984IsPPvB1+l9//2zY7c7L3FWuXCYqV05Fq1bnYLMp+P77BgAAu92GP/6w4Y8/tNeuXAmMHavg1Vc3oX79KwWuV1GASZPa459/nHs1HDiglXPzZm25n58DVasmo1Wrs0hKCsDq1Vrkq3XrzVi+/GLO32fPNgFQD//+ewSLF+/F//3fDdi7Vxvsx2ZT4OurwMfHgRtvPIW4uHJISgrAnXceQNu2cf+9n4I332yD33+virfe8sVbb/miQ4fTGDZsB8LC5MQsO9uGtWtj8cEHLQr8rHJhVaSm2tC2rT/q1LmCzp1P4eabfYplO9dnEV28GIT9+yMQHJyFhIRA/PVXNI4eLY+gIInaXLgQjMxMXwQFZeHKlSAEB9uRluaf53p375ay+/o60LjxRVSunIpu3U6gWrVknDkTigYNLkNRgHXrYnH5chACA7OQluaH8uUz0bZtHMLDMxEXVw5VqybDxwew2+vj668bIywsAzfeuB7Ll2vt+MOHywO4EZcupWP8+N1YtKg1AKB163g0b34ePXocR1CQ7CP//POqvzLDcf/ufaxe56lupnXbFMU1sbFsO3PmDKpVq4bNmzejffv2Ocuff/55rF+/Hn/oj5TIO1MqNjYWFy5cQHh4eKmVu7jZ7XasWrUKPXv2hL9/3gcVq5s0yQevveaLJ57IxoIFPjh/3oZt2+xo2tTokhnHCvV+7bV+2LfPhl9+ycJff9nw4ou+GDzYgdmz87gVChWqpOr8gw98MHq0L+6804F587Ixc6YPnnnGF3fc4cC337KujJRfnTdr5of9+21YtSoLXbooqF3bD6dP2/D773a0bGlggalALVr4YfduG5Yvz0KPHgqys4HgYKnX06ftOVf+jdi/JyTIOC2xsd7dNT4xEYiMlO/88mU7ypWTcSxr1PCHzaYgPT2r2MaztNulG97588CLL9qwdKkdFy8698Hr1MmBDz/MRoMG+a/nzz9t+OEHG1JTgb17bdiwwSfXa3x8FDgcuQseEaEgNla669WsqaB3bwVVqkhG1XXXKahaVXttdjYwb55kVnXurGDLFhsOHLCheXMFycnAnDk+OHHChmrVFPzyS1a+d+NSFOD5533w7rsSgLr5ZgceesiBxERg82YfNGigIDJSwYEDkqkzaJCCsDDnrlkzZvjglVd80KuXgs8/z3Z6Tm0zDh2ajcBA5LzP7bc70KqVggcfdMCdET7i4oCaNZ23P39/+b7yyyRr3lzBXXc5EB8PtGypoFcvBdu325CUJJlTrgHDqKhU9O4dAH9/Hwwe7EC9egqWL7ehRg2gY0cFf/xhQ1iYnN7NmeODxYt9cM89DsTGAsuX27B3rw0XL0rWWXZ28fwwAwMV3HefgkaNFMTFSRfOYcMcKK7r9//+K+M9uWY67d8PNGvmj6AgBZUrS5B10qRsjB9ftjK2rdB+p+JVVuo8MTERkZGRSEhIKDB24lam1Hvvvef2Gz/99NNuv9YKAgMDEZjHYBv+/v6W/oGoysrnyIs6kGVUlC9CQ6UBl5HhjzL6cT1i5npXx72JjvaDuu9KS/OBv3/uBjO5r7jrXK2nypWlbtTuX6wr83Ctc3WfWLmyH/z9tbE4uF80N/XOsdWrS735+0sAKD0dyMzMXXcluX/ftk3GIkpPl8GI/xvRAICMgdOggdypql27khmnTB0Q+cgReb+NG4Fp06RrWPfuMl5Qq1by/N69MqZkp07yWr3kZODrr6XrTmKijD8THCxdvypVArp2BWJi3C/XoUMyjYkBKlSQ7169U5ei2JCd7e/R2E2JicDp0zKmzciRMh5T7dpSvl9+kTuC2Wzq+EfSlG/YEJg3D2jRAgB8/nvkr0MHeUgZ5f0qVQKWLQOWLpU6HDLEhj175PO1bq19J+XK6QMZBQc1/P2Bhx/W/u7Rw/n5UaOAtm2BfftsaN7cHyEhMlh448bAU09JXX33nYxNFScJSZg1C3jiCe0zPvJIgUXIMXIk8PTTgI+PDa7fj3oM27rVF9u2yfwPPwADBqivcy9rrEYN+T7T06XL4OOPA8eO2ZDXzcmjo2V7GTLEBh8f5/XffLNMBw0CXnwRWLVKfgfffw+cPx+CL7+U5+fMce94O3Vq4eUPC5PvOyYG6NwZ2LNHvvf/+z8JBq1YAfTsCfTrJ21qu122rcBAICTE5vK7ANz9ztzRIp/EMnU7S0+34cQJoHp14LnnfOHvX3zvbSZmbr9TybB6nbtbdreCUtOmTXNrZTabzfRBqcjISPj6+uLs2bNOy8+ePYsYT1ogFvfYY75Yv/5GBAXZcNNNRpemZKgDZkdGchBmq1AU59vWm+XuRZSbeheb6GiZmmnwZUWRAWITE6Vcfn4yToo3029b6gk6ty/zy8zUjmVVqmjLy5WTk97Sqru//5ZBgdety/81ly4BW7bIXauCguSOWZMnAx07Xt17nzwpd9CaPr3g1y1YkPfysDAJ6Bw7JvuCGjWAU6dy36FXLzgYeOstCbL9/rsEtrKzJXATGQn89BOwdSvQrZt8L+q4OPpbnOszRFJS8h5Q3OGQcs2bJwGMzEzZV/32m5zw6x04oA1YrmraVEHv3n/h7rub49prix5cttnkZB4A7rxTHqpWreRRUsLDZVDyAQOk650a6Ny9Gxg61Pm1/v7AJ58ALkPbeiS/Y4G6P1QDUj17SpmKKihI1rFjh9RneLhcGDh0SIKe+QVZ8hITAwweLI+//rLj//7vFFq2rIHVqyWA5u64SDExwO23S3bRr78CY8cCbdrInfE6dgSaN9e69OX1PQ0erM2bZRQX/WD1APDCCyi27CwiKj1uBaWOHj1a0uUoNQEBAWjVqhXWrFmTM3i7w+HAmjVrMGLECGMLV4oOHwaOHSuPy5ctMsJfEagNzkqVGJSyCvX2uwCDUmanxvXV7gxG36Y+ORl47z2589Px48gZBBWQgXkffhh47TXvvctccrK2bTEoZR1nzsjU31/2iapy5SRYVZJ1d/myZGW89hpw4oS2vEsX2Z7CwyVoc+SIBISSkiTLJjVVAmZr10pWzOTJUn4fH6BRIwlebd4sz23ZIsdqX1/ZNhMTJQPr0iXJijl71jkbKy8DB8ot3DdtkmDTv/86P5+U5HxHLzU4C8j7ZmfLXdVat5bgzKFDEih66qnCv6N//gE+/1zeA3DOAvL11TLaUlLkJD4zE/j2Wwlobd4sg1znx8fHeT8GSBmfew5o2VK+p8aNs7B69Rlce21zS2c7xsTI72XRIqlzX18JmuzbB9SqJVlwnTpJ5ptr963i4hrc6NateNYbHg707Vs86wIk8Dl06E706VMdr73mC7sdOHhQyxw8cUKCipUqSYCtcmUJaLs74khxdTMtLa4BqC5djCkHEV0dtwc6z4s6HJXNYnuw0aNHY8iQIWjdujWuv/56TJ8+HSkpKTl34/MGfv/VvFXuOlEU6tVlBqWsQz1ZCA6WB0+azcssmVJJScBXXwEvv6yVydXly8CUKdLNZ+RI4Kab5Eq1lU/iPKVuW4GBWsYGty9zOHBATr7bt5duU0uXyvHr4Ye1oK/rbcvdqTtFkRP848eBatWku9q6dbKNNmwI7NolWUjjxsk0O1tOXtetkwCPPnijev99YPhw57I0auR80i1j/EiXqjNnJBsjL++/7863Ixo0AJo2laBEdLQEMfz9ZXrjjc7lSUqS586fl+9v3ToJ4DRrJkGe48elDdS2rbwuIMB5X5CdLV3KPvxQ5lV+fvJZ1aynGjXklvfnz2uv0WcYAXLCrAal0tPlNvQ//5z/57z3XqBJE8lmadjQOXM4Lxa/KZOTgADpqqZ68snSfX/X4MYzz5Tu+xeVv790dQRy//46dSr98pQ2uculUAPfRGQ9RQpKffHFF3j77bdx8OBBAMA111yDMWPGYLA+r9PE7rrrLpw/fx4vvfQS4uPj0bx5c6xYsQLR6tmVF/CGoJSaKcXue9ahDyQC5uoSRs7UAJBRmVJr10qGhPqbAYC6dSW7oXdvudJeubIMxPvee8Drr8sJ6dSp8lC1aCEnz088oe0XyyL1e4qI0E7gGZQqHYoiQdPNm+X31qCB/CYPH5Zg044def/f+vXaeCmtWzs/l1fdXbwIXLkSiBEjfPDHHxKIOX4873Vv2KDNF5Yk3rMn8NJLWhCnMOHhsg0ePQrMnCmPrCwJshw7Jt2yVC1aSLCofHnJjKpUSQJPNWrINpyaKq/xpKuTOjZQbKxMXYcoKOxmJ76+2j7Dz08+89GjcvJbo4bza5OSgPvuA5YvB0aPlqwevXLlJLCUkgJMmuQckBo+XIIIWVmy7s6dc5clv2AUFT99ptTAgXl3tyTz0QekGza0XqYXEQmPm+BTp07F//3f/2HEiBG44YYbAAAbN27E0KFDceHCBYwaNarYC1kSRowY4VXd9VypJ1/6q4BlDTOlrMc1KKUGOhiUMh+1+15pZ0r98YecUE+YIF1hAMkCGTMGGDbM+aopICfIr70m2Ro//wx89JEEtFTbt8tJ+eLFcmLpWzbHRs0VRAS0k660tNyvp6t36ZJkJ33yiWQlAcDq1c6vUQNSkZFyIaVcOcnQOHoU+OYbCSwBwGOPOf+fPiilKBLwmDTJH0DvXOUIDi68jps2lUyt8+dlmx4wQIJFUVFF3yYCAuSzuGacJCXJoM01auQOtpmJ2m4AJHiYl7Aw2XdkZ+f9Pan1dOoU8PHHMv/pp8Ddd+fuLkbGUoOZgAzyTtbRpIkEu90d8J6IzMfjoNT777+PmTNn4oEHHshZ1r9/fzRp0gQvv/yyZYJS3k5tPJXVTKnUVK0Rrs+UUsd9IHNiUMoaEhO1AK96f4iSypQ6fFjuAJSaKmOxLFrk/Pxbb0l2VGG3ow8PB+66Sx67dklXvuRk6dq3ejWwcqWcmHftKmOJ3HJL2Rp/ikGp0nX8uAwarAaVAOlKExoqYx6dPCnPd+okWRnt28uyqCh5TWqqDI586pS8xnWwcH1QavZsCUrpjRsnd1Zr00ay4xYskBNt10weI4SFSTe2siS/wJ1aT889J0HKRo2ABx8su8FvK9MHHtu0Ma4c5LlVq+QYfv/9RpeEiIrK46BUXFwcOqj3kNXp0KED4tR7tZLpqZlSdnvZzHNVgxt+ftIAZjcVa2BQyhpOn5Zp+fJawFefKaXett1dly7J4Kxnz8r06FEJlGzYIJlM6t2AAFlvz57S1eXpp52vbrurWTNgzhzt7x9+kBPFffvkMXOmnMh/9FHuMTqsynUMMIBBqZLgcMhd4p59Vlt2zTUSNLr77oL/t3ZtbT4kRE6yFiyQsaVctyd1e4uPB955R+YHDXIgJuYfTJzYDBERzv3sCntvKhlqPR05ItOXXmJA6v/Zu/PwJqr1D+DfdKW0BVoolKXsu4AoOyLIqhZFfiq4XFEQFxC8F3BBEEEBRb0CKipeFcENFVRQBJWCCCIossq+KMhadrrvOb8/XqczSdM2LU0y03w/z5MnyWQ7ycnMnPPOe86YVa1aMtTz4kUZqkrWUbPm5Z2RkYh8r8RBqcaNG2PRokWYOHGiw/LPP/8cTZo0KbOCkWdp80KU10wpLbhRrZo05rWOM4NS5lZUUKqkgQ7ynOPH5Vo7hTjgOElsRkbRp2TOzpbA1u7dwA8/SAZUUadnr1NHtlm33ioNz9atL6/8zm6/Xc6aNW8esGCBZLJcuCBzvtx0U/FZWFbgfLZEQA9KZWZ6vzyAbI/Dw+V/sHixbK979pT1X8vAM7ukJODzz+UAiFLAiy/K2ds0K1YAN95Yuvdu0QJ4+mnXj2nBjoULpRPdsCEwf34eEhKOITKyjFcQKjXjEL0mTSQrjszJZgO+/97XpSAi8k9uB6V27dqFVq1aYerUqRg8eDDWrVuXP6fUL7/8gtWrV2PRokUeKyiVrfI+0bnWwXWeMJtzSpmbls2hnfJZC2woBWRllY/ggBUpJRlEISEymXhxQan09IJBqd9/Bz76SM6EtX+/Ph+UUeXKcsSzZUtZdxs3Bu66S5+w2JOqVJHslscekyBN48YSOJs1C3A6BmNJZhm+d+GCDKMeNkzm9qpQwXVQrEcP4O23ZeJaM8nKAjZtkmGlqanAa685BqE0Y8cCEyZ4/vT12qThd9/tX2eTtApjUOquu5glRURE5IrbQak2bdqgQ4cOGD58OH788Ue88847WPrP5B4tWrTApk2bcFVJTo9CPlXeg1LGTCmAmVJWoY0ArllTro1nv0lP911QSinJnomOlkm1rej0aVnfd+2SIXIZGTLPSceOEogxnoobkAnFN26UgMGSJdIRB4CHHtI7v8agVGCgzMGUlSXrmTZx84oV8tq5c2Vok7PatSUDasIEvd59rUIFCUSNGiWZKgcPyunhfXU2ph07gKgoOf17SIhkEZU0AHHsmFzXqqUv09YnbwSlsrJkUutduxyXawGpxo0lkPnHH3J/7VqZ4+vKKyVjaPp0z8+HlJMjc0FFR0vGxK5dUobNm2UOssJUry5ZMPv3ywThjz4qE+96kjHYER7uOFyQzMNYT1de6btyEBERmZnbQam1a9di/vz5ePzxx2G323Hbbbdh9uzZ6O7qHLZkev4SlGKmlLWcPCnXWsc5OFguOTkSlIqO9l5ZUlIkS2bzZsky0YIygAQqmjeXCYjr1fNemVyVMSCg4Fmcdu2STvSgQfKbPf54d/z1V5DLoNCmTTL596uvyu+vnZFTy4Zypp1BCig4WXF4uB6USk6WoVjGIERAgHTen3xSJiS1282b/TZyJHDggGTCLFggl0GDJMOnYUOZyyonR+qgenXHM3xGRcnvt369fOeqVeU5ycly/5prJIinDUlVSp7/3XcyNDE6GnjkEVl28KDjnFqArBOzZkkZAwPlN9cCjvv3A1Wq2PDDD/Xw3XcBuO02GZp48KC81jiZ7+VkSp0/L3WXlycBnCZNZOLurCwZThYVJVlxb74pAc6QEH0uMkAmnp8xQx+Kec018tvY7cDevcCIEfL7bd0ql08+Adq1k/mZHnhAJqPX3q92bSlHWpq8r1JyFrmYGPl9MzMlQ6tmTclwysqS7cmWLTL8rWtXea9vvpE6cld4uJTlqae8P9zQuM536iSZfjk53i0DFc+YBcjmMhERkWtuB6WuvfZaXHvttZgzZw4WLVqEBQsWoGfPnmjUqBGGDx+O++67D7FWmQSCEBQkvZzyGpTShu8xU8panDOlAMmeSEry3mTnp07pZ7MqbP14/nm5joqSM7e1bu25oTN2u5x9Ljxczsa1fLl0oBMT5ToyUuZE2rNHOtzNmkmgKSVFm8w7GEBU/vtVqwa0aSOvzcuT3/bsWcmKMgoOlgBGbq4El8aOleDC0KHyeJs2BefKqVhROv/p6cD48XpA6v/+T4YX3XabdeYFs9n0CaRfe02uFy+Wy+UKDpbfKi1N/kPnz7vOIitMTo5k4/znPxKEMZ7hTQQBaAtAJmu/+24JcNlsMjRSU1RQSikJCuXkyLDKgwclY+5yR+k/+qgEM7t0cX12w4AAyTJau1b+P198AUybJo9t2SKXTz8F6taVjD9NRIQEBBs0kP/ssWOSyXf11TJMsKgzr/78c8FlDRrIEMKEBD34dffdMmF4o0YSjHYOBnuT8bN79vRdOahoAQH6ba09QkRERI5KPNF5eHg4hg0bhmHDhuHQoUOYP38+3nzzTTzzzDO44YYb8M0333iinFTGmClFZmO3+zYodf488PLLwMyZerYQIB35e++VCbZ//hmYMkWWR0VJRki7dtK5fuIJyaBKSnI8w5k7MjMlKFSjhnzP99+X9wkOBj74oPjXzp2r33eV4RQTk47XXw9BREQQuneXQIbR2rXAjz9KxkV0tAQkGjVynH8IkOywwEAp05QphZ8R7McfZT4gQDJc7r67+N/AjIKCJINs2jQJ7mhBkZMnSxbgrldP/tsVKkhwJCdH6heQgGBhuneX/17nzpIJU6OGZG+9+abUQVqaY0AqOlrWI21ZeLhCWpoNCxfK/Q4dJMCkcTXReW4usHSpZABpZSytChVkeGiVKsDNNwO33OL+HEsBARL4bNMGGDJEMtROnpRgbGamY0AK0Lfthw/ry44fL7g+hITIfzgjQ9bbG26Q9b1WLfm9BwyQ99dOkmG3y28SElLqn8EjjEGpXr18Vw4q2ksvSabfkCG+LgkREZF5lTgoZdS4cWNMnDgR9erVw4QJE7B8+fKyKhd5WHkPSjFTyvwyMmSS3po15XLihPwfg4Ich8IYz8BX1rKzpXP/xRcSSNHWh1atZFLaceMch5f17Cmn9Aak43/LLcC6dTIcaPp0uQAyMfe118pwpvPnJRiQlyfDg377Tb5rdLRkIkVHy3JjIKwoV10lgYWgIBnitG+fvF+1ajKEKjtbgiA9emjDmHKweXMC4uPjC83m6tFDLu645x65uKLVlRYkq1at4BA/K4qMlPm3jHJypA7275cgX1iY1GFUlARPKleWQIb2/7Hb9aFkmzbJMLEGDfRAbNu2ErC5dEmeZwweGbVsKUGpqVPlNPMVK8rrQkIk+AMABw/m4PffV2LQoH546KFgLFggy596yvG9nOeUeustmUfLSFsXq1aV7erp0/K6556TOZ7y8iTr6eBBCQBdd51kMf36qzxeFnOwNWkiWVuaH3+U4ZRRURI4PXdO/r/h4XI2x6uukiy+tWulfq64QtbHgwdl+J+WXZad7TqAHBmp3w4IMF9ACnAsU7NmvisHFS0uTrbRREREVLhSB6XWrVuH999/H19++SUCAgIwePBgDB8+vCzLRh6kdU7La1CKmVLelZcHrFwpHaXUVMk2qlFDhrnt3Cmd3pwcyTrRJjLW5tIBpKM4YYLcbtLEcSicu0Gpc+ck4NO7t3Q233lHgl5Nm0o2yoULktlUoYK818GDcl87KxkgndnJk4GBA4v/zlWqyJw5KSnSEX7kET0YeuyYzFWjZai4cuKE4xw7muBgCXbVri2TLmuBnauukg6yc/ZScUr6/MuhrWdHjsj1vHnmnTPqcmn/UVdnh3N1tkBtGE9YmGMAsFUrx+dpgaXiVK2qb9+c1a8P7NkjG/eZMyVI1rSp/K+MjMP3Nm+WIZqaqCjgq68kyOQO50nI/zk5r0f06lV4dlDfvvrt//s/x8c6dNBvR0XB0m66SYL51at7d649IiIiorJWoqDUyZMnsWDBAixYsACHDh1C165d8frrr2Pw4MEI9+XkClRi2mmJ3c3OsBotOKB12oyTEFPZunRJJoBetargY198UfjrjJM3Hzggw3MAID7e8XmuglJJSRLkmjxZ5lhyHsoTFub+5M3h4RIQGzRIOu4lYbNJ1sWgQdJJ/uknCSp88olkPzVpog+5On4cuP56yfJITpYAwYABMm9OYKDMD5SaKh1Mq3YytfUMkN/SuS7J+6KjJWjqijEoNXKkBHN79ZLsQeOZFcl8qleX7UpIiHXmaSMiIiJyxe2g1I033ohVq1ahWrVquPfee3H//fejGXPGLUsbvldez9ajzdPiPHwvPV2G0RgnH6XSsdtlmNbkyZKFBEgHWBu2tH+//ty4OKmDunVlONCVV0pQpkEDGVL08svyPJtNOsdGzkGp996TIUbZ2YWXLSNDhjTddJMEimJjZYjR3r2yvGFD+ey//pL5jkoajHKlalWZyBuQbC1/ZMzyueMOfTtD5qQFpXbvlusKFWRYHANS1mAMAhMRERFZldtdhuDgYHzxxRe46aabEKil2ZBllec5pZSSyXABfcJsLZFPKQlY+CqxTylgxw6Z2yooSAIZOTlAixa+KU9JXbwo2TyVK0sARsuOatpUhuYZz8a2fz+werUEoIoayvPSS5Ix9MILMhlyo0aOjxuDUuvWAQ8+qD/WtKlMLr5zp3Sw77tP5rw5e1bmkLFqxpFVGYdEdeniu3KQe5yHVg4a5HroIRERERGRp7gdlOJZ9coXLSiVnV3+8v4vXNCzaLRJerXABiABIW8GpRITgUmTJHBy+LDrs20NHiyTF5vhlNFnz8p8S+3aAdu36/MYPfCABJmMw+4qVgRefFHmU3KOVTdr5v4EvNdcI8PwXNHqLjVVznAHSOf52WclKOWcjeMc1CLv0TJvADlrGpmbcUJvoOAk50REREREnsbBFX5K68jPnx+ASZNkOFN5oZ3NqmpVOeU3IIGVihUl2yY11fOTP1+4AHz7rWQLvf22PrwNkDLl5MjwN82iRXJp2VICVE8+6djB9wRt0u8lS4APPyx83pnCVK8OrFghwStP0oJSixfLWctCQyUQVp7+s+WFMVOqVi3flYPcExOj365QAejY0XdlISIiIiL/xKCUnzJml0yYAHz+ue/KYrRvH7BxowQ6tKF3xo6TO7SglPZ6TUSEBKXS0i6/nK4cPChn/QsNlWFsp0/rj7VoAbRvL4Gyp5+WDIV9+/Thk/feC+zZI5dnnwVeeQXo3x+48045O1dmpgSROneWs8X9/rsEsBo1Ataskc+97jqZG2b1ahk6tWaNZD3VqAFkZckZ4XbtCkLt2ldjzJig/DOkuatRIwlg1aolWV/t23tnThMtKKWdEn7kSAakzGrMGJm4vXt3Tr5sBZUr67erVmWdEREREZH3MSjlp4xBKU8FaQqTlQWsXStnI+vXT85GtmuXBGRcDeEaPFjmHQoLk9OwR0dLcOnCBaB2beDQITn1fLNmEtz5+295nXOmhjZkr6Rn4MvKkuBO7dqSGbRqFXDVVTJR9g8/SBbW5s3Ad98VfO0dd8g8SYMH66eQ11x5pX57xw6ZhHvbNmD0aCAlRQKFzsHCoCDHecBCQ6V87rPh0KGCk8a0aCFncurQAZgzRwJey5ZJHT3yiJzNsFYtfYieu6eJLwvGoZcBAcD48d77bCqZiAjgs898XQpyl80m27Jt24B77vF1aYiIiIjIHzEo5aeMAZLly+UU9ZUqFf86u106nQEBcmR9/XoJyMTFSWbQ8ePAFVdIwObgQTkbV6VKwMKFEizq1UuCL1o2kzObTTKDdu7Ul2lD27THr74a+OMPGQLnPGH76tX6PCktWzq+t5bVU1gQLj1d5qLasAEYNw7o1Em+56JF8lh4uPsBvE6dgP/9zzHwVJSgIKB1a7n07i3Br3nzJCvq9Gn9zHPa96xVCzh5UgJSgYHy+xeW+dS3r2QW7dgB/PorEBKSh4kTgUGDApGYKIEo57llAAmoaXw5+bHxf9m1qz5PGBFdvsWLgS+/lGA4EREREZG3MSjlp5wnh+7SBfjiCwkY3XijBH204WXaacLPnZOJr4uzeXPhj/34Y8FlrVoBPXpIkOu222SC5EuXJENm40bgrrv0IJZSwJYt+mudzx74ySf67WuvdXzMVaZUdrZ8t/nzJWBjtH+/431XAalbbwWSkuSxQYMkUyss7PImUq9dW84wp51lTikZvhcaKtlkNWrIkMa//5aJ09u1k6DSjh3ye1xxhfxedesWnHw8JycHK1asQHx8PIKDAwsE7szIOE9Rnz6+KwdRedSokcxhR0RERETkCwxK+amgIOVwf8+egplFRalbV4JVdesCbdvKELrwcLm9aZMEezp1koynwEAZHhYeDpw4IcPvHn1UAi15ea4nHa9SRa579JBgy7vvSnZXu3Yy1KRjR7msWgVkZADx8TLX0IcfyuuqV5c5mYyMmVK5ucDEicB//1v4d2zaVIap9eolt3fskKyiK66QwFaFCgWDe55gs+mTnrdqpS+vV08uGmNWVoMGni+Xt0RH67dbt/ZdOYiIiIiIiKhsMSjlp5wzaJwFBUmGTl6eDJ8aPFjmbLLZgPvvd8xeKS13s4liYiSApOnVS79tDDzNmSND7w4fBmbO1M+85/x5qanAU0/JczRNmgBffSXBn1OnJHPM+Te66ir9tjcm+CZhnOj+iit8Vw4iIiIiIiIqWwxK+SlXGT5dusicTEeOyBCyyEiZQ8pmk7mVzK5SJcmiSk11Pe+QFkhauRL45hu5PWYMMHasfF8tCNWokVeKS27q3l0y1gIDgcaNfV0aIiIiIiIiKisMSvkp56DU5s0yNA6QoXaa4jKqzCYiovAsJm35V1/J9U03AbNm8TToZlehArBmja9LQURERERERGXNAvkv5AnOQSktIFWeOQ8XfO45BqSIiIiIiIiIfIVBKT9lDEq9957vyuFNxgyqjh2Bq6/2XVmIiIiIiIiI/J0lglJHjhzB8OHD0aBBA4SFhaFRo0aYMmUKsrOzHZ73xx9/4Nprr0WFChUQFxeHl19+ucB7LV68GM2bN0eFChXQunVrrFixwltfw1RSUvTb//qX78rhTcZMqUGDfFcOIiIiIiIiIrJIUGrfvn2w2+343//+h927d2P27Nl4++23MdFwSrbk5GT069cP9erVw5YtW/Df//4Xzz77LN55553852zYsAF33XUXhg8fjm3btmHgwIEYOHAgdu3a5Yuv5VOnT+vj1ipU8GFBvMj4PXv29F05iIiIiIiIiMgiE53fcMMNuOGGG/LvN2zYEPv378fcuXPxyiuvAAA++eQTZGdn4/3330dISAiuuOIKbN++HbNmzcJDDz0EAHjttddwww034IknngAATJs2DQkJCXjjjTfw9ttve/+L+VCnTsrXRfC6o0f1223b+qwYRERERERERASLBKVcSUpKQnR0dP79jRs3onv37ggJCclfdv311+Oll17CxYsXERUVhY0bN2LcuHEO73P99ddj6dKlhX5OVlYWsrKy8u8nJycDAHJycpCTk1NG38b7OnbMwbRpv+HOO69GTo5l/wYlMmgQMGtWEG67TcFuz4Pd7usSeZ/2n7Xyf5dKhnXuf1jn/on17n9Y5/6Hde6fWO/+p7zUubvlt2Q04tChQ5gzZ05+lhQAJCYmokGDBg7Pq1GjRv5jUVFRSExMzF9mfE5iYmKhnzVjxgw899xzBZavXLkSFStWvJyv4XOtWwO7d6/E7t2+Lon3zJ8fisjIbKxY4X+ZYkYJCQm+LgJ5Gevc/7DO/RPr3f+wzv0P69w/sd79j9XrPD093a3n+TQo9dRTT+Gll14q8jl79+5F8+bN8++fOHECN9xwAwYNGoQHH3zQ00XEhAkTHLKrkpOTERcXh379+qFSpUoe/3xPycnJQUJCAvr27Yvg4GBfF4e8hPXuf1jn/od17p9Y7/6Hde5/WOf+ifXuf8pLnWujzIrj06DUY489hqFDhxb5nIYNG+bfPnnyJHr27ImuXbs6TGAOALGxsTh9+rTDMu1+bGxskc/RHnclNDQUoaGh+feVkgybjIwMS/9BcnJykJ6ejoyMDOTm5vq6OOQlrHf/wzr3P6xz/8R69z+sc//DOvdPrHf/U17qPCMjA4AeQymMT4NSMTExiImJceu5J06cQM+ePdGuXTvMnz8fAQGOJw7s0qULnn76aeTk5OQHixISEtCsWTNERUXlP2f16tUYM2ZM/usSEhLQpUsXt8uckpICAIiLi3P7NURERERERERE/iYlJQWVK1cu9HGbKi5sZQInTpzAddddh3r16uGDDz5AYGBg/mNallNSUhKaNWuGfv36Yfz48di1axfuv/9+zJ49O//sexs2bECPHj3w4osvon///vjss8/wwgsvYOvWrWjVqpVbZbHb7Th58iQiIyNhs9nK/st6iTYM8dixY5Yehkglw3r3P6xz/8M690+sd//DOvc/rHP/xHr3P+WlzpVSSElJQa1atQokFRlZYqLzhIQEHDp0CIcOHUKdOnUcHtNiapUrV8bKlSsxatQotGvXDtWqVcPkyZPzA1IA0LVrVyxcuBCTJk3CxIkT0aRJEyxdutTtgBQABAQEFCiDlVWqVMnSf3QqHda7/2Gd+x/WuX9ivfsf1rn/YZ37J9a7/ykPdV5UhpTGEkGpoUOHFjv3FAC0adMGP//8c5HPGTRoEAYNGlRGJSMiIiIiIiIiotIoPIeKiIiIiIiIiIjIQxiU8lOhoaGYMmWKw5kFqfxjvfsf1rn/YZ37J9a7/2Gd+x/WuX9ivfsff6tzS0x0TkRERERERERE5QszpYiIiIiIiIiIyOsYlCIiIiIiIiIiIq9jUIqIiIiIiIiIiLyOQSkiIiIiIiIiIvI6BqWIiIiIiIiIiMjrGJQiIiIiIiIiIiKvY1CKiIiIiIiIiIi8jkEpIiIiIiIiIiLyOgaliIiIiIiIiIjI6xiUIiIiIiIiIiIir2NQioiIiIiIiIiIvI5BKSIiIiIiIiIi8joGpYiIiIiIiIiIyOsYlCIiIiIiIiIiIq9jUIqIiIiIiIiIiLyOQSkiIiIiIiIiIvI6BqWIiIiIiIiIiMjrGJQiIiIiIiIiIiKvY1CKiIiIiIiIiIi8jkEpIiIiIiIiIiLyOgaliIiIiIiIiIjI6xiUIiIiIiIiIiIir2NQioiIiIiIiIiIvI5BKSIiIiIiIiIi8joGpYiIiIjostSvXx9Dhw71dTGIiIjIYhiUIiIiInJy5MgR2Gy2Qi8vvvhigdcsWbIEN954I6pVq4aQkBDUqlULgwcPxo8//ljguWfOnMFTTz2F1q1bIyIiAhUqVEDjxo0xbNgwrF+/3u3yvfLKK2Xyfb0lNTUVY8aMQZ06dRAaGooWLVpg7ty5vi4WERER+UiQrwtAREREZFZ33XUX4uPjCyy/6qqr8m8rpXD//fdjwYIFuOqqqzBu3DjExsbi1KlTWLJkCXr37o1ffvkFXbt2BQBs2rQJ/fv3R0pKCu68806MGDECoaGhOHz4MJYuXYoFCxZg7dq16N69u9e+pzfk5eXh+uuvx+bNmzFq1Cg0adIEP/zwAx555BFcvHgREydO9HURiYiIyMsYlCIiIiIqxNVXX4177rmnyOfMnDkTCxYswJgxYzBr1izYbLb8x55++ml89NFHCAqSJtfFixcxcOBABAUFYfv27WjevLnDe02fPh2fffYZwsLCyv7L+NhXX32FDRs2YN68ebj//vsBACNHjsTtt9+OadOm4YEHHkD16tV9XEoiIiLyJg7fIyIiIiqljIwMzJgxA82bN8crr7ziEJDSDBkyBB07dgQAvP322zh16hReffXVAgEpALDZbLjrrrvQoUOHMilfVlYWpkyZgsaNGyM0NBRxcXF48sknkZWV5fC8+fPno1evXqhevTpCQ0PRsmVLl8PqlFKYPn066tSpg4oVK6Jnz57YvXu3W2X5+eefAQB33nmnw/I777wTmZmZ+Prrr0v5LYmIiMiqmClFREREVIj09HScO3euwPIqVaogKCgI69evx4ULFzBmzBgEBgYW+37Lli1DWFgYbr31Vk8U14HdbseAAQOwfv16PPTQQ2jRogV27tyJ2bNn48CBA1i6dGn+c+fOnYsrrrgCAwYMQFBQEJYtW4ZHHnkEdrsdo0aNyn/e5MmTMX36dMTHxyM+Ph5bt25Fv379kJ2dXWx5srKyEBgYiJCQEIflFStWBABs2bIFDz74YNl8eSIiIrIEBqWIiIiICjFlyhRMmTKlwPKNGzeic+fO2Lt3LwCgdevWbr3fvn370KxZMwQHBzssT0lJccheCgsLQ3h4+GWUHFi4cCFWrVqFtWvXolu3bvnLW7VqhREjRmDDhg3581ytXbvWYcjg6NGjccMNN2DWrFn5QamzZ8/i5ZdfRv/+/bFs2bL8rLCnn34aL7zwQrHladasGfLy8vDrr786lEfLoDpx4sRlfV8iIiKyHg7fIyIiIirEQw89hISEhAKXli1bAgCSk5MBAJGRkW69X3JyMiIiIgosHzJkCGJiYvIv48ePv+yyL168GC1atEDz5s1x7ty5/EuvXr0AAGvWrMl/rjEglZSUhHPnzqFHjx7466+/kJSUBABYtWoVsrOz8eijjzoMUxwzZoxb5bn77rtRuXJl3H///UhISMCRI0fwzjvv4K233gIgQyGJiIjIvzBTioiIiKgQTZo0QZ8+fQp9vFKlSgAk08kdkZGRSE1NLbB86tSpGD16NACgb9++pShpQQcPHsTevXsRExPj8vEzZ87k3/7ll18wZcoUbNy4Eenp6Q7PS0pKQuXKlfH3338DkN/EKCYmBlFRUcWWJzY2Ft988w2GDBmCfv36AZDfb86cObjvvvtcBuuIiIiofGNQioiIiKiUtMnKd+7ciYEDB7r1/B07diAnJ8dhCF+bNm3KvGx2ux2tW7fGrFmzXD4eFxcHAPjzzz/Ru3dvNG/eHLNmzUJcXBxCQkKwYsUKzJ49G3a7vczK1L17d/z111/YuXMn0tLScOWVV+LkyZMAgKZNm5bZ5xAREZE1MChFREREVErdunVDVFQUPv30U0ycOLHYyc5vuukm/Prrr1iyZAkGDx7s0bI1atQIO3bsQO/evV2eFVCzbNkyZGVl4ZtvvkHdunXzlxuH9wFAvXr1AEgGVsOGDfOXnz17FhcvXnS7XIGBgWjbtm3+/VWrVgFAkRlpREREVD5xTikiIiKiUqpYsSLGjx+PvXv3Yvz48VBKFXjOxx9/jE2bNgEARo4ciRo1amDs2LE4cOBAgee6en1pDR48GCdOnMC7775b4LGMjAykpaUBQH4gzfjZSUlJmD9/vsNr+vTpg+DgYMyZM8fhua+++mqpy3j27Fm89NJLaNOmDYNSREREfoiZUkRERESF2Lp1Kz7++OMCyxs1aoQuXboAAJ544gns3r0bM2fOxJo1a3D77bcjNjYWiYmJWLp0KTZt2oQNGzYAAKKjo7FkyRLcfPPNuPLKK3HnnXeiQ4cOCA4OxrFjx7B48WIAcMhYKsrq1auRmZlZYPnAgQMxZMgQLFq0CCNGjMCaNWtwzTXXIC8vD/v27cOiRYvwww8/oH379ujXrx9CQkJw88034+GHH0ZqaireffddVK9eHadOncp/z5iYGDz++OOYMWMGbrrpJsTHx2Pbtm347rvvUK1aNbfK26NHD3Tp0gWNGzdGYmIi3nnnHaSmpuLbb79FQACPlRIREfkbmyrLQ3JERERE5cCRI0fQoEGDQh+/7777sGDBAodlX375Jd555x1s3rwZycnJiImJQffu3TFy5Ej06NHD4bmJiYmYNWsWli9fjsOHD8Nut6N27dro1q0bHnjgAVx77bWXVb6PPvoI99xzD3JycjB79mx8+OGHOHToECpWrIiGDRtiwIABGDNmTP5E7cuWLcOkSZNw4MABxMbGYuTIkYiJicH999+Pw4cPo379+gBknqrp06fj7bffxqVLl9CpUye88cYb6N+/P6677roCv4mzcePG4euvv8aJEydQqVIl9O3bF9OmTXMYDkhERET+g0EpIiIiIiIiIiLyOuZJExERERERERGR1zEoRUREREREREREXsegFBEREREREREReR2DUkRERERERERE5HUMShERERERERERkdcF+boAVmO323Hy5ElERkbCZrP5ujhERERERERERKailEJKSgpq1aqFgIAi8qGURbzwwguqffv2KiIiQsXExKhbbrlF7du3z+E5GRkZ6pFHHlHR0dEqPDxc3XrrrSoxMdHhOX///beKj49XYWFhKiYmRj3++OMqJyfH7XIcO3ZMAeCFF1544YUXXnjhhRdeeOGFF1544aWIy7Fjx4qMsVgmU2rt2rUYNWoUOnTogNzcXEycOBH9+vXDnj17EB4eDgAYO3Ysli9fjsWLF6Ny5coYPXo0br31Vvzyyy8AgLy8PPTv3x+xsbHYsGEDTp06hXvvvRfBwcF44YUX3CpHZGQkAODYsWOoVKmSZ76sF+Tk5GDlypXo168fgoODfV0c8hLWu/9hnfsf1rl/Yr37H9a5/2Gd+yfWu/8pL3WenJyMuLi4/BhKYSwTlPr+++8d7i9YsADVq1fHli1b0L17dyQlJWHevHlYuHAhevXqBQCYP38+WrRogV9//RWdO3fGypUrsWfPHqxatQo1atRA27ZtMW3aNIwfPx7PPvssQkJCCnxuVlYWsrKy8u+npKQAAMLCwhAWFubBb+xZQUFBqFixIsLCwiz9R6eSYb37H9a5/2Gd+yfWu/9hnfsf1rl/Yr37n/JS5zk5OQBQ7LRHNqWU8kaBytqhQ4fQpEkT7Ny5E61atcKPP/6I3r174+LFi6hSpUr+8+rVq4cxY8Zg7NixmDx5Mr755hts3749//HDhw+jYcOG2Lp1K6666qoCn/Pss8/iueeeK7B84cKFqFixoie+GhEREREAwG4HXn65A6pXT8f99+/2dXGIiIiI3JKeno67774bSUlJRY4ys0ymlJHdbseYMWNwzTXXoFWrVgCAxMREhISEOASkAKBGjRpITEzMf06NGjUKPK495sqECRMwbty4/PtaClq/fv0sP3wvISEBffv2tXT0lUrGCvX+xhsBUAp49FG7r4tSLlihzqlssc7Ll99/t+HXX6W59umn9VBYlbLe/Q/r3P+wzv0T693/lJc6T05Odut5lgxKjRo1Crt27cL69es9/lmhoaEIDQ0tsDw4ONjSfxBNefkeVDJmrffUVECLAd93XyCqVvVtecqTsq5zpYD33wfatgXatSuzt6Uy5FznmZnAli1Aly5AUSdAIXP5Z9YAAMC5c8GoW7fo55t1+06ewzovuYwMubbqTBz+WufHjgGrVgH33INCA/TlmRXr3W4Hfv4ZuPpqoJhphcgFK9a5kbtlt1yzdPTo0fj222+xZs0a1KlTJ395bGwssrOzcenSJYfnnz59GrGxsfnPOX36dIHHtceIyLdSU/XbFy/6rhxUvO+/Bx54AGjf3tclIXddey3QrRvw7be+LgmVhLHZcvKk78pBVF4oJR3kpk314BRZQ69ewP33AzNm+Lok5K733gOuuw64+25fl4TMzDJBKaUURo8ejSVLluDHH39EgwYNHB5v164dgoODsXr16vxl+/fvx9GjR9GlSxcAQJcuXbBz506cOXMm/zkJCQmoVKkSWrZs6Z0vQkSFSkvTb58757tyUPG2bNFv5+b6rhzkvs2b5fq773xbDioZ43bRGLgnc0lMlMzR117zdUmoOBcuAPv2AcePA14YdEFl6NAhuV6wwKfFoBKYNk2ueUCMimKZoNSoUaPw8ccfY+HChYiMjERiYiISExOR8c8hjsqVK2P48OEYN24c1qxZgy1btmDYsGHo0qULOnfuDADo168fWrZsiSFDhmDHjh344YcfMGnSJIwaNcrlED0i8i5jh+v8ed+Vg4pnN0z55ZSASiaUna3f/udEKGQR6en6bQalzGvuXGDHDmDMGF+XhIpj3GedPeu7clDpMZveOtjmIHdYZk6puXPnAgCuu+46h+Xz58/H0KFDAQCzZ89GQEAAbrvtNmRlZeH666/HW2+9lf/cwMBAfPvttxg5ciS6dOmC8PBw3HfffZg6daq3vgYRFYEZAdbBjrK1JCXpt9lAtBbj8CKua+ZlnJsoJ8c/57uxCsOACa5TRB4WHu7rEpAVWCYopZQq9jkVKlTAm2++iTfffLPQ59SrVw8rVqwoy6IRURkxNg6NASoyH2P9sK7MzzjdIo8wW4sxAMx1zbwqVNBvp6YCUVG+KwsVzXjyAAaliDwrMNDXJSArsMzwPaKSOHYMuPJK4OGHfV0SKgkGOqyDmVLWYuyEcWistXBdswZjBiLrydy4ThH5Rl6er0tAZsWgFJVLS5cCf/wBvPMON4BWwkwp62AA0VqMnTAGpayFHWhrYEabdRjryhiwJ3NzY9AMmZCx3jIzfVcOMjcGpahcMp4NjI1462CgwzrYUbYW47xEFy74rhxUcpxTyho4J6J1cP9lTQxoWJMxKGVc94iMGJSicskYlOJRMOtgppR1MCvAWhjYsC52oK2BQSnr4DplTcb2PLOmrMMYTDS2RYiMGJSicsnYOGRQyjrYqLcO1pW1GBuCGRkc1mwlDABbAwMd1sG6sibnA5cMTFmDcX1jUIoKw6AUlUvGhntysu/KQSXDTCnrYEfZWpwbgkyhtw52oK2BgXrr4JxS1mRcr3Jzgexs35WF3Gdc39j2oMIwKEXlEjOlrIlzSlkHO2DW4hyUYp1ZB4NS1sB6sg7WlTU5t+dZd+ZntwNZWfp9ZkpRYRiUonKJQSlrYqaUdTBTyloYlLIuzgdmDQzUWwfrypqc64p1Z37ObQ8GpagwDEpRuWTcUTEoZR3MlLIOHmm2FgalrIsBYGvgNtE6WFfW5FxXbN+bn/NwPQalqDAMSlG5xDmlrImZUtbBAKK1ODcM2RGzDnagrYHZN9bBOaWsiZlS1uPc9uCcUlQYBqWoXOLwPWtioMMacnJkklENG4bmx0wp62JQyhpYT9bBurImzillPRy+R+5iUIrKJQalrMnYwGBjw7ycA4YMIJofg1LWxTmlrIGZUtZhDEplZ/MsblbB4XvWw+F75C4GpahcYlDKmpgpZQ0cCmY9zg1Brl/W4JyVmJ4uZzMi82H2jXU478O4PbQGDt+zHq5r5C6vBKUuXbqE9957DxMmTMCFCxcAAFu3bsWJEye88fHkhzjRuTU5zymllO/KQoVjUMp6mCllTa7m3+CcHOajFDOlrMR5HWI70RoYlLIeBqXIXUGe/oA//vgDffr0QeXKlXHkyBE8+OCDiI6OxldffYWjR4/iww8/9HQRyA9xonNrMtabUkBmJhAW5rvykGscvmc9nIvDmrQGvc0m10pJ3UVE+K5MVFBWluNBFK5f5ua8z2J9WQP3Y9bDADC5y+OZUuPGjcPQoUNx8OBBVKhQIX95fHw81q1b5+mPJz/F4XvWo3W2jBjsMCdmSlnP+fNyXbeuXLPOrEGrp4gIPRDFujMfZnBYC/dh1sQ5pazHOUubdUaF8XhQ6vfff8fDDz9cYHnt2rWRmJjo6Y8nP5Sd7TgHBzeA1pCRUXC4HoNS5qQ1DCMj5Zr1ZH7/jJxHvXpyzU6YNVy8KNdRUUB4uNxm3ZmPFvTVsI7MTQtKVaok16wva9BGPtSoIdesN/Nzbh+yT0aF8fjwvdDQUCS7GD914MABxMTEePrjyQ9xA2hNly7JdWAgULmydKIZ7DAnbZ2qWVNuZ2QAeXlSd2ROZsuUunAB+PRT4OxZ4MgROZgwd66s+6QzBqW07SH3aeZz7pzjfV+vX1S4nBz9bHs1akigg+uUNWj7sXr1gNOnuZ5ZgXPAnusaFcbjmVIDBgzA1KlTkZOTAwCw2Ww4evQoxo8fj9tuu83TH09+iEEpa9IyOapU0TNw2OAwJ+04Q82a+jJOvmxeeXl60NcMQamMDKBpU2D0aOC554APPpAAVbt2jlmu5BiU0rI6zLJP274dePFFztsI6B2v6Gi55r7LvLS6stmA2rXltq8PgOXkAO++C1x9NXDjjcBbb/FEL64Yg1KAObaF2dnArFnAihWyryVHZ8/KdVycXJuhzsicPB6UmjlzJlJTU1G9enVkZGSgR48eaNy4MSIjI/H88897+uPJDzk3Btlgtgat8xUdrQ9T8XVDkVzTGhXVq+sTMJuhE5aTw4a8Kxcv6r+LFpTy5bo1YEDBo6cA8OefwIwZ3i+PmZ0+LdcxMXqw3peN+rVrgRYtJEh21VXAhAmS3XbsmO/KZAbOneX0dMBu9115qHBaJ7laNXMMQf/6ayAkBHjoIWDbNuD774FRo2Q5OdIyEuvXl2tftzt++w0IDQUeewzo31/+U99+69symc2ZM3LdsKFcMyhFhfF4UKpy5cpISEjAsmXL8Prrr2P06NFYsWIF1q5di3Ct50lUhrTGRcA//+6UFHZUrUBrbERHm3NCX2Zw6LRGRWSkXle+bNSnpQHduknDPiBAP9LMTqHQOsyVKkkwAfDdunX4MLBqldx+5RXJkPziC2D6dFk2eTI7Y0YnTsh1nTq+D0olJgJ33gns26dn3mnq1vXvzoZzZ1mpghP8kjloQamYGP0AmK8yfe12YOxY14+NHy9ndSSRna0fZDZDUOrTT4HOnR2XXboEDBwIrF/vixKZk7a+MShFxfF4UErTrVs3PPLII3jyySfRp08fb30s+SGtc6xNhGi3c8duBSdPynWtWvq8MklJvitPairQoYNkAlWsCISFyZGwzEzflcksjEeafT35cm4ucNddwC+/6Mu0I80TJ/qmTGajBaWqVvVtwPfgQaBHD7ndurUcXY6KAm67DXj6ab2BP24ch0FoTp2S65o19eF7vsr+/fe/JTAFAPPnA998A9x3n/54376+KZcZaOtYXJy5skepIC1zIyZG9u2A7w6qzJkjgXoA+OknKdvp01K2Awdkm8htodCmeAgIkCA94Lt1LDUVMJ7Da8EC4LXXgOuuk/q64w69vP6OQSlyl8cnOn/99dddLrfZbKhQoQIaN26M7t27I5Az5FIZ0RoX1avrDfrUVKBCBd+VacUKoFkzGZ4yfbqU5dtvJbODhBaUqllT34k5H433lsxMmWtC6/xpR7xXrABmzpQOtD/ThhTVqOHbTKncXGDIEGDZMrl/9dVAo0bA4sVy/6WXgJ49geuv937ZzMQMQSmlgAcekGFeNWpIUMPZypXSGfvrL+Djjx0DHv5K2xZWr+7bTKkXXtDXq3XrgGuvldudOsmcYIAMZZkxQ4b0+RttHdMC9ampctEOjpF5mCVT6vPPgTFj5PZbb+kBewCYPRu45x6Zt+3hh4H33vN++cxGy0aMitIPXPoqwPHmm/LZNpu0E7X96vDhMjfi/v3S7li/Xob3+TPn4XsM1lNhPB6Umj17Ns6ePYv09HRE/TNu4OLFi6hYsSIiIiJw5swZNGzYEGvWrEGcNgsa0WXQOseRkXIULD1dNoLVqvmmPMuWyRwqzl56CXjmGe+Xx6y0hmKNGjI3EOCboFRmpnS4nLMR+vWTTvOkSUCfPtIZ81fGoJSvMqVycoBHHgE++0wahl9+Cfzf/8ljx4/rk2pOny715c/HPVwFpbzdmF+zRoIZISHSUG/cuOBzIiOBJ58Epk0D/vMf4KabpMz+TOuIVavmu0yp0aOlEwZIR1kLSAESLMvO1g+wTJwI/Otf+txl/sJYTxERelCKzMcY6PVVptTvv0uGLyD7pxEjHB//178kK/Hxx4F584B77wW6d/duGc3GGPj15clw7HYJIgISLNT2qYC0hz74QAKMmzdL+8SfD64oVTBTKjVVlmsZpd4uz0svAZs2yf2DB+VA5pw5epuRfMfjw/deeOEFdOjQAQcPHsT58+dx/vx5HDhwAJ06dcJrr72Go0ePIjY2FmMLG1RNVEJaIKNSJd8PLbp4UTpXrkyerG8YybFRX6WK3PZFUOqhh6QxAUhDMS9PdmTLl+vP6dxZzw7wR2bIlLrvPmkQ2mxSF1pACpDU/u3b5bH16ws2+P2NMSjli5MIKCXbO0CO+rsKSGmefFKyFJOSJJPA3xm3i77IlNq+XQ9I3XWXDFNxFhwsmQGaRYu8UTJzMUM2otG5c5IlarPJ/yY0lOuTxjh8z1eZUk8+qc91+uWXrjvo48YBvXvL7TlzvFc2s3IO/ALeX8cOHQJuuAE4elTaqVpg0ahTJ33qgGef9e/pQ9LS9CkvGjWSa6V8N1z2u+8kk3fJErns2iVzWF59NecANAOPB6UmTZqE2bNno5H2bwTQuHFjvPLKK5gwYQLq1KmDl19+Gb8YJwQhugzG1GxfNw61+QKqVZPhKr/+KoEqbe6UkSO5IdSYISj1+uvARx/J7bfeAubO1SfMDwqSM09phg4FvvrKu+UzC21eGWOmlDc7yqdOySSjgDQshgwp+Jwrr5SsNkCCV2vWeK98ZqPNbWEMSnmzE7Zypcz5VaEC8NRTRT83IkIP5E+Z4t8NesBx/jYtU8pb61pqqpxhT7NgQeEZh02bypAjQI5E+9uZU80UlDp6VNo/P/2klyM7WyapP3TIN2UyE2Mb0ReZUqtX63Wzbp2+Xjuz2YBZs+T211/73zrlrLB1zFsnMlIKuPlmICFB7v/73zLXqCujRsk2+8gRCYT4Ky0AHBYmv4fxBFTelpQk88K6cu6czAlGvuXxoNSpU6eQ6+K0Vbm5uUj8p2dTq1YtpHDmMyojZglKrVsnnSpANnZDh8oRlCpVJJhRuTKwdasMUeHZAR1Ts30VlNLqC5D6cta9O/Dii/p9f8yWysnR6yo21jeZUtqcNZ06AbfcUvjzJk/W55N64QXPl8usjI15rROWne2dM0ra7fq8KSNGyIkMivOf/8jQmnPnJIvAX6Wn68HDmBg9U8pbw/fef1+//dhjxc+B+MgjQIMGUm933OFfZ780QxaHxriPcnbffWxvGIfveTtIr5QemK9ZU84aW5TWrWVYUU4OM35drWN5ed47+cxPP8mZRwFZx559tvDnVq0K3H233J4wwX8PrhjXNZvNd9MHjB2r9ysAad8nJcn6eM89smzCBDkQ7e/bR1/yeFCqZ8+eePjhh7Ft27b8Zdu2bcPIkSPRq1cvAMDOnTvRoEEDTxeF/ISroJS3jzDl5uqn+W3fHhg0yPHxmjWBTz6Ro84//uifwx2c+TpT6r339M/7+efCj4CNH6931r75Riav9yfa+hUY6HjE0lvr2MqVejBw9OiinxsUBLz9thydW7UK2LDB8+UzI1fD9wDP11lOjgw/2bdP/ifGoG9RQkL0up02zX8biVq9BQdLQMqbwY5ff3Ucev7EE8W/JiRE73AvXy6TnvsDpRyzEX15MoF584B335X7Y8ZIuTZulJN0BAbKNrCozrQ/8FWmlFJAly769ADLlxc/r47Npg9N//hj4O+/PVtGMytsP+aN9ezcOT148fDD0g4sru60DO59+1wPe/YHxnUN8M0Q9G3bgFdf1e9/8YWMXNEyFOfM0SfOf+QR6ZuRb3g8KDVv3jxER0ejXbt2CA0NRWhoKNq3b4/o6GjMmzcPABAREYGZM2d6uijkJ8yQKfXgg5IFFR4ujcHg4ILP6d9fn2fl6af9t+MFyBF1Y6aUtoPwVlDq66+lzgDpiBV39HLoUKBtW7ntb/N0aPNJxcRIsMeb61hOjh6suP9+vZFYlPr19Qlir7/eO9lBZmNszIeG6in0nu6IjRihD1OZONHxSGVx/v1vGe63b58+VNPfGAP1xqPMnq63o0cdh8Ru2OD+WeSGDZOzTwHAyy/L2RbLu+Rkfbviy6DUU0/JGS5zc2Wi7Fmz5ExlnTsDN96oD0+ZPl3m2vNXruaU8kZQatkyOUMlIPMSGYfGFsWY+eYvgV5XjNvDwEA9oOiN9WzcOP0M0Q8/7N5r2rfXT2bkrxk4xnUN8H5QKi0NuP12/f5zzwG33ur4nCpVpJ+mGTJEP8hA3uXxoFRsbCwSEhKwZ88eLF68GIsXL8aePXuwcuVK1PinldOzZ0/069fP00UhP+HroNTZs/pRkQ8+0DfGrjz2mOxY//zTf7M4AEmjzcuT297OvvnrL2DgQLl9882AO/Fxm02f4PLppx0nQS/vjJOcA95bxzIzZd6agwcli+3ll91/rfbc1FTg++89Uz4zMwalbDbvdMT27JGMQptN5v3Shly6q3JlPVA8frxvTnrga85Hmb1x4o6dO4F69WTuoUqVZC62Ll3cf31wsGRZtW0rwZovvvBYUU1D6yxXrCjbJl+0O9LTpeMLAIMHS8aUcybHqFEyfM9ul47akSPeK59Z5ObqHU5vTnT+559SLwDQpEnJDmaFhenZ9O++Cxw4UPblswLjfgzw3lCwiRP1uUZHjHA/mAhItmKFCsCOHXISHX9jHL4HeH/43osvShs/IEAmNZ882XWGW9eujoGoxx7zTvnIkceDUprmzZtjwIABGDBgAJo1a+atjyU/5OuglHY0sk0b4Lbbin5ueLg+tM/doS3lkdbYiIiQTA7tCJinG4pJSfoZQSIigA8/LHwiX2fGTIJbb5XsAn9gnOQc8N469uSTeidq3Di9YeqODh3kNYAEHf3tiKVzY97TQakzZyRjA5A587Sgb0nNmCFnUjx+vGRBSF87fx5YvFg6/5fzX9OCHc6dME8GE7XABgD873/AddeV/D2CgmRSbUDWO22bUV4V1ln2Zrvjww8DkJIiAcVPP5X9qCuvvw5ccYUcXPDHefa09mFAgOMce55ap7KzJSA1aJDMKxQRIcMpC5vcvDCDBslQaLsdePppNxsp5YwxUwrQs248uZ5duKBnpzVsKCfAKYnoaMn6BWSKCH/IHDXy5fC9LVskKxSQM8hecUXRz4+KAgYMkNsLFujbdfIerwSljh8/jrfeegtPPfUUxo0b53AhKktKuZ7E0luNw0uX9KBUcfPdaLRTx65eLXMG+CPnxoY3glJZWfok2ADwzjslG15Us6YEogIDpeFZr55/NDi0TKnYWLn2Rgfs7Fk58g9IY2HatJK/x+jRcsTyp59k+KXZA1MHDkhD6vx5GbZYWkoVXL88GZR65BEJWG7cKPeN8xKVVHi4fir011/3zRl7SmPgQMmKCAyUzq82hKOkTp2S65o15dqT+7P33pMjyFpQavhwmay8tIzbVuOE6eVRYUFfb7U7fvwxDv/+twQqHnhAH57rSqVKeh1/9JH/dby0AGn16rJ+ejJTKj1dTjXfuLHMawNIhlRJDqgYaW3Lr78OwLZtRaTgl1OFBek9tZ6dPetYVxs2FD+PlCsvvigBLUC2s/6ksOF7nt42/ve/MnwSkHX9vvvce53xoIy7wzSp7Hg8KLV69Wo0a9YMc+fOxcyZM7FmzRrMnz8f77//PrZv3+7pjyc/k5qqn4mjenXvHrG8eFHmuUlNlYi8lilQnKZNpSMHSPbN3r2eK6NZGU97Dng2KKWUpPBWqKDP7/DCC/pwvJKIi9M7zYB0nM0oKysAjz0WgClTLj8Y4zx8z5MdsLQ0WaeqV5f/QuvWwL33lq5h2KCBDAMDJCPO7HOBDRsmgbRq1WQC6UqVSjf3XFKSfuYfrc7Kev06elTW4eefd2zUTZ4sR/cvxy23yDYyLU0yEs0aTFRKgof79hWcr2f6dOkAl3SyW20OE+2MhZ7IlMrOlomvtaGSgATV/ve/0q1nmrZt9aPOTz8tQ8fK69n4nIO+3mx3/Pe/AXj99asBAB07SkZpcbp1kyFImZn6CVn8hfNBFU9mSg0fDuzerd9/800gPr7073fFFbL/A4BFi6wx4iQxUebSeu01+e2Tkkr/XsZ5RwHPrmcnTgD/nIsLgGRLuTuvnjObTfaNgOwLfv318stnFc7tRW9kSu3e7bgdXLeu8BMXOatZU4LIgJz598cfy758VDiPB6UmTJiAxx9/HDt37kSFChXw5Zdf4tixY+jRowcGOZ+SjOgyacGNsDDpLHurcZiaKkfEliyR+5MmlaxBb+wQXHNN2ZbNCo4fl+vateXa2Gku647Mv//tmGnz1FMln+/GaPhwfSf25pv6kSFPyMmRuXrc6ZifPSsNq61bgY8+aok5cwIxdaocRe/WTTJxSvPbemNOqdRUOcvQvffKWVIAOWI5f/7ldZSNHbC77vLdKdtdSUyUeSeeeUbmNnOeYy4lRYKnAQH6dsbd9wVkjqYKFeR2WWZK/fabZAlWry7bPQDo1Enq77nnLv/9bTZ9+7hqlUzafPjw5b8vIOvRG2/oQaRDh6TT+PPPsu64s37Y7cCjj0q9hIQALVoU/rxhw2SeJXc5B6W0esvJkWDS5Xj7bQlihIY61tMLL8j/y91hzEXRDrYAMuzFnTP4eUtengyZnz378gOdvhq+98MPjkO5Xn9d/oPFsdnkPwtIttQ333iogGVo5kygeXOZEmH0aGkzlKbenIefl3Wm1MKFMmeUzQZ89pm+/KefHNeH0nrxRSA4WGHv3qq4777Ay94OeII26X92tsxHN2CAzK0UGyvZ6AMHyvw+JX1PbV5BT88pdeiQtOeNZdSG4JXWHXfIyQbsdvlNymLf6ClKyf91xw79gFZpeTMolZkpQ5dbtdKXTZ4MlGTGIJtN2sYdO8r9O+/0v2xSn1IeFhERoQ4dOqSUUqpKlSpq165dSimltm/frurVq+fpjy9zSUlJCoBKSkrydVEuS3Z2tlq6dKnKzs72dVHK1MaNSgFKaX+tV16R+0OGePZzn3lGPgdQqkYNpdLSSvb63FylKlTQ3+PECc+Us6zrfdUqpWbMUOree5Xq0EGpL74o3ftMnCjfe9QouZ+Sov8WJf0tXTl3TqlFi/T31C6//HL5762UUidPOr7v88+XzfsqJf+NHTuUev11/f0rVdJvP/FEwdd88UXB71rY5dprS/Yb9+olr/voI7n/9ddyv1Ony/+uFy4oNW1awTK++WbZ/A+UUur33/X37dNHqbLcBGZk6O+XmanUqVNKPfusUg8/rNSaNUodPSr16eyDD1zXTbNmSr37rqwXERH68rg4pXJyCi+HcT1fs0Z/L03v3rLs449L9z03bVLqkUeUatWqYJlvvlkpu71071sYu12pjh31z+jbt2ze9913i143YmKUmj9ffuvCvtOMGQVfFxam1P33K/Xll0qtW6dU+/b6YyNGKJWX5175uneX13z2mdzPytLf58KFgs933r7n5SmVkKDUgQOyrZ40yfF/ZLxUqqRUYmLJf8Oi5OUpdeedjp/z66+yniQnl+1nldRXX+llWrny8t5r0iTH/Zf2v7rppssvZ2H271eqalWt7jLVxYsl25DZ7UpFR+u/wc6dHiroZcrLU+q771z/ZyMilNqwoWTvp62v990n98+e1d/P1bbZHUlJSs2bJ9tFV+Us7fsWZsiQvPz3DgpS6syZsn3/rCxZJxYsUOrFF2X7c+aMUrt3F//apUtluxkaWnzboyTr3enT8hqbTd/33X67LHvjjdJ9T2d//qlU06aOZWzRoux+33PnHN/7/PmSvd5b/bZ58xzLGR9f+nZSjRryHlu3yv0nnpD748aVXXmVknWwYUPHco8dW/r3S07Wt699+pRdOUuqvPTV3Y2deDwoVaNGDbVnzx6llFItWrRQX3/9tVJKglLh4eGe/vgyx6CUuWkd5A4d5P7bb8v9//s/z33mkSNKBQbK5wwbptSxY6V7n2PH9MBUWe1knZVlva9eXXhjY9CgkgUR7r1XXvfii3I/N1d/r7NnS1621FRpfD79tHTGncs3bJj7HUN3derk+Bnz5pX+vY4cUWrJEqW+/96x41DY5T//kc7fhAnSEdb+j8bLDTfkqYcfdv36V15xv2z168trfv5Z7mv/gyuuKNl3fPllpW69VQIjzz6r1G23KVWlimO5goOV+vzzkr1vcex2CVIbAxwpKZf3nunpjsEuV7+/8TJ4sAQLTpyQ8rRp4/h4tWoS/Nu717HcWpAdUOq11wovj3E9/+wzeX6PHvrjAwbIsv/9r+jvdeaMUvv2SQAyJEReExlZ+Pe65RYJxHnCtm3yu2ifNWOGUn/8odTx4+6/R16e/IbVqxe/Trm69OghDd2WLZVavFj+w87P+fJLCRg4M3asu3Z1L3DXoIE8f906fVlwsCxztZ/R6j0zM1v997/Ff5/atZWaNUt+x5J2kEoiMVGp2FjHzw4Pl2BZafz6qxxkOHRI9u0tWyp15ZUSBOrb1/VBnawspX76Saknn5R2wqBBjuW56iqlrrtOqblzSx5UffBBeY8pU+T+p5/K/euuK933K0purlKTJ0vnHFCqTRu7+uyzZaXapxuDsq1bFx3oLisXLxb/++7cqVRAgPvr5Y8/uv/5Y8bIa8aPl/vp6fr7uBsoXb1a9rdXXSVB+Hr1Ci+btp8sS2fOZKvWrc/kf8Y115T+QIDdLtv5jRtlv1Tcb/3oo0otXCj/8fR0x/f6+GPXr7n+elkvr73W8YBaVJQEatyxe7f+Gs3QobJMazeWVHa2rO+DByvVuXPB7dPRo6V736Ls2KF/xpVXynbX3aBlYe33Y8dkXzRjhlLDh8t2fehQ+e+9917xBxt275YDw6NHS7CoYkXX9RgRoR8gcUdurr4enzwpy6ZOlfsPPuj++xTl5EnZJxvLedNN0m683G7OqlX6e17ugYvSKi99ddMEpW655Rb1zjvvKKWUeuyxx1Tjxo3V9OnT1dVXX6169+7t6Y8vcwxKmdt778kGJD5e7ms7ybI6su4sOVmpG2+Uz+je/fIzBF59Vd8I/vFH2ZTRSKv31NTs/PdPTZWOybJlRb82I0MaI2PGyM7LncaLu3r2lNcYMze0I21//1346/7+WzpseXlKrVghjZ9bb9U70K4unugoKCVBuF275P21z4qMlAynxMTi/xt//y0dp1tuKfp3nThRqbp13Wusaw3AAQMOqnPn9HX93Dk5Uqw9LzRUqcOHi/+O2dl6I0Pr+P32m9wvKvE1K0syhfbsUeqTT+RIqjvl3769+DKV1qef6h07QAIOJV3nTp9W6oYb3O88FXUJDZX/SXGN9Bdf1F+zapXr5xi371og64479MfvukuWzZrl+vW5uVJP7hztBqSh7Q12u1IPPOD42YGBkhm4bp3rTvWff0pnqEYNCZwW9T1q1ZL/cdu2Sr30knQ83ekc9+4tgc3iOrVagxyQ9cbIuWOSkqL/P0+f1pdHRckyY8BSc+xYtmrS5EKx5R0zRqnHHnN8X087c8b17//668UHFu12CVS8+KJ72464ONkPtGwpWcxHjxY8il7UpaQZhP36yevef1/uL1sm97WDY2UlOVn2cVo569aVOr+ctpwxY2z06LItr1JyUGnlSqljbbvTv7/8xq+9ptTmzY77xuPHCw8av/WWBNJOn3ZsK9Wo4f5/Wcvc07Z9dru+nhUVUN+5s2DWX2GXAQPKNgPXmbZ9X7YsJ/8zq1WT7db69cW/ftcuOYjy+eeOQaLSXEJCZD379FOlKlfWl19zjRz8e+89aWNqLl6UjELteS1bFgxuubJihTzfePBLa4c+/bR7v9uFC0p9+KFSs2fr62xh+2LjgYCy5nyg9NZb3es7GNvvx45JVnlx+zTjpWlTpebMkX3N5s2yjzl9Wqk6dQo+t1MnfV/jfPn2W/e+p6vsttmzZdmdd5but8vIkIOYTz3lumzz55fufQtzxx36e99zj+cOuhWmvPTVTROU+vPPP9WOf1qsqamp6uGHH1atW7dWt956qzpy5IinP77MMSjlWWlpl3fE9oUXZOMxdKjcX7JE7nfpUibFc/D553p6J1A2kfSzZyUdG5DOkDsNDHecOiUb8ZUrc1T79qccNuK1auk7jueekywd5yyivDz5DV3tBN59V55z9KgcbTU+9tdf7pXPOftGKX2H+E+iZQGpqe5lEQFydDwnR46QX25WTHHOn3dsnDlf/v1vpQ4elN952zYJ1rjK5jJeFi2SAE1mpv45mZny27h6/t13y++Tm6tUVlbh63pyshytAySQW1TDKCtLyg1IRp/2XO0IZtWqBV+Tl6cPqS3q0rmzBNvWrJHP8dZm6fvvC9ZVkybSSKtUSX53peS7Gn/75GRpGLn6LjfdJNudtWtlOMf69fIbjB1bMFvEeJk0yb0yG4cAhIdLQEgrW1aW/M+zs7PVf//7k3rkkVzVt688d/Jk/T20wM60aY7vnZEh/8/CytiokQT477jD/SPcZS03t+B2xnh56SXppACuG9vGy4QJjvXqSl6eNMKnTHEcYq1d4uLc61Rp+vTRXzt9umRWaUHmGjVkuEhEhB5Yr1nT8fXad9q82XH5l18WLFvVqpJV9PPPMmxw0aKyH1pZEufOSUDM1XrQq5cc7deCbdu2Sed1xgzJoiyqHkeMkCP8d99d/LamRQv99oABsn66CnRNner+b6UN+dEydrQhsy1alM3vdvCgno2lXf7zH9mvl0Vbzjhcpywze06ccG//bNz2Og+fAiSA4Gqo/a5deubmtde6l+mlHTT65BN9WXi4LPtnphEHOTmSKVpUuW++WQ4QTJ0qnWJPdw+Mde4qUBYaKvuhTz6RfcLevUpduiRtgkceKfq7aO2uxo1lpMF//ysZjb/84jhNRWGXOnXcy/z55Rf9Ne5kzWhZqcaDK1pg4j//Kfx1drsEopzXH1eX668v/uBsWUhKcv35H3+sZ4/a7bI90UYKXLyo1Pvv56h27U6p4GB7od8hMFBv07tzadmy4LIOHaSMaWlST//5j+PjtWu710bbvFnfr2m07Mz+/Yt+bW6uPDchQTLZmjeX/klR3+X110tTG0U7dMjxM7S+ZVlKS5P9t6uDWmbtq5eUaYJS5Q2DUtLIHTvW8ejH5dCG0xgbhtHRpQvIaGmcTz4p9xMS5H7r1mVT1gMHZGP9+ed6WRs0kKONZcV5PPe2baV/r61bpSNZkoYhIHPFbNwoRxO/+kqOaLp63quvFvzMtDTZgQD6kdeihsplZOhHKo1pxrVryzLnzpdSUr/OZbHZlBo5UjrVrVvLEEi73XsBDiNtqFWPHiX/7QEJTM6bJ8ENV9/fKDNTnpOXJ43Pjz5ybJwXt67v3On42QcPSvnz8vRO2bBh0lGOjy+4Pv39t94QdubcmAGkAzBpkjQUn3zS93OZ7N9fcOil80Xr+GhDp5wv0dFKzZzp3pDV3bsl42P9ejkae++9JZ+L7fTpkg9BW7xYf71WLxMmOL7vyJGOr6lVSxrD338vnRqzOHJEOkv795fsN+jb1/2jvK6cPy/bwz17JAPgvfdKHpzbsqVkZb7+esfXa9vWn37Sl6WnS/DK+LrCsujMIC+v6P1ScRl6Tz8t/8eNGwtm0i5eLB3vgQMdXxMcrP9m338vnVxjQNJuV+qddxyHp/4z20SR7HY9WKkdhNGG8sbFuf+bpKRIedLSZDjO0KFyYCo21jGjE1DqX//S96ll1WkxZiBeTvsuMVEynyMjHQ/aaRfjENyiLu4e5NuxQz+QFxGhz7Vmt+vBkUOHZHvx0Ud6h33jRv09tG2pc6ZsYcPRAPm9Zswou7kOS8JY56dOSbDo/vtL19a48krZjq5e7V5bKS1Nsqq/+sr1Puibb9z/HsZhV02bynr55ZeyX/r6a2n7/u9/si5obSnjgZTnn5dlw4cXfO9z5+Q9nLcDrsq7cqXnA4nO1q6VsmkHZIu6FHWQMzpa2orOAfSMDNkHrFkjB0JGjdKHgztfAgKUWr5cslmXL5dApivnzulBS2N7ojALF8pzr71WX+ZqOgFnGzaU7D/8zDOea0fa7QWz4YcMkfXl4sWSvdeFC3o7at062Ya4GhkxfLhsqy5dYlCqzDVo0ECdc9Fqu3jxomrQoIGnP77M+WtQ6sIFCfDk5ekrzoMPSiZAaSaL/vZb2ViePi2ducI2NtOnl+x9tfRwbY4cLUujLP5qP/xQsHxt2nhmHgYt+0S7tG4tO7CMDPdev2ePzLXhzgY9KEgfgljcZexY+b5ZWUVP/ug80Xa1arLj79pVjk5/+qlS3bo5Picy0nHHqh0xdU6jfuMNx9dNmyYpye5mZXmblq5c1KV+fWlAzJ4tO/KyzGZwZ13X1hvt0r594fMKAPqEvkpJR11bbvyI5GTHztScOUUPxfS19HQ96ObupWXL4oOGnrJ/f+Hp9a4uxvl7JkyQZf/+t74sL8+xk3HVVa4n0zabDz6QbeOiRXoWTHS0Uu3ayXa/Tx/z/e9OnnSsuz599O11hw4StNXWPy0TVdOunSxfvlxfpjX0AaWuu+6o2rbNGg3YZctkTpd33il8AnZAjrR/8okEbkqybbx0Sfalc+ZIMNAdR4/qn9upU9GfZ7dLAAmQDAVt+7d3rywzzn/jSnKytIO0QCMgGXKFDT/v3l3aXEZl1Wk5fVoylbTPatZMMtQee6z4DnturvzOX38tQ8icy/3ggxIQ1DqO69bJySt+/1322877n//8p2T1rM0tpF2MwTBXmSCBgY7fSQsMGANVGRkFM/qefloyV0raGS1rhdX5hQvyW2jbiKIuDz0k9VEWbY0vv5TfcMKEkr2fcxaKO5clS/TXa0M4jdlTSsm20Xl7EhkpwZGvvpI27I4dZT+vaGlkZUlQpagpJxy/R5b66qsclZ1duvlWndcVQJ8Lzx1aFjIgWXHz5sn6f/y4HuS326UPoJ0Uxxg0XL5clrVrV/C909PdC9J17Sp9EW2eKk/Ly5P+zrBhjuUID5f9yr59xffNjhwp+X8dUGrQoDzVvftRBqXKis1mU6ddDPZOTExUISEhnv74Qr3xxhuqXr16KjQ0VHXs2FH95jzBQyH8JSh15Iikji5YIHMDFbfi3H67BBtatZKjx0X5/nvX71GrlqTfG8+yBJQs6OWcmq1lgcTEuP8eSslRwrw82dAMG+a6oQWUbqfgrsKyk4YNkyyil1+W79exo3RkDh2SMc/OR8y1y9ChSr35Zq56/vmfVUaG1PvmzfK6Eyf0ncE117ies6hFC/ezji5eLNlEpUDB+Te03/z77x2XGxtcl5P14C12u/yHtU3G/PmSGv/kk/K7l2Siy9Jwp9OSm1v4GH3nS9OmjuPqMzP1x4yNdW3oLCDbE6tIS5Ogrhbg6NZNOk1a5h4gwXIztBEyM6VjV6uWZJc88oikuN94Y5566qlf1eLFMueIMfiklJTfubGoZXdERhZ+pNQKTp+2Rvnz8qSsxsassUN3/rxsN5w7eVrGgDa0VCl93X3wwVzLHlVNTpbO4rlz0mHUjiinpHh/XTt1yjFbq2tXOTL+5psyZOzvv/UJs7XgoXGonhaoCg4u+N6XLsm+3XiyhcIuNptklE2fXvg+oiyPpGdk6GfHcnW59lrJJjp8WG5rk8oXNg/iQw+VbGjrqVPFD6ctTGEn8XB1cT4bszYvz+rV+jJtDiNA2lqbN3tnInh3uFPndru0gydOlGygn3+WIdyffebbIbzOkpNlP+Ru3f35p/5abSjYzTc7vqfxxCH16jnWq5n98YcEbbSz43bvLlOSTJsmy5OSskt9UgMju13W9Q8+kEtJ2p9FBVcaNZL/2tVXOy5/+WX99WvX6u1IZ9oJj7TLnXfKAYWVK2W/8PnnJduelLXsbP2MuM6X2rVl29mjh/yfP/9cgu/a9AlFXSIjJTD5xhvy33U+mUyFCjkqM9N6+3Qjnwelvv76a/X1118rm82mPvzww/z7X3/9tfrqq6/UqFGjVFNX/0ov+Oyzz1RISIh6//331e7du9WDDz6oqlSp4jJ45qy8BKXOn89WffseVjfemJd/qs4vvpAMiDlz9DH2pb106SINr5UrHXeAhY2l/ve/HTsSP//s+Li78wBpc/NoczscPqw3HIuSkiJnR1q/3vFzXR29qFtXjsy7MzH05cjOvrxJlBs1kh2aNvmqvGfhjZnsbL2ucnPlaK82gfjixSXvGGjzahR2CQnRhwsFBTnO8aCUnkllTBNOT9frxNg4ocKVpNOyc6cekDSmjI8apf8nnDv8drs+fMJ4RjBtEtJHHinb70PFK67OXU02qs3XcOut3ikjlY6WzWfcrvfvL8tef926QSmzcR7KWtzl9tv11168qC933l4WFfx/+mkJRFWq5P5wFE8M73j7bTlwUtq2xzvvuH8mu7J06JBjh/jRR6Vt+dFHEgDevl2+m3PHtkMHeb5x6Jl2UoJ77vHud3BHeRnSY5SSIh3ziRMl+DdpkhxIPXtWH1r62GOOr/nkE1luPGeW8QQRq1b5NohR1sxS7+PGub8tCAmRKSE0W7fK8lq1HN/z5En9QHbnzuaaLsDZhQt6tnlJL9WrK/X447ItsttdB4jtdvlPh4UpNW5crpo8eYNKT7f2uu5u7CQIHjJw4EAAgM1mw3333efwWHBwMOrXr4+ZM2d66uOLNGvWLDz44IMYNmwYAODtt9/G8uXL8f777+Opp57ySZm8bcqUACQk1AcAfPdd4c9r1QqIiwNuvhnIyAByc4Fq1YAaNYADB4D4eODUKeD224Hz5/XXbdwoF6OmTeU1mvHjgdRUYPJkoHp1x+d26wasWQP07Cn3774b+Oab4r/XyZNyXbOmXEdEyHV6OpCXBwQGFnzN5s3AwIHAiRMFH8vO1m+HhQG9ewNffw0EBBRflssVHCx1c/o0kJgItG1b/GuCgoCXXwZatgS6dgUiI0v2eZrAQKB5c7l9440lKna+666T+t2yBdi+HfjlF+Dhh6VuU1LkOVWrAm++Kf8r4+cDQOXKcp2UpC9LSJA6iYsDGjQoXbmocK1aAYcPy7qi1Yfdrv/ftf+Ekc0m69mlS0Bamr78xx/lundvjxaZSqFSJblOTtaXbdgg1336eL885D5tn6ata6mp+rp25ZUKFy/6plzlzeTJwO7dwLp17j2/Uyf9dni4fjs1FYiO1u+vWqXf/vRT2Y+1agVUqCD73TFjpPsSE3NZxb8sDz8MPPig7HvDw2W7f/hw0a95913grrtkvxES4p1yOmvUSNobgPyGNpvj49WrA1deWfB12jqVmqov07aH7duXfTmpoIgIYOpU/f60afrtd9+Vi7OKFeXa2O7YvVvqvkYNtj08ZeZM6b+dPQssXCj7n0qVZN07f176Hl99JX3G0FC9Pwbo65rWB9BMmyZtzYYNZd1zXnfNJCoKeOEFYMoUKesPPwAvvVT484OC5P+4cqX0zYpjs8l72mxAXp4dK1acQZDHojXm4rGvabfbAQANGjTA77//jmrVqnnqo0okOzsbW7ZswYQJE/KXBQQEoE+fPtjoHEUBkJWVhaysrPz7yf+04nNycpCTk+P5AnvI6tUuojMGPXrY8eGHeYiNLXzj0K+fXDdsCOzdC2zaZEP16gp9+gQhOdmGli0V9uzRX2wMSE2blofx4+359139lNdcA8ybZ8Pw4UFYtgx48cU8PPSQHZGRwPHjwE8/2TB4sEJIiGz87HYgJUV60jExOcjJkQ0iIMuSknIcgjRnzgDPPx+AuXNd/xZt2yo0barwwgt5qFtXX56XJxdviY6Wy9mzwOuvB6BlS4Urr1T44osAHD0KTJ5sR3g48PHHAejRw+6w0XP+XbX/rLf+uyEhQJcuchk5Ul+udYqNxXAuUmRkIIAAXLiQh5wc+a8sWSLLBgzIQ26uHVS80ta58enF/d8jIoJw6ZINly7JenfqFLBnTzBsNoWuXXNdrt/kOcXVecWKNgBBSEqyIydHKnfPniAANrRokYucHOWlklJJhYXJNjApSbaL27fbkJERhOrVFdq1y8aqVd7bvpdnVatKACkrC5g3LwBr19pwxx12LFgQgIoVgZdfzkNyMnD+vA2//GLDgw/aHbZzoaFByMqy4eJFvd2RkQHs2CHr2c6dOWjWTH++3S4X7WCMu1XoyX261oHcvx9YvtyGmjUVsrJsOHQIuOEGaXvt22dDRITCFVcYy1TmRfEo57ZGTg6werXUU/fuOab7Pt5ux5lVSIjsx9LSFHJycgEAGzYEAAhEq1b6vq28MFO9R0XJ5dln5QIAR48CP/9sw623KoSF6c81FrdCBQAIRmqqQnZ2bn7/cs8eWQeHDbNO2z4gQA6yd+sGDB8u28vISAmS3nRTIKpWBRYuzHPod5a06sxU55fD3fJ7PPZ2uLjDK1527tw55OXloUaNGg7La9SogX379hV4/owZM/Dcc88VWL5y5UpU1ML0FtSjR33s3XslAgLssNslDeLRR7eiR4/jOH06HLGxadi2reQdk5MngQULJJBltwPjxl2Hv/+ujMaNL+L6648gMTEcdeumoFWr41ixovj3q1oVaNr0Whw4EI0JEwIxYUIgBgw4hG++aQwAmDnzHA4dqoKsrCAEBckOqGLFHPz88wrYbHLEJCBgAOx2G77+ejWioyXAmJ0dgEcf7YXTp+WQZkRENl55ZS1SUkJQs2YqwsJy87Oqdu2Sixm0ayfXBw4AbdrIZetWWVavHnDkiFyKk5CQ4KkilplLl9oAaIAtWw5ixYr9UApYsuQGAKGoXv1XrFhxztdFtBTP1nkvAJFYteo3JCaex9q1tQG0R4MGSfjtt7Ue/FwqSmF1vn9/DICuOH48BStW/ISsrEAcO3YTAODYsQSsWJHt8nXke+fPtwLQCNu3/4kVK/Zi1aq6AK5CzZpnsWqVHFizwvbdSurXlwsAjBgh18Y2Qdu2wE8/Ob4mJOQGZGWF4rvvfkZcnKQF/PFHNeTkXIOoqEwcOvQD/vyz7Mro6Tq32SRjG5B22e+/64+dPw/8/bdHP96jUlKuAlAXmzbtQ506h3DqVDhycvogJCQXf/+9AkeP+rqErvn7er53bzSAa3HuXBpWrFgNAJg1S9oi9ertxooVf/m0fJ5i5nqPipJRLoXJyAgEcBOUsmHJkh9QoYJ2UKwvgIoIDv4FK1ZYP9130iS5/vnnsnk/M9e5O9LT0916nkeCUq+//rrbz/33v//tiSKUmQkTJmDcuHH595OTkxEXF4d+/fqhkpbuYUF9++bghhu+Rt++fREYGIysLCAsrDWA1mX6Ob16AdnZOYiKigDQyvBIG7ffIyrKhuees+PHHyV4pgWkAGD3bj0DLzdXokhdugSif//4/OURETJMpVOn3mjSRJZ9+KENp08H/VNGO8aNC0C/fteV7MtZUE5ODhISEtC3b18EO4+XM5lffgnA998D1as3QXx8Ixw7BiQlBSMoSOGxxzr6bIiA1XijzmvUCMTx40CrVp0RH6+wfr2sq/36RSI+Pr6YV1NZK67Oq1Wz/XN0sxLi4+Oxc6csr1JF4Y47+pg6dd7f/fprAL79FqhRoxHi4xtg3TpZ17p1q4q+fftaZvte3kVHByElBbj66u7o0EEO8C1fLnV1yy0hDm2Uy2GlfbpZJSQEYM0aIDa2OeLjm2LlStkANm4cWGb1VJZY56J2bWDCBCAvLxzx8fHIzASOH5ffY+rU5qhe3cV8AxZWHurdbgdsNgWlbLjmmutRowaQmQmcPSvf51//6gKnnBG/Vh7qHNBHmRXHI0Gp2bNnu/U8m83m9aBUtWrVEBgYiNOnTzssP336NGJjYws8PzQ0FKEyBsxBcHCwpf8gGu17uPiKZaJKlct/j+7dgdWrJTW0fn3JfgJkSNiuXTIPwKOPAsuXy/IXXghAcLA+6ZMWlMrKCs6fJ+f99+X6xReB8eMDAHhhkigTscL/V5uHIyUlEMHBgfjrn4NejRrZEB5u7rKbkSfrXEtPzswMQnAw8o8sN2kidUe+UVidV60q10lJNgQHB+dnVzZpYkNICNctM9P2qampsm5pCd6tWgXm17UVtu/lnTavlLZNVEqfT+r22x3bKGWBdV56UVFynZYm65SW9dW4sc3Uv6m/13mdOnJ97pwNAQHBOHVK7oeHA7VqBZfbgytWr/fwcOm3ZWZKn+x//5Pl0dFA7drlt94uh9Xr3N2yeyQoZbYhe0YhISFo164dVq9enT8Zu91ux+rVqzF69GjfFo6KVLeuRNk3b5bJ1uvXl7luAgIktfy111y/znliPbsd2LZNbt96q8eLTaXkPNG51vlyNdk2+ZbWAdMmit27V661zEQyF+NE50oBBw/K/caNC38NmYMWAE5JkZM+/Pqr3DfO6UO+5zx59tatMll4aCjQo4fvykUFObc1tANgDRv6pjzknpgYaf/b7TLnqnZwpX59c0+U7e8iImS7qG0bv/9erv/zH9abv/PqfO7qnxQXm4//dePGjcN9992H9u3bo2PHjnj11VeRlpaWfzY+Mjfj2VBcnU3PmZZxc+GCXB8+LBOOVqjARoeZFRaUMk4OS+Zg7IBlZupBKXfOGEnep61bdrtMynnokNxnENH8tIBiSorM43PhgpyFqmtXqU8yB+eg1BdfyPXAgfpjZA7ObY0dO+S6USPflIfcExgogSntDNVaPkS9er4tFxUtMlLqS0sU0E6C1a2b78pE5uCVMUsffvghWrdujbCwMISFhaFNmzb46KOPvPHRLt1xxx145ZVXMHnyZLRt2xbbt2/H999/X2DycyoftBM/nvtnXmwtS6p5c/eCWuQbzg3FP/6Qa2ZKmY/xNPX79gG5uRIM1tLryVwqVtS3fcnJeqYUg1Lmp2VKJSdLdgAAxMZyX2Y2zkEpLfDbubNvykOFM7Y1MjLkFPeATBFB5qbNunLqlIyiAIBWrQp/PvmecduYk6NnJvKAM3k8U2rWrFl45plnMHr0aFxzzTUAgPXr12PEiBE4d+4cxo4d6+kiuDR69GgO1/MT2vwp58/LtdbgYAq9uWmdr7Q0aSiuXy/3eTTFfIyNDG0+jkaNmIptVjabZNxcvCgdMQalrMM4fO/MGbldvbrvykOuOQeltO0iszjMxxiU+usvyTisXBm4+mrflouKFxsrmW2Jicg/m2Ub98+jRD5g3Ift2SPTsERGArVq+bZc5HseD0rNmTMHc+fOxb333pu/bMCAAbjiiivw7LPP+iwoRf7DOVNKS/FtXbYnGqQyZmzUnzolc99UqMB5b8zIWFcnTshtNjDMrUoVCUqdPCkXgEEpK2BQyhqcg1LayR8YlDIf4xQP2v6rXj0eVLECbZL65GR9P1a7tu/KQ8Uzbhu3bJHbHTtyfSMvBKVOnTqFrl27FljetWtXnNJOlUDkQc6ZUjxiaQ3GybO1TUXNmtxxmZHWyEhO1hv1bBiam3YWt+3b9fta54zMyzinFINS5mXseF24IPPeAGx3mJGxjajNPaotI3MzDmfWglI1a/quPFQ844GVtDS5Xbeu78pD5uHxOaUaN26MRYsWFVj++eefowkPy5IXGDOllGJQyiqMjXo2NszN2FHm0Upr0IJS+/fLNdctazB2wrRAB4NS5mOcZ2/tWrndogWDHWaktRHT04Hjx+U2A/TWoG0PjRNnM0vb3Ixte20fximdCfBgptSuXbvQqlUrTJ06FYMHD8a6devy55T65ZdfsHr1apfBKqKypjUuLl6UI2Hp6XI/Ls53ZaLiaTuu3Fw9kMiOszlpc3IkJ+sNQwalzE0LSmnzSTGwYQ1aJ8xu189IynXNfIwdr2PH5HbLlr4rDxUuMhIICJB1Spt0WRsWRuambQ+1gysREfoyMidjphQPrJCRxzKl2rRpg06dOuHcuXP48ccfUa1aNSxduhRLly5FtWrVsGnTJvzf//2fpz6eKJ9xA6gFN2JjZX4iMi9t+B7AbA6z0zKlOHzPOrSglHY6ZjYKrcG4XeSp683LVaYvt4nmZLPp9aXtv7TtI5mb1r7XtoUcAWF+zJSiwngsU2rt2rWYP38+Hn/8cdjtdtx2222YPXs2unfv7qmPJHLJ2GHm0D3rCAoCQkOBrCxg61ZZxhG/5qStY0lJeiODKfTmpnW6tA4zg1LWEBAgHbGUFODsWVmmDT8i8zB2vLR6YsfLvCIiHOcl0rJ/ydy0oJR2IqOmTX1XFnKPq0wpbhsJ8GCm1LXXXov3338fp06dwpw5c3DkyBH07NkTTZs2xUsvvYTExERPfTSRAwalrEtr2GuZUvXr+6woVARtHbt0SS4A504xO+dMgJgYnxSDSsF5eIoxe4rMwRiU0k6ywm2ieTlnSmn7NDI3520h1zHz09a1U6f0TG2eVZsAL0x0Hh4ejmHDhmHt2rXYv38/Bg0ahDfffBN169bFgAEDPP3xRC6H7zEoZQ3GyWKN98lctAa8dtQLYF2ZnXNQitk21uHcYWZQynyMQSkti4MdZvMydpQBZkpZhXNQivNJmZ9xHrC8PNmfsU9GgBeCUkaNGzfGxIkTMWnSJERGRmL58uXe/HjyU1oDPjtbj8rz9KPW4NzZYufLnJwb8DYbEBbmm7KQe5yDUgwiWgfrzvxcZUox8GtezusQM6WsgUEp69HWNW3AFOuMNB6bU8rZunXr8P777+PLL79EQEAABg8ejOHDh3vr48mPGRsbO3fKNaPy1uDcUGRQypxcDScK8OohDyop58AG1y3rYN2ZnzEoZbfLbWZKmZdzW4OZUtbAoJT1aHWUnS3X3H+RxqNBqZMnT2LBggVYsGABDh06hK5du+L111/H4MGDEc5/IXlJYKBs9NLSgOPHZRmDUtbAoJQ1hIbqk9IDrCcrYGDDuowd5qAgICTEd2Uh17T1KTlZ73wxU8q8mCllTc71xKCU+bFdT4XxWFDqxhtvxKpVq1CtWjXce++9uP/++9GsWTNPfRxRkSpV0uclAhiUsgruvKyjUiX9LFMcTmR+zkGpihV9UgwqBWPdcV0zJ61eMjP1ZcyUMi9mSlkTM6Wsx7mOuA8jjceCUsHBwfjiiy9w0003ITAw0FMfQ+SWSpX0CSyDg9ngsArOKWUdxqAU68n8nLM2WGfWYQxKsd7MybmjFRHBjDYzY6aUNTHAYT08eywVxmNBqW+++cZTb01UYsaNII+kWIdzA4OTZ5uXsRHPhqH5MShlXQxKmV9YmJzwQSm5z6F75sZMKWsKC5P5K7V529i+Nz+ePZYKw6loyS+ww2xNxrqqWJGTZ5uZsRHPdcz8QkIY3LAqDt8zP5vNsW6io31XFipeTIx+OzhY5kgk87PZHNv3DEqZH7PbqDDs4pFfMO602PmyDnaarYPrmPUY57hhnVkHt4vWYOxsseNlbrVq6bcrV5ZgB1mDMQuRQSnzCwx03B5yH0YaBqXILzBTypqMRy85EbO5cR2zHmNjkA1D6zB2wlhv5mXcDjLzxtyMQSnOJ2UtxoMrDEpZgzGznvsw0jAoRX6BQ4usyRiU4o7L3JgpZT3GemKn2TqMQSnuz8zL2EGuUMF35aDi1a6t32ZQylqM20AGpayBBzHJFQalyC+wEW9NDEpZBxsZ1mM8cQCHq1iHcX/GDFLzMtYTg1LmVrOmflubNJuswXhWS7YTrYGZUuQKg1LkF4zBDXaYrYNBKeswTuTLurKG3Fxfl4BKwzhcJS/Pd+Wgohn3XwxKmZuxftLSfFcOKjljli9PhmMNzKwnV7j6kl9gcMOajPVmPBpG5hMXp99m4Nca2FG2JmOGW2am78pBRWNQypqU8nUJqCSaNfN1CaikOKUKucKgFPkFZkpZkzH7JivLd+Wg4tWtq9/mOmYNM2cCTZoAH3zg65JQaVWv7usSUGEaNdJvc8428+vbV67vvNO35aCSGTYM6NIF+OgjX5eE3BUVpd9mogBpgnxdACJvYKaUNQUG6rcZlDK3evX021zHrKFVK+DAAV+Xgkrjww+BL74AHn/c1yWhwjAoZS1LlgArVgD9+vm6JFQSzZoBGzb4uhRUEuyTkSsMSpFfMG4AeXYOa2JQytyME8W2beuzYhD5hSFD5ELmxY6XtYSHA4MG+boUROWfMcOX20bSMChFfsE4DIxnVrGWkBAgO1tPrSdzCggAVq8GLl0CWrf2dWmIiHzLePY9dryIiEStWvpt4wFN8m8MSpFfMA4D49mKrGXdOgl2PPmkr0tCxenVy9clICIyB2OmFBERCePk9MapH8i/MShFfqddO1+XgEqiUye5EBERWUXFivrtjAzflYOIyExatwbeeksypoxJA+TfGJQiv7FzJ7B9O3DDDb4uCREREZVnNpt+m0EpIiLdyJG+LgGZDYNS5DdatZILERERkbdcfbWvS0BERGReDEoREREREZWx3buB337jWd2IiIiKwqAUEREREVEZa9lSLkRERFS4AF8XgIiIiIiIiIiI/A8zpUpIKQUASE5O9nFJLk9OTg7S09ORnJyM4OBgXxeHvIT17n9Y5/6Hde6fWO/+h3Xuf1jn/on17n/KS51rMRMthlIYBqVKKCUlBQAQFxfn45IQEREREREREZlXSkoKKleuXOjjNlVc2Ioc2O12nDx5EpGRkbAZz/drMcnJyYiLi8OxY8dQqVIlXxeHvIT17n9Y5/6Hde6fWO/+h3Xuf1jn/on17n/KS50rpZCSkoJatWohIKDwmaOYKVVCAQEBqFOnjq+LUWYqVapk6T86lQ7r3f+wzv0P69w/sd79D+vc/7DO/RPr3f+UhzovKkNKw4nOiYiIiIiIiIjI6xiUIiIiIiIiIiIir2NQyk+FhoZiypQpCA0N9XVRyItY7/6Hde5/WOf+ifXuf1jn/od17p9Y7/7H3+qcE50TEREREREREZHXMVOKiIiIiIiIiIi8jkEpIiIiIiIiIiLyOgaliIiIiIiIiIjI6xiUIiIiIiIiIiIir2NQioiIiIiIiIiIvI5BKSIiIiIiIiIi8joGpYiIiIiIiIiIyOsYlCIiIiIiIiIiIq9jUIqIiIiIiIiIiLyOQSkiIiIiIiIiIvI6BqWIiIiIiIiIiMjrGJQiIiIiIiIiIiKvY1CKiIiIiIiIiIi8jkEpIiIiIiIiIiLyOgaliIiIiIiIiIjI6xiUIiIiIiIiIiIir2NQioiIiIiIiIiIvI5BKSIiIiIiIiIi8joGpYiIiIiIiIiIyOsYlCIiIiIiIiIiIq9jUIqIiIiIiIiIiLyOQSkiIiIiIiIiIvI6BqWIiIiIiIiIiMjrGJQiIiIiIrfVr18fQ4cO9XUxiIiIqBxgUIqIiIj82pEjR2Cz2Qq9vPjiiwVes2TJEtx4442oVq0aQkJCUKtWLQwePBg//vhjgeeeOXMGTz31FFq3bo2IiAhUqFABjRs3xrBhw7B+/Xq3y/fKK6+Uyff1ls8//xz33HMPmjRpApvNhuuuu67Q52ZlZWH8+PGoVasWwsLC0KlTJyQkJHivsEREROQTQb4uABEREZEZ3HXXXYiPjy+w/Kqrrsq/rZTC/fffjwULFuCqq67CuHHjEBsbi1OnTmHJkiXo3bs3fvnlF3Tt2hUAsGnTJvTv3x8pKSm48847MWLECISGhuLw4cNYunQpFixYgLVr16J79+5e+57eMnfuXGzZsgUdOnTA+fPni3zu0KFD8cUXX2DMmDFo0qQJFixYgPj4eKxZswbdunXzUomJiIjI2xiUIiIiIgJw9dVX45577inyOTNnzsSCBQswZswYzJo1CzabLf+xp59+Gh999BGCgqR5dfHiRQwcOBBBQUHYvn07mjdv7vBe06dPx2effYawsLCy/zIm8NFHH6F27doICAhAq1atCn3epk2b8Nlnn+G///0vHn/8cQDAvffei1atWuHJJ5/Ehg0bvFVkIiIi8jIO3yMiIiJyQ0ZGBmbMmIHmzZvjlVdecQhIaYYMGYKOHTsCAN5++22cOnUKr776aoGAFADYbDbcdddd6NChQ5mULysrC1OmTEHjxo0RGhqKuLg4PPnkk8jKynJ43vz589GrVy9Ur14doaGhaNmyJebOnVvg/ZRSmD59OurUqYOKFSuiZ8+e2L17t9vliYuLQ0BA8U3NL774AoGBgXjooYfyl1WoUAHDhw/Hxo0bcezYMbc/k4iIiKyFmVJEREREANLT03Hu3LkCy6tUqYKgoCCsX78eFy6K4omeAAEAAElEQVRcwJgxYxAYGFjs+y1btgxhYWG49dZbPVFcB3a7HQMGDMD69evx0EMPoUWLFti5cydmz56NAwcOYOnSpfnPnTt3Lq644goMGDAAQUFBWLZsGR555BHY7XaMGjUq/3mTJ0/G9OnTER8fj/j4eGzduhX9+vVDdnZ2mZZ927ZtaNq0KSpVquSwXAvubd++HXFxcWX6mURERGQODEoRERERAZgyZQqmTJlSYPnGjRvRuXNn7N27FwDQunVrt95v3759aNasGYKDgx2Wp6SkOGQvhYWFITw8/DJKDixcuBCrVq3C2rVrHeZgatWqFUaMGIENGzbkz3O1du1ahyGDo0ePxg033IBZs2blB6XOnj2Ll19+Gf3798eyZcvys8KefvppvPDCC5dVVmenTp1CzZo1CyzXlp08ebJMP4+IiIjMg8P3iIiIiAA89NBDSEhIKHBp2bIlACA5ORkAEBkZ6db7JScnIyIiosDyIUOGICYmJv8yfvz4yy774sWL0aJFCzRv3hznzp3Lv/Tq1QsAsGbNmvznGgNSSUlJOHfuHHr06IG//voLSUlJAIBVq1YhOzsbjz76qMMwxTFjxlx2WZ1lZGQgNDS0wPIKFSrkP05ERETlEzOliIiIiAA0adIEffr0KfRxbXhZSkqKW+8XGRmJ1NTUAsunTp2K0aNHAwD69u1bipIWdPDgQezduxcxMTEuHz9z5kz+7V9++QVTpkzBxo0bkZ6e7vC8pKQkVK5cGX///TcA+U2MYmJiEBUVVSZl1oSFhRWY9woAMjMz8x8nIiKi8olBKSIiIiI3aJOV79y5EwMHDnTr+Tt27EBOTo7DEL42bdqUednsdjtat26NWbNmuXxcm5Ppzz//RO/evdG8eXPMmjULcXFxCAkJwYoVKzB79mzY7fYyL1txatasiRMnThRYfurUKQBArVq1vF0kIiIi8hIGpYiIiIjc0K1bN0RFReHTTz/FxIkTi53s/KabbsKvv/6KJUuWYPDgwR4tW6NGjbBjxw707t3b5VkBNcuWLUNWVha++eYb1K1bN3+5cXgfANSrVw+AZGA1bNgwf/nZs2dx8eLFMi1727ZtsWbNGiQnJztMdv7bb7/lP05ERETlE+eUIiIiInJDxYoVMX78eOzduxfjx4+HUqrAcz7++GNs2rQJADBy5EjUqFEDY8eOxYEDBwo819XrS2vw4ME4ceIE3n333QKPZWRkIC0tDQDyA2nGz05KSsL8+fMdXtOnTx8EBwdjzpw5Ds999dVXy6zMmttvvx15eXl455138pdlZWVh/vz56NSpE8+8R0REVI4xU4qIiIgIwNatW/Hxxx8XWN6oUSN06dIFAPDEE09g9+7dmDlzJtasWYPbb78dsbGxSExMxNKlS7Fp0yZs2LABABAdHY0lS5bg5ptvxpVXXok777wTHTp0QHBwMI4dO4bFixcDgEPGUlFWr16dP8+S0cCBAzFkyBAsWrQII0aMwJo1a3DNNdcgLy8P+/btw6JFi/DDDz+gffv26NevH0JCQnDzzTfj4YcfRmpqKt59911Ur149f7gcIHNHPf7445gxYwZuuukmxMfHY9u2bfjuu+9QrVo1t8q7bt06rFu3DoBkWKWlpWH69OkAgO7du6N79+4AgE6dOmHQoEGYMGECzpw5g8aNG+ODDz7AkSNHMG/ePLc+i4iIiKzJpsryMB0RERGRxRw5cgQNGjQo9PH77rsPCxYscFj25Zdf4p133sHmzZuRnJyMmJgYdO/eHSNHjkSPHj0cnpuYmIhZs2Zh+fLlOHz4MOx2O2rXro1u3brhgQcewLXXXntZ5fvoo49wzz33ICcnB7Nnz8aHH36IQ4cOoWLFimjYsCEGDBiAMWPG5A+NW7ZsGSZNmoQDBw4gNjYWI0eORExMDO6//34cPnwY9evXByDzVE2fPh1vv/02Ll26hE6dOuGNN95A//79cd111xX4TZw9++yzeO6551w+NmXKFDz77LP59zMzM/HMM8/g448/xsWLF9GmTRtMmzYN119/fZGfQURERNbGoBQREREREREREXkd55QiIiIiIiIiIiKvY1CKiIiIiIiIiIi8jkEpIiIiIiIiIiLyOgaliIiIiIiIiIjI6xiUIiIiIiIiIiIirwvydQGsxm634+TJk4iMjITNZvN1cYiIiIiIiIiITEUphZSUFNSqVQsBAYXnQzEoVUInT55EXFycr4tBRERERERERGRqx44dQ506dQp9nEGpEoqMjAQgP2ylSpV8XJrSy8nJwcqVK9GvXz8EBwf7ujjkJax3/8M69z+sc//Eevc/rHP/wzr3T6x3/1Ne6jw5ORlxcXH5MZTCMChVQtqQvUqVKlk+KFWxYkVUqlTJ0n90KhnWu/9hnfsf1rl/Yr37H9a5/2Gd+yfWu/8pb3Ve3LRHnOiciIiIyAJ+/x2YP9/XpSAiIiqZ3FzgjTeAI0d8XRIyIwaliIiIiEwuLw/o2BG4/37g1199XRoiIt9RCvjtNyA93dclIXfNmQM8+ijQurWvS0JmxKAUERERkckdPqzfPn3ad+WgotntwK23AnfdJR1nIip7M2YAnTsDU6f6uiTkrlWr5Do11bflIHNiUIqIiIjI5BIT9dtpab4rBxVt+3ZgyRLgs8+ApCRfl4aKc/Ik8MUXDCBazdNPy/VLL/m2HOS+rCz9tt3uu3KQOTEoRUSmlJQEXLzo61IQlT/LlwM9ewJHj/q6JFQSxuwoBjvM6+BB/fbZs74rBxVPKaB2bWDQIODHH31dGqLyLS9Pv81hl+SMQSkiMp2cHKBtW6BVK3a+zE4pYPZs4KeffF0SctdNN0l9DR/u65JQSVy4oN++dMlnxaBiGIOHZ874rhxUPOOBrz17fFcOIn+Qna3f5hA+csagFJVrSsmkes895+uSUEn89ZecnePkSWDtWl+XhoqyYQMwbpxk3rCRYS379/u6BFQSxgB9ZqbvykFFMwalGDw0t5Mn9dvGoUVEVPZSUvTbbC+SMwalqFzbtElOP/rss44RejK3v/7Sb7NRb267d+u3jQ18MifjvClBQb4rB5VccrJ+m0Ep8zp/Xr+dkeG7clDxjPO0cboA6zBu/0JCfFcOKhnjPoxBKXLGoBSVa3/+qd/m2Yqsw5gRwKCUuR0/rt82NjjInIzzOOTm+q4cVHIMSlmDcZ/FoJS5cUisNRnrigdXrIPZvlQUBqWoXDM2OE6d8l05qGSMKb6cU8rcjPXDujI/Y2Oew1WshQ16azDWEyfzNTdjG5F1ZR3GdYyjIKxBKccDK2x/kDMGpahcM6Zjs8NsHcYdF+vN3Iz1w0wp8zMGpdgJsxZmSlkDM6Wsw9hGZF1Zh3Edy81l1q8VpKcDdrt+n/swcsagFJVrxqNgaWm+KweVjLHzxYaiuRmDUsYMNzIn56CUcY4pMjdmSlkDA7/WYQxKsa6sw/lgJbeH5udcZ8yUImcMSlG5xqCUNRmDG2xsmJuxocFGhvkZ68tuZ51ZCYc+WINxHeNBFXNjUMqanOf/YjvR/Jwz6bkPI2cMSlG5ZmxwMChlHcyUsg5mb1iLc2OeHTHr4PA9a2CmlHUwKGVNzlk3bCeaH4NSVBwGpahcY6aUNTFTyjqYKWUtDEpZFwPA5ped7dhBZmfZ3BiUsiYO37MeBqWoOAxKUbnGTClrYkaAdbCjbC3GbSLA7aKVcF0zPwZ9rYVZbdbE4XvWwzmlqDgMSlG5xqCUNXH4njUoxY6y1TgHpdgwtIacHMdtIdc1c3Jev7j/Mjfj/otBKevg8D3rYaYUFYdBKSrXGJSyJmZKWUNmpnSWNWxkmJ9zpzk72zfloJLhcBVrYFDKWhiUsiZmSlkPg1JUHAalqNzKzHTcUaWm+q4sVDLMlLIGdpSth5lS1sR1zRqM81gCDHSYmXOmL+vKOpgpZT3ch1FxGJSicsv5SAozpayDmVLWwDkCrMe508xMKWtgg94anIO+DHSYl6tM37w835WH3Oe8H+P20PyYKUXFYVCKyi1O6GtNSjEoZRVMobceDt+zJi0oFRgo12zQm5O2flWsKNdcv8zLOdALMOPGKs6fd7zPtof5MShFxWFQisotHrG0pvR0wG7X77ORaF4MSlmPtl0M+Gfvz4ahNWgd6Bo15Jrrmjlp61dsrFwzKGVe2joVGakvYzvRGrRMqVq15JrtRPPT2otVqsg12x7kzCtBqUuXLuG9997DhAkTcOGfLcnWrVtx4sQJb3w8+SlmBFiT89EUdr7MyzmFno0M82On2Zq0Br0xKKWUz4pDhdDWL62euH6Zl7ZORUUBQUFy2zicj8xJKb3tUbu2XLOdaH5adpsWSGR7kZx5PCj1xx9/oGnTpnjppZfwyiuv4NI/e4GvvvoKEyZM8PTHkx9zzuJg49AaOHeKdTCF3lpycvQTPrDTbC3OnTCAdWdGWj0x6Gt+WlujcmUgJERus77MLyUFyM2V2wxKWYdzdhuDUuTM40GpcePGYejQoTh48CAqVKiQvzw+Ph7r1q1z+31mzJiBDh06IDIyEtWrV8fAgQOxf/9+h+dcd911sNlsDpcRI0Y4POfo0aPo378/KlasiOrVq+OJJ55ArrZ1o3JFO2JZubJccwNoDVqmVHi4XGdnc/JRs9IaGVFRcs2GobkZA/XVq8s1t4vW4HyUGeD6ZkbOmVJcv8zLGJQKDZXbDEqZn9buCAvT2x4cvmd+zJSi4ng8KPX777/j4YcfLrC8du3aSExMdPt91q5di1GjRuHXX39FQkICcnJy0K9fP6Q5zV794IMP4tSpU/mXl19+Of+xvLw89O/fH9nZ2diwYQM++OADLFiwAJMnTy79FyTTYhq9NWlBKa3TDLDzZVZa47BmTblmI8PctG1ipUrSoAe4XbQKrUGvZeAA3C6aEdsd1sFMKWvStoXR0YCW68BtofmxvUjFCfL0B4SGhiLZeZIYAAcOHEBMTIzb7/P999873F+wYAGqV6+OLVu2oHv37vnLK1asiFhjq81g5cqV2LNnD1atWoUaNWqgbdu2mDZtGsaPH49nn30WIdpeySArKwtZhjVH+y45OTnIsfDgc63sVv4OxTl/PgBAIKpXt+PAgQBkZyvk5Ph3VpwV6v3MGRuAIMTG2nH4sMTN09Jy4GL1JDd4ss7PnQsEEICaNe3YsycAGRlcx8ygsDo/e1bWragoheBgBSAAGRl5yMmxF3wTMpWzZ2Vdi4rKQ4UKAcjMtCElJQfR0fpzrLB9L+8uXAgCYENMTB6AQI+3O1jnpXfhgrQRIyPtCAmxAbAhPT3H9PNK+Xuda23EqCiF0FA7gECkppb//ZiV6z0rC0hLCwYA1Kgh28aMDDtycjgMoihWrnMjd8vv8aDUgAEDMHXqVCxatAgAYLPZcPToUYwfPx633XZbqd836Z9DHNHGFhmATz75BB9//DFiY2Nx880345lnnkHFf87Nu3HjRrRu3Ro1tENYAK6//nqMHDkSu3fvxlVXXVXgc2bMmIHnnnuuwPKVK1fmv6+VJSQk+LoIHrNrV1sA9ZCXlwigFpKSMrFixUofl8oczFzva9fWB3AllEqEzVYTStnw3XerUaUKD6tcDk/U+f79nQDEwm4/DqAuzp9PxYoVP5b551DpONf51q3VAXRBQEASzp5NARCHHTv2YsWKP31SPnLfwYNdAcTg6NFtCAxsAyAEK1euQ+3aqQWea+bte3mXmNgPQBiOH98CoCMyM+1YsWKFxz+XdV5yW7Y0B9AMly79jZycGAAR+OmnjUhMvFjcS03BX+v8559rA2gP4ByOH78IoCn27/8bK1bs9HHJvMOK9X7hQiiAGxAQoHDixDYA7XHy5AWsWPGLr4tmCVasc6N0N09r6vGg1MyZM3H77bejevXqyMjIQI8ePZCYmIguXbrg+eefL9V72u12jBkzBtdccw1atWqVv/zuu+9GvXr1UKtWLfzxxx8YP3489u/fj6+++goAkJiY6BCQApB/v7ChhBMmTMC4cePy7ycnJyMuLg79+vVDpUqVSlV+M8jJyUFCQgL69u2L4OBgXxfHI95/PxAA0LZtDWzcCAQGVkB8fLyPS+VbVqj3rVslO6pVqxrYtk2OsHTr1ht16/q4YBblyTqfMUPWsfbta2PNGiA4OMLv1zEzKKzOk5JsAIB69SqhQYNK+OknoGHDFoiPb+ajkpK7nnlGmmu9e7fFp58GIi0N6NSpO9q00Z9jhe17eZeRIfUUH381XnwRyM0N8Og2kXVeeqtWSVujdeu6OHIkAImJQPv2XdG9u7lPa+nvdX70qNRb48ZVccUV0fjiCyA2tj7i4+N8XDLPsnK979ol11FRQJcubQEAERHRbC8Ww8p1buRqxJwrHg9KVa5cGQkJCVi/fj3++OMPpKam4uqrr0afPn1K/Z6jRo3Crl27sH79eoflDz30UP7t1q1bo2bNmujduzf+/PNPNGrUqFSfFRoailBtBkSD4OBgS/9BNOXle7iizRdQs6Z0nLOzbeX2u5aUmetdm5OjevVAhIRIUEqpYJi0uJbhiTrX6iouTtaxzEyuY2biXOcpKXJdtWpA/pxSeXmBCA4O9EHpqCS0SepjYoLy51HJzXW9XTTz9r08y8oCtAPCtWtL89putyEgIBiBHl7FWOclp20Po6MD8yc6t9uDLNPW8Nc617eFAYiIkNtZWQEIDvb4NMmmYMV619seNoSHy7YxO9t/6uxyWbHOjdwtu8eDUppu3bqhW7dul/0+o0ePxrfffot169ahTp06RT63U6dOAIBDhw6hUaNGiI2NxaZNmxyec/r0aQAodB4qsi5tx8UJR63l3Dm5rlaNk4+aHU/xay1aEDEqSl+3WGfWoB1o5KTM5qWtXzab7L80WVlAOZjtodzhROfWpLU7oqNZb1ZhrDMtAMy2BznzeFDq9ddfd7ncZrOhQoUKaNy4Mbp3747AYg4jKaXw6KOPYsmSJfjpp5/QoEGDYj97+/btAICa/0z1rw0ZPHPmDKr/c2qvhIQEVKpUCS1btizBtyIr0DNu5JobQGswBqV4mmbzstsLnk2FZ8AxN2NQyiYj+bhuWYDdzqCUFWjrV5Uq+lnBAKknBqXMRwtKVanCdcpKtLPvVa3KerMKBqXIHR4PSs2ePRtnz55Feno6oqKiAAAXL15ExYoVERERgTNnzqBhw4ZYs2YN4uIKHw88atQoLFy4EF9//TUiIyPz54CqXLkywsLC8Oeff2LhwoWIj49H1apV8ccff2Ds2LHo3r072vwz6UK/fv3QsmVLDBkyBC+//DISExMxadIkjBo1yuUQPbI251Mz5+XJxdNp9HR5XGVKcedlPsnJ0lkGHINSSukBDzIXY1AqI0NuszFvfmlpsl4BQKVK+nbR4ifkKXeM65dxtALXMXNippQ1GdezgH9Gf3FbaG7GdY1BKSqMxwdzvvDCC+jQoQMOHjyI8+fP4/z58zhw4AA6deqE1157DUePHkVsbCzGjh1b5PvMnTsXSUlJuO6661CzZs38y+effw4ACAkJwapVq9CvXz80b94cjz32GG677TYsW7Ys/z0CAwPx7bffIjAwEF26dME999yDe++9F1OnTvXob0Del5urj2E2zm3PHZf5cfieNWhHvsLCpHEISMc513NnP6fLxOF71qRlSQUGyvqmBTy4XTQX50xE7r/MTZvigUEpa2HWqPVo/bFKlRiUosJ5PFNq0qRJ+PLLLx0mGm/cuDFeeeUV3Hbbbfjrr7/w8ssv47bbbivyfZQq+mwYcXFxWLt2bbHlqVevnldOz0u+pUXlAX34HiA7LmNaPZkPg1LW4CodG5BsKQvPx1iuGTvNWsOe65b5GY8yM9hhXsbOMiD1lJ3NejIrZkpZk7aeRUbq2dqsN3PTglKRkXp7kdM9kDOPZ0qdOnUKuS4Onefm5uYPwatVqxZStH8sURnQOl8REcg/yxTAHZfZZWTow4qqVuWcUmamHWWuUqVgUIrMyRiU4rplHVonrFIluebwPXNKS5Nr7YxgzEY0L6UYlLIqY9YN680ajIFEre3B/Rc583hQqmfPnnj44Yexbdu2/GXbtm3DyJEj0atXLwDAzp073Zq4nMhdxs5XYKA+jxR3XOZmjE1HRLDBYWbGhmFAgJ4dxQ6YeXH4njU5B6U4fM+cUlPlOjxcrrn/Mq+MDH2oOYNS1mLMumGA3hoYSCR3eDwoNW/ePERHR6Ndu3YIDQ1FaGgo2rdvj+joaMybNw8AEBERgZkzZ3q6KORHjJ0vgFkBVmFs1AcEsONsZsaGIcCGhhUYs9tYX9ZhzOgAWHdmpe2/nDOlWE/mo61TNpvjATC2NczPmHXDdcwaXAUS7XY5+RSRxuNzSsXGxiIhIQH79u3DgQMHAADNmjVDs2bN8p/Ts2dPTxeD/Iyx8wXIRjA9nQ0Os2Ogwzpc1VVaGuvKrJTSO83GFHrWl/lx+J41MChlHVpQSsv0ZV1ZQ26uPkVApUrMGrUKYyDR+cykxilWyL95PCilad68OZo3b+6tjyM/52rCUYA7LrNzbtSz42xexkYGwHXM7NLSJDAFOB6tZKDe/Dh8zxq0OaW04Xvcf5kXsw+tyTjFA4fvWYer4XsAg1LkyCtBqePHj+Obb77B0aNHke20xZ81a5Y3ikB+prAjy2xwmJu24+KRZvMzNjIAdsDMTquvgACgYkWuW1bCgyzWwEwp69CCUsZseoB1ZXbatrBCBQnOs96sobBMKQYTycjjQanVq1djwIABaNiwIfbt24dWrVrhyJEjUErh6quv9vTHk59iFoc1GYcXAczmMDMOtbQWY8DXZmMQ0UqMQ40AZgeYVWFBKe6/zIeZUtbEdoc1GestIAAICpKhmKw3MvL4ROcTJkzA448/jp07d6JChQr48ssvcezYMfTo0QODBg3y9MeTn3LO4uCOyxp4pNk62Di0lsLqix1m83POlOLwPXPi2fesg0Epa3I+4MxtoTU498lYb+SKx4NSe/fuxb333gsACAoKQkZGBiIiIjB16lS89NJLnv548lMcvmdNHL5nHQxKWQvry7q4P7MGHlSxDgalrKmwA87MGjWv3FwgI0Nus/1BRfF4UCo8PDx/HqmaNWvizz//zH/s3Llznv548lOFDd9jVoC5OQ/f4xAj82I2orU4B6W4blkHh+9ZAyc6tw7tDM0MSlkLD65Yj/Pk9ADrjVzz+JxSnTt3xvr169GiRQvEx8fjsccew86dO/HVV1+hc+fOnv548lOchNmaOCeHdXDeNmvh8D3r4vA9aygseMh6Mh9mSllTUcP3lJL5EslctLZHaKi+nvHACrni8aDUrFmzkPpPT/O5555DamoqPv/8czRp0oRn3iOPYYfZmjh8zzp4xNJaWF/WxeF71sAzulmHc1CKBy6tobD9GADk5ckE2mQuzv0xgNtGcs3jq2/Dhg3zb4eHh+Ptt9/29EcSsRFvUYWdfY/1Zj4cvmctzgFfdsKso7D9GY8ym4dShWffMBvRfJgpZU3asEvnwC8gdceglPk4txUBZvuSax6fU6phw4Y4f/58geWXLl1yCFgRlSVmBVgTO87WwXXMWjh8z7qcO9Bs0JtPerpM6Asw0GEFDEpZ08WLch0VJdfOQSkyH2ZKkbs8HpQ6cuQI8vLyCizPysrCiRMnPP3x5Kec5+DgBtAaePYia1CKQSmrKaq+lPJNmah4djuzEq1AC3IEBHD/ZQUMSlnThQtyHR0t11qAHmDdmZVz2wPg+kaueSzR8Ztvvsm//cMPP6CytuUHkJeXh9WrV6N+/fqe+njyY0px+J5VFTZ8j9kc5pKWJvM3AGzUW0VhZ98DZBiY8YgzmYe2TQQ4fM/MjEEObbJlZvqaF+f/sibnTCmbTYbs5eZye2hWRQWlWGdk5LGg1MCBAwEANpsN9913n8NjwcHBqF+/PmbOnOmpjyc/lpmpp9E7N+IZ3DA3raHI7Btz0+opKAioWFFus67MrbCALyB1xqCUOWlzqISEABUqyG0O3zMf58wbgNtEM2OmlDU5B6UAqbvcXN/W3bFjwIoVQJs2QJcuviuHGZ07J9dVq+rLuL6RKx4bvme322G321G3bl2cOXMm/77dbkdWVhb279+Pm266yVMfT35My5Ky2YDwcLnNDaA1aB0wrcHBI83mpNWTMSuA65i5aXWmBeqNmVK+rLO8PGDoUOC22/SOIum0WQ5q1dKXmWFdy80F3nkHGDUK+O0335XDLIoKSvFgmLkUNSk991/mVlhQCvBN3V24ADz1FFC3LjBiBNC1K3DllUDt2sDcuRwaDwBnz8p19er6MrMcWElMBDZu1DP/ybc8PqfU4cOHUa1aNU9/DFE+46R6Af/8wxncsAatwcGUenNzHvoAsK7MTpuLQztaGRiobx990Wk+dAh4913533zwAfDVV0DPnsDKlcDWrWzMa44eleu4OH2ZL4c+nDsHvPii/I8efhh46y3piLVrBzz2mGQM+CPtfD5m6SwbffYZ0Ls38P33vi2HWSQn69n02txEvg4gnj0rHeO1a4HmzWV9OnjQN2UxM1dBKS3A4e3t4fffy3bwpZccl//xB3DyJPDII7Jv83dnzsh1TIy+zJfbxuPHgXnzgGuvBWrWlP1XmzYyzFArK/mGR4bvvf76624/99///rcnikB+zHk+KcA8jUMqXE6OPsTI+cwqPNJsLhyqYj1ap9k5hT4z0/t1tmgRcOedBQNP27YB118vt595Bpg61bvlMiMtKFW3rr7MV0eZP/kEuOce/X5AANCiBbB7twQSt24FvvsO2LVLD3j6Cy2jrXZtfZkvt4lffSUd4sxMCfQCwJo1MsTohhu8Xx4zOX5crqOizDH8fNYsCeg669hR1q/rrgOmT/e/dcpZXp55hoJt2QLceKN+v149CSieOycHXBYskKDV5MnA//2fY1vJ37jKlPLV+rZjhwSh0tMdl+/Zo/cZP/kEuPtu75aLhEeCUrNnz3breTabjUEpKnPOZyoC2GG2Am14EWC+TKnMTGnk9+4N1Kjh27KYgVZXZsuUungR+PZb4KefJOjRt6/vymI2rhrzoaHeD0plZQETJjgGpGJjJWvqnnv0gOf06cCAAUD79t4rmxlpmUfGoJQv1rWjR4Fx4/T7HTsCc+YAHToAq1dLQ37BAmDvXmD0aMmg8idaoMMYlPJVhva6dTIc1plS0pEOCZEsjlmz9OHX/sRVAFGrK28fADt3DnjuOcdlLVoAR47IfnbjRrkEBgLTpnm3bGZz8qQcvAwK8m3wNzsb6N9fbsfGAuvXA40ayf169STL7eabgZYtgb//lnXxww8dh2D7k6IypbyZ3ZaRAdx6q2NAKj5e7v/0k77smWeAO+6QdY68yyNx98OHD7t1+euvvzzx8eTnzJwpNXeupItOnSqdL+0IAumBjshIaXQA5qi35GRg0CDgX/+SCSyPHAE2bPDvMehmmz/l11+lcRgdDdx7L/D++0C/flJf//uf98tjNsnJep3VqaMv93adHTwoQ77++kuyFJKT5cjlsWPATTcBp05JRtftt0sH+o47fL/NLq2MDAkOaMOESssMw/e++gro1Ek6F2FhMg/Hb79JYMpmA/r0AebPl/0bINcdOkgGlVkpJYHQBQvKZl985Ihc16unL/P2/uv4ccmEGj1a7l9xBTBpEpCQIP/Hrl318rz6qv8OLdICiL7cFgLSEe7USbaDzZtLcOPnnyVrY98+4PXXgWHD5LkvvCDbTavKzgaWLZP/YWkdPizX9eo5Bgy8uZ6NHy8BzNOn5f7y5XpAyqhiRWmHABK0b99e6tUK8vJkSOIrr0gwbdeuy3s/7bfy1fC9rCxg9mygfn1Zh+rU0YO+y5dLBunx47KfA+Q5S5d6vlxUkFeTQZVSUJwogjxMmzvFLEOL9uwB7r8f6N5djk4mJgJTpkiWSe3awDffeL9MZuQ8nxTg27nAZs+WnVflypJ9A0ijqEED4Jpr5OiXv57O1jjRucZX69iePTLkS2v4ANLAByRYNWIEMHLk5TWGrU4LbERF+e60zG+8ATRtqneE335bytKmjR6EDguTwOLs2ZLR9ddfMu+DMYvSCr78UjolPXpIh0X7/UvD18P31qyRbV1iogTGNm0qPFt0xAjgrrvk9ubNkq1o1qHXixcDDz0knf4qVeQ7LVpU+vfTglINGujLvLlNTE+Xjm///sDOnfJ9EhIku6ZPHzlz47p1EgTWhmA+/rh+EM8K9u2T7K41ay5vzrmiMqW8tf+aNUvm0PvrL6mbzz+XdkW3bvJ43brAo4/qB1jsdtmWLF7snfKVlTNngJkzgSZNJPN1xIjSv5cWlDOuY4D35pRauBB4+WX9/tSpwNVXF/78Xr2AH3+UYMipU5Jpb4V2yCuvyOTtTzwB3HefBLON7auSyMjQg8DGevPmPuzBByXLV8vYeuYZCWwa26+1a8swy6eflvu33y5tFH9t4/uKV4JSH374IVq3bo2wsDCEhYWhTZs2+Oijj7zx0eSHXKXR+yqLY+dOaWTMny9HwJzl5EjD/ddfvVsuMzLTWVXWrZOdmNZ4DQsDnn3W8Tlffy1nn/JHWgPFl3MEKCXz11xxhd6xevRR4M8/ZQjRvn1Aq1ay/O23JSBsRcnJlz/5phbYMGZxAN6rs5MnpYELSPbavHnA4MGFP79OHTkiDUgQZOBAazTmAZlHxPjdjh6VoM4HH5TuO7gKSnmj3pKTJSNUm+PruuuA/fv1daowCxZIBhIgR9hnzfJcGUsrJQUYO9ZxmVISUCvNEXKl9CyO+vX15d5sd8yfH5C/Xa5dW7IzatZ0fE5goASB339fggTnz0sW8O+/e758l8Nul6zJFi1k7qVeveR/VlpFDbX0Rl2tXatvDwHZNrRpU/jzn3tO78TfcQewcqU1xly+/bYERx9/XN+OffihDPvV5jgsCW0da9jQcbmnt4effSaBmX/9S1+2caMEN4rTs6e0J6tUkcD+p596poxlZd8+ya40SkmRfbAWeC+JQ4dk+1ilim/aizNnAsZwwzXXyNl+CzN+vL5dGDlS1jfyHo8HpWbNmoWRI0ciPj4eixYtwqJFi3DDDTdgxIgRbs89RVQSWoPD1XAHbwY38vKk4XvxojSmnn1WAhl2uxw9mTYNaNtWOip33mmdTpennDwp17Gx+jJvBxOVkk5Jjx5y/9ZbJbB47Jhkt+3bB8yYoc8n8MYblz88xxvsduCzz2yYMkX+c6NGXd6RZq2ufHWaeqWAIUNkPgBAslKOHJHhDlqDtVkzYPt24L335P6CBdIYtopvvwWqVZOjebVry5w9pfX333JtDGwAnq+zS5dkHalTR+au6twZ+OUXyRwtzuOPSxZpYKB04qZP90wZy8qJE9LBv/FGWd+uukqfK2bzZmkIjxpVsvdMT9c7b94cvvf11/K/u+Ya/TPeeEOC88UJCQEeeAD4+GO5P2OGOYapZ2VJsOyFFyST8uRJOXK/cKEMZWvaVOrt//5PgqYlcfGiPpelq6CUp9av9HTgrbcCMHv21Rg7VsYzjRwp+6wrrij8dcHBwJgxcnvlSjlwtn+/Z8p4uU6flsCocxbbo49KfWq/e0loB5tcDd/LzvbcmT8zM2VbfNdd8l+77z5pPxQVoAdku7lunXTqlQIeeCAQOTnmnfU8LU0CGyNH6sueeAJo3Fhu//vfkvVV0jN1FpYp5cn1bP9+aWts3Cj3K1aUE/J07uz+e8TFyTyKADB8ONC6tbmGNv/xBzBxouyf2reX/+QNN8h/VBvJ8euv8rt/9lnJ3nvfPrlu3txx/jpP78NWrpT91+OPy/3Bg+X7rF+vf7YrkZHADz/IfxQAlizhCVe8SnlY/fr11QcffFBg+YIFC1T9+vU9/fFlLikpSQFQSUlJvi7KZcnOzlZLly5V2dnZvi5KmYuPVwpQ6t139WVvvSXL/u//vFOGd96RzwOUCgpS6s8/XT8vJUWpmBj9uW+84dlyeaLelyxRqmNH+W2PHSv9+0ydKr/B8OH6sq1bZVmtWpddzGKdPy/fQ6uLWrWUunjR9XMvXlQqOlqeV7myUgsXer58pZWdna3uvntP/vfSLqtWlf49td9p8WJ9mbaO3Xrr5Ze5OM88o3+PBx+U9agoDz2kP3/pUs+X73Lt3atUlSqO9RUYKNsVu7341zuv5489Ju8xZozj81q3vvz/QmHWrVOqUSO9/GFhSu3eXfL3efdd/T0aNZK6TEsr+/I6y8hw73MWL1YF1q3atZU6e1Yev+sux8eWLHG/DLt3y2siIx3rfft2WR4b6/j8y9m+5+Qode6cUr/95lje8HClDh0q8dupvDyl2rXT36dePaV27iz5+7jDbpfPmzlTqdtuK/g/O3RIPt/4vSIilPrxR/05ly4p1auX/nhJtumbN7uujy++kOXdupX6qxXpjjscv9O118rv4A67Xan585WqW1dee8MN7m1bvMFul33/8uVK1aypf7+HHlLqwAHHNtMtt5T8/Vu0kNd+/72+7MIF/T090SzetUv+H9pnNGyoVGpqyd4jI0OpOnXk9XfdtUcdPGiu9vsPPyjVuHHB7eFPP8njqalKXX+9vrxdu5L95665Rl73+eeOy7t3L9geuRzp6Uq9+KJSffs6fo+rr1bq999L954pKfJ67b0qV5b/eGKivq8ojjvb98OHlUpOVio3V6kPPlDqgQeU2rBBfrN335Xvlpys/8cTEqRtYfyeMTFKHT+uv+ecOY6P//KL+99ba9cPHeq4fNw4WT5+vPvv5a7Nm5Wy2fTyRkcrlZVV8vd55RX9Pf71L6UWLJD9ZFl7912l2reXOlq1Sqnnn1fq009l3Zg3L0e9+uqPlu+ruxs78XhQKjQ0VB08eLDA8gMHDqjQ0FBPf3yZY1DKM7ZvV+q116RROGSINBBKS+toGRsc8+bJsv79L7+sxVm40HED/tlnRT//888dn//WW54rW1nWe06OUvff71j2668v/fvdd5+8x7Rp+jKtU1at2mUXt0h5ebLT1L7HTTcpdeRI0a/5+GPHHZ8ndq5l4bvvclRAgL1AQ7FrV2kQlbRhnJcnHTrAsfP33nv6b+cJubmy8zZ2dI3/laLY7Y6BKWPA2ixSUyXYdv/9ekCqc2el9uxR6t579bIPHqxUZmbR7+W8nt9yi+ugt/ZbrlhRNt/h1CkJgN15p+N/rX59pT75pHTvmZ2tVJs2ju/3zDPSyLzcBmJKilKbNsn/IyVFGt9PPKHUf/6jVGio/M/ffFN+/xYtlHr/fekYvv22UuvXK7VypRx0MJZtzJiCDeCsLFkOSCe7sGC3s6VL9c6Q0Z49emPbqLTb95MnlbriioKdyWnTShdI1Pz8s1IhIY7vWdx21R0TJ0oA5vnn5T8cEOD4OeHhSjVoUPD7BATIbzl2rFKnTxd83+RkpQYOlOdWrarU33+7Vx5tH965s+PyZctkeceOl/+dNe++K/tZY+ceUKplS7v666+Sv9+BA0oFB+sdr7Kon8L89Zd0mpVS6uhRpVavlk6ykd3uuC92tc3+3/8cH/vf/9wvQ3a2vs4ePaovT03V36+4gxzuOnVKOrLnzzvut2w2aT+UxowZBbeFZS0rSwKWn32m1JYtSg0aJIGfZ5+VIMa11yp1440S7N22TbaZe/Y4BhArV5aDKM7sdglSac/75hv3y6W9/6ZNjst795blpd3HKCUHIPbsUWrHDvl+zv+/fftK/96apCSlXnpJ2rPGbVJEhPyHN22S36Ow/5+2fU9Kyla7d8v+7/vv5fs/9JC0vZzLXdSlZ0/94Gr9+rLfnj1b/rfOjhyROgWUuvJK9/e9//qXvGbGDMflTz0ly8eOLcEPWISVK2Ufawz8AUoNG1b6ILPdXjAw+Z//yMGbS5dK/n6nT0uCQl6e9HcHDdL7Pa4uUVFyHRGRpQ4dMkdfvbRME5S64oor1PPPP19g+bRp01SrVq08/fGFeuONN1S9evVUaGio6tixo/rtt9/ceh2DUmUrL0+pF14ouDI+9FDp369iRXmP/fv15R99JMv69i2bcruSnS0Nm6ZN5bPi46XB546kJL1hWJYN2IJlLJt6P31aqT59XG9Ie/eWnXtJde4sr1+0SF928KAsq1TpsopbqJQUpaZPV6pVK738JTlCvn69UtWr6w3NzZvLpvFSmLw86RQXJyFBqZEjHRsp99yTp+x26RgYj4xVq6bUiRPul+HwYXldcLDjzv7DD2V5v34l/lpuGT7c8X9W0iBgWpo0wgDplCxf7plylsamTQXXo1at9COoublKvfyyvo3o27foRqHzeq4FHIyBeqWU6tJFll9O9tj27ZKtlpCgVIcOjt8hOloacJfr/Hk5WOH8G4WGyhHX9HSl1q6VIKsrWhAoO1sa/zNnyra5eXN5nz59JLvJnYa8tn9xvtx6a9EBnIwMfd8QHS3r58WLckT6u+9km5qXJ3UxY4Z8Z+1I7R13OL7XoUOyPDLScXlx2/cTJ+Qo90cfSfDwiiuUatKk4HeJiXEdtCmNvXuVGj3a8f1tNvmMBQvkiLDWwE9O1vcdqamSeXHpkuwHhg6VdeD22wuvG239cHW56ioJvhUnJ0f/XwCyX9KCtklJevbcwYPS6V69Wqmnn5bnPvig43v98IMsb9u2ZL9ZUpL8LomJ8h+59VbJEpk0qeD3Gjs297L36VoHUbu89JL8F1NTS5dhoMnMVOrxx5W65x7pfAYEuO54DR0qmUN33+2YGQlIMHjLloLvvW+fUg8/LM+pWtX9QJIW0I2IcMzSycnRP/P8+dJ/5z/+UOrrr2U/GRrq+F0iIyV7ztg2LanUVKW6ds1zeN+nn5bL88/r2zp3M+a0g1J79sjBi6LWL3cuNWtKMLe4oMXYsfprmjWTdScxUbLttfbIyZOyvd6wQbbx2vOd9yk33ijL588v+jNzc2V7kpUl9TRlimz7775b/kOuvk/VqpcXmHfl4kUJ7BT1O9auLcExLUgOKNWrV54aPvwPFRNT8CBjcZfIyMIfa926YHDYlbNn9SBWvXpSvk8+kbo+eFB+3wsXJOD6xhuyr6lfX57vnCGsZbuPGlWy327/fgnoLF2qVI8e0n51VXexsWWzD0tKkkCU9r2Nl4cflnZPx45Kvf66PH/XLqV+/VV/fXa2/N9++036MaVZp2688S+VlcWg1GXZ+U+e9pdffqkCAwPV9ddfr6ZOnaqmTp2qrr/+ehUUFKS++uorT318kT777DMVEhKi3n//fbV792714IMPqipVqqjTbvyDy0tQ6tSpbHXHHXvV4cO++6NnZTkGNho1ksabdr9v35IHN44eldcGBTl2mLUjmf/P3n2HR1GtfwD/7qYSUmgJoYSOdFE6iHQBaXJFueJFULEhqIgi9YogVywUFf2JFVREUemIIiDSEaUJCIQqNRBKGiHJJnt+f7xOZnZT2IQkO0O+n+fZZyezk9mze3ZmzrzznjPt2hXsZ9Bs3aqnwQOyo0xIyNs6tLIDcqL1zjs5n2TlV04nLTEx12/EREdLhsDTT0tXHK2sbdrIjrttW9cdaV66ajid+lWBPXv0+X//LfMKK6ny3ntdy/zyy3nvwuB0ul4FBSRAU9BiYiSI4O8vV7M6dZLg0rRp0hiYNUsaZV9/nfWgduutF9Tly3qdf/ut3lgAJMXaUytW6A0Zo2++kfkdOhTIx1VKSUNn8eKsn2fq1Px1NXE69SwePz+58pvXTLHrSU2VFOxffpGT6JYtpWHZq5dSY8dKHV28KA2548flBEgLVgDS/eHjj7Mv15o1kgUCSJAup+/AuJ1nZCgVGCj/494Nq317mW8MBOfk0iU5IU9MlN/3iBFKvfRS1rqx25Xq3Vsa3QXdLdDplBOInBpvZcrI7//BByVTpn17+f49bfwFBekZNj16SCDMmA2Z3aNtW89PYjdtcs3oqVgxayZRdo8JE1zXk9N+0X3/Hh8vjf/77pNjbW7v5een1FNPSZ3mJUjtqf379QxL90eFCkqVL5+/BnubNrKt7dolv83UVMlomzRJqQ8+kKyM33/P29Xy6OisAQVPHu6ZiOvWyfx69a7/nt98I10P33zTswBpgwbyG718+cYvNGVkuHaJNm7LpUpJUGjaNNkeYmLkBHbOHD2rascOCdxpWTD9+kkbpk+f/NWpto+/HodDqago/X8ee0wPPO7Zo2fUbNwogbdz5/TjY8uWWdenBc2uF7zUuosqJceot96SAOvy5Tn/bvz9s3Y7y6+UlDT12Wc/qmefTc/yPpUqKVW/vrQN7rtP9sH33y+Bxrg46U58110SCO/f3/P66NhRP47k9vj0U88+w5kz+gU999+c3a5fQDLun7Tv0f24p2UC55Qxd+KEBEc9+Zw+PvL73bdP/jc9Pd/VlKuUFAloHDggwcT87G+Mj969JaP3zz+lfbF9u/yO09Pld+9wSMBICxJPnCjBnDZt8pYd6Z6laHxovVSye7i3PV59Vea7B/I1165JPc+bJ23VJk0kWcE9M9n4qFlT2lK1a8s2X5AyMvShYXJ61KihT3fvLheetPaa+8PXVw9M9uwpx6cLFyQAm5Iix66ePZWaNi1dLVrk/QSSG+Vp7MSmlFKFMVaV3W5H8+bNMWTIENStWxcfffQRDhw4AACoV68eXnjhBdx+++2F8dbX1bJlSzRv3hzvvfceAMDpdCIqKgrPPPMMxowZ47JsamoqUg2jLCckJCAqKgoXL15EaGhokZa7ILVpY8cff/igb990fPtt/n4C2i/HlscbgaxYYcOcOXbs2WPDyZPyz+3aObF0aQaCgoCOHX2wZYsM4hgernDwYLrLbcxzs2aNDT16+KJOHYW9e/URqJcuteH++33RqpUTGzZk5K3A13H0KNC8uS+SkuSz2O0KK1ZkoEuXvH+v/fr5YPlyfQDLzp2dWLkyI8/fcU4cDgeWLfsFZ850xS232NG2rcLjj/tg4UI77r3XiTvuULh8GejVS6FJE4X9+2VwyosXgcaNfZGYqBekfHmFTz7JQLdu8jnPnwdeftkHc+bY//ksTnz9tWff9cWLQMWKcnuZ+HhH5oC6MTFAlSp+sNkUUlLSC+R7mDTJjoUL7QgMBHbvlhVWq6bw4YcZ6Ngxf9vCvn3yG8jIkPWFhSmsWpWO8HAZnFS7s09eLV9uw7hxPlAKiI7O24fv1s2JKlUU7HYnOnRYhT59OsFPu4UPZPsdP96OadN8UKKEwtat6ahf//rrfestO8aP90H//k7Mm6fX75IlNvTv74vWrZ1Yvz7/29jZs8CSJXb89psNX3/tOpjriy9m4LXXnPleNyCDoQ4c6IMlS2TdlSopPPSQE506KbRtq+Drm/d17toFXL1qw9ixdvz2W/4HoP3mm3Tce2/uv8FPP7Vh6FApZNWqCi++6MQTTzixfz9w8KANXbsqJCQ48MILZxAZWQ3t2tkwYIAvfH0VEhLSXT5fjx4+WLPGjrlz0/Hgg1nfNykJCA4GXn/djldftSMkRPb3ly5l/1sMDVX46KOM636GG5GcDLz5ph3BwYDdDowda4dS+dsxVKqk8MYbGdi+3YbYWBvGjMlA3bryHiVLyjIxMfIdBAUBzz5rxxdf2PHf/zrRrJlCjRoqyx0Nr+fSJWDiRDs++sjH4//ZsCEdrVrp36lxv5iaqh/nHA4HRo2KxqefNkZqas7fSViYQkYGMHCgE+HhMoD53Xc7cx0cuyAcOQK89ZYPfHwU1q+34/DhvNdbiRIKo0Y5MWqUE/7+eW9/eGrePBu+/NKOdes83543b05H8+Z6PW3dakP79r6oWVPhwAHXO2Ls2gUMGOALpxM4ccLzD9GxoxPffpuReTtzh8OB1atX46677nLZv+fHtWvAp5/aMXJkzr/N0FCFhAQpb+nSCi+84MQrr9iRnp7zZ6hUSSE1FejdW2HgQCcmT7ajVSuFxx5z4r//9cGhQzZUqKDw0082OJ021K+vsH17eq4DEmt+/dWGXr18kJYm71+unEJAAHDmjPw9eLATCxbYkJJiQ/nyCufPy/yhQzPwzjuux5LQUF+kpNgQHe1wGbAekMHRt2yxoUsXhQcf9MHatXa0a+fE/v22HPeHAPDSSxlo316heXOFUqWu/3k8odV5ly53YcSIAHzyief7ktzUqqXQrp3CwoU2NGigsHx5Bn75xYa77lIICpIbFvzxhw2dOyvs2GHD9u02dOvmRFAQMHq0DyIiFGbOdMLu4SaTkQH89JMNn31md2n35qZLF2kTGz3wgA8WLbLjnXcyMHSo1OnZs8CBAzY89ZQP/v47+/qpUkWhZEnZp9x3n8LTTzuhlL7vL0pJSXLHU39/4PHHfZCQIL/dn36y4/vv7ahXTyEtTeH4cRsefzwdo0YBv/8u9VS3bv7e0+mEx3Vl/J+33pI2tNZ+vp62bZ345RfXOps2zY5x43wwaJATn3zi+tpnn9kwdKhPjsd1Hx+V2dZ+/HE5ZgcGAo884sxX+81TTiewZw9w6pQNb7xhx++/5+3LCw9XuPtuhV27bBg/XtpJly4BZcrkfBwryP27NyUkJKBcuXKIj4/PNXZSaEGpjRs3Ys6cOfj+++/hdDrRr18/DBkyBO3atSuMt/NYWloagoKC8P3336Nv376Z8wcPHoy4uDgsXbrUZflXXnkFk7Rb6BjMnz8fQUFBhV3cQpGRAfTrd0/m30uWLM1laaGUbDTr11fGvHn1EBWViJQUHxw4UBYNG15Ep06ncOJEKOLiAtCy5TlERSVi9+4IdOhwCiEh+u0Vjh0LxQsvdMjc2djtCuPG/YZmzc5nLpOS4oPNmyvhgw9uRXq6D5o3P4fx47d79Nl++KE6Pv74VrRocQ7jxun/88cfEZgypTVq1ozD9OnrPVpXbhwOG775pi6io0vjyJFSuHbND4GB6XjwwQOoW/cKbrnlSr7Wm5Tki6lTW+L06WDExwcCAO688zRSU33Qvv1p3HHHWaSk+CA93Y7g4OvftiIpyRclS6bj8uVAfP55fdjtwL59ZXHxYu6/XV/fDDRqdBG7dpVH5cqJKFnSgUOHygAA/P3T0bXr3xg06C/4+2cNEGzaVBHTpjWHr68TH330M8qUuf6t8w4cKIOxY+9EeHgyPv54deb8xEQ/PPSQ3GJt4cJl8PHJ++5q+/ZIbNtWAeXKXUNamh1LltR2eb19+1N4/vmdeV6vu19/rYx9+8rht98qIDFRb02XKOHAc8/twoEDZbB3bzkMGbIPDRro90NWCti6tQJKl07FLbdcwfff18b+/eVw5EgpJCe7HoTKl78KX18nzpwJgY+PExkZ2R8US5dOwezZqxEQkHsAx+Gw4+WX2+DAgbLw9XWiRYtzGDDgEKKiEnHuXBCCgx0IDnbgp5+qYf/+shg06C989VU9rF8fhf/85y/cf//hzHVp21itWlcwbdqG635fGRlyArJ3bzn8+Wc5xMSURFKSH/76qyyczqyfq3v34xgyZB/8/G4sKKW994YNlTBnTkMkJLhGDJs0OY/SpVNw9mwwOnQ4hY4dZd9Wo0Y8fHwU0tNtOHSoDJSy4cSJUHz6aaMc36dGjTj4+joRE1MSCQkBqFIlAfHxAYiPd31PX18nJk3ajAYNLl+37E4nMHNmU2zcWDnHZex2BafTtZUTFZWAWbPWucx79dWW2LEjEs88swudO5/MnH/tmi/+7/8aY+PGyoiIuIoLF7K20iMiriI2Ngi33HIFr7yyBYmJ/ihZ0oGSJYv2dpRr1lTBpk2VcPfdx7F1a0X8+msUataMQ3h4MrZtk9tD+vunIy1NWqv9+x9Cx44nERNTEnXrXkaJEnkLoGrHwht15kxJzJnTEKmpPrj//misXFkd6el29OlzFCEhaVi0qDbCwlLRtu0Z1K3rejxx3S8uhY8PkJDgj/nz6+Knn1xvTVWqVAoqVkxCRoYdjRpdxP33H0JAgLPAPkd+KQXExpaAw2HHmjVVsX9/WdSoEY/Y2BLYsSMSQUEOvPrqZuzdWw6Jif64556jCApywG5XeT6RuhEZGcCqVdXw228VcPfdx3HoUBksXlwb/fpF4z//OYD166Pw4Ye34tZbYzF27HaX7/TIkVJ48cX2KFcuGZ98Ise12NhAbNtWMdf9hs2m8MYbG3HwYGkcPVoKAwceQJkyKbh61RchIY5Cr7cNGyphwYI6KF8+GceOhSEuLjBP/1+tWjxiYkoiICADw4btQosW56//T5Dfw6lTIahT53Ke9iPHjoVh376yWL26Kk6d8uxi8TPP7ETnzq63f3vwwR5ITvbD+++vQaVKVzPnnzgRgrFj78S1azmfFAYGpiMlxRf16l3C2LHbcfRoGCIjk1GhwtUc/6cgOJ3A7t0RqF49HikpvliwoA7OnAlGtWrxWL++MhwOH4SHJyM2Niiz3R0amoqEhAD4+WXgscf24ocfaqB06RS88MIOhIameWXfsGhRLezaFYGaNePQsOFFLF9eE7GxQRg//jfs21cW+/eXRenSqbjnnqMoUybF5X9nzGiCDRui8Oije9GnzzGsWlUVH3xwW5b3qFw5EYMG7cfFi0GoUCEJt90W69V9YF45nUBysi+Cg81zy+dDh0pj8+aKCAlxYOvWCoiNLYHHH9+LRo0uYt26KISHX0OLFueytEWXLauBzz5rhHbtTmHkSGl/r10bhVmzmuT6flFRCZgx41f89Vc5JCb64Y47znqlDpWSY67TaUNYWCrmzav/zzE7JfPcrUQJBx588CDOnw9Cerod99xztND3B2aVnJyMBx980HtBKc3Vq1fx7bffYu7cudi0aRNq1qyJIUOGYPDgwYg03vu9iJw9exaVKlXCli1b0Lp168z5L730EtavX4/ffvvNZfmbNVNq+/Z0tG0r6ShvvZWBxx934tw5uU2r0ylZDxkZcuXk8cd9cfiw3DJ5z568bf0VKyqkpQEXL9pQrZrKvCJYubLCq69moEkThXr1sv9fLesJAJ5+OgMDByo0a5b7z/W55+z44AMfvPBCBqZO1XeCa9facPfdvmjYUGHnzrzt0KOj5dbBR45IJtDff9tw4ABcTvoqVVJYty49y9W1G/Hyy3a8/rrrFbDp0zPw/vt2nD4NvPWWE5cvA599ZsewYU6MHOnEzz/bcPo0cOedCmPG+Hh89alyZYXTp69ftxs3pqNFC3Xdg0Dbtj7Yvl3eu0QJhdatFd5/PwOffGJH6dLAqFFytfT99+0YOtSJatUUnnzSN8tVsKtXgdKlpSEYF+dAbnHgI0eARYvsGDjQiUWL7HjzTTuSkpCZwWY0aJATvXs7ERkJjz5PXsTHA+3a+eLAgexXWqqUQr16CrGxNoSHK5Qvj8ysney0betEkyZSPzNnZqBcOWDbNhuaNFEoUQJ47z079u2z4cknnfj4Yzt27bLhjTcy0KGDbCvXu9Jy7JiU98KFrOUNDFRIScn+cyxcmI7evfXtUdvGGjVS2LEj6zZ25Ypkm/z9NzBypA9+/jn332aZMgr/+pfCm29meJwpmVcJCcDixTa88YYPjhzJ/UdgvDqXk9tuU+jY0YkHHnAit0TghAS5RX1SErBsmR0tWyqXTBhPHD8OPPecD376KfvvMSAgHamp+mXDsWMzMGmSa8Pwvvt8sGyZHe+/L8eA9ettePppn2wzWAYPdiIiQsHhAO67T6FFC4Vr1+QKpZka9pcvA6VLS5kSE6XxaOFDdbYSE4GyZfXMUj8/yTA2ZuktXZqOPXtsGDjQico5xy9NKSZGMkyLMvh0IzIyAJ9sklX27gWaNvVD+fIKp06lw+kEGjXyzdy+ypZVGDTIiV9/laybN95wYvduQCkbmjb1bH9Q2FfSExOBr7+2o2lThWrVFEaN8sHevZJVOGuWHVu22NGtmxMDBzoxf760Rbp2lUw8m61o6/DSJcnq3L3bhk6dFBITgXfftePOOxVefz0Dn35qx+zZPrjzTieWLMl6XKlUyRexsTbs2OFAo0aSkfnBB/bMrCt35cvLfvCDDzKgFLB+vQ29e6vMTO/C4mmdnz0rdVChgkwvXGhH27ZONGokWTY1aypERBRuWYvCY4/54Isv7Pjf/zLw3HNOVKrki/h4qbOoKIXvv09H48bW2Z/k5GbJmgGA2bPtePZZH9x7rxPffJOBv/8GatfWP1OtWgrPPCMZybfdprBvn9TfLbeg0Lev/HI4kJmptXcvUKOGZFnf2Dpvjjr3NFMKhd6R0ODw4cNq3LhxKioqSvn5+anevXsX5dsrpZQ6c+aMAqC2bNniMn/UqFGqhQcjTN8sY0odO5aWbT/XqKjsB3TL6XH33TKwMSAD8+Y0ZoTxERAg/fA98a9/uf7v88/LbVQHD1bqmWdk3KK77pLxKObO1cdIce/Xvn69zK9T5/rvuWePDKL399/6XZ+08Y6MD39/6WPco4frOEgFJTU168DBuT3yUm+zZzvU2LHSp/y552T8q7ZtZSyWmBi9r/9DD0mfcyDr7eRzs21b7u/vfgta7TF8uOt60tL017K7Y9U338jdCn/9Nfs6Mj60umzXrnBu62oUEyN9748f18ebyqlvufvDbpexARo3lvrw9HbBOfFkcPsrV2T7yW4g2pwe7nd60raxunVd56enyzhknqyzXr0bu4NOfjmdMkj9c8/JOCjZ3X0nu0dgoIyH8+ijng2iXBjlXrtWxs/58Uf53b3+ulJz5zrUd98tUydPpqlNm5RauDD737w2pog2SKdx/CW7XakZM+SuigsXmud28SRjTmj1FBcn2wygVEiIUw0dukslJFh7/ImbxcGDevtBKdcbGtx2m4z/cqO8edMap/P6dwL1tryMCVS5stTN778rtWGD674+IkLG3uvUSdoc3twfmuVGRWah3Vn31VdlvE1A2rZbtxb8uKzedDPV+0cfST1pYQDjwPdTphTeWF5Wc7PUuaexk0LsfZlVrVq1MG7cOFStWhVjx47FDz/8UJRvDwAoV64cfHx8cP68azrx+fPnvZK55S3h4dnPP3Uq67zKlYHp04GffwZatAAef1yyhyIi5Iq0UsDhwzL20KlTQN++QOPGwPDhQKdOcqWteXOgTRtg3Tpg4kRZ1hPvvivPP/4IpKQAM2fKQzNrlj798MP6tHv2lTY2QVpa1veIjwfefFMyFxISgI8/zrrMlSvybLMBDRtKRHziROCBBzz7HPnh7w/89htw8iQQGQm0awds3y7ZbCVKyDhGRpfdev6EhgJPPAF8/bVE7L/7Dihd2oGlS39C377d4ecHvPaavvzGjfr0tm3AoUNAt25yFfjUKaC6a6+QXLVsCXz/vVzxPncO+N//XF/PyKHHjKFHLQC49A9PdesFOGoUMG1a7uWoVg1o0gR44w353vbtA+rUQaH2OweA8uXluweA1auBlSuBrl1lW3noIeCPP4ABA4C1a6Xenn5a/ufLL4Hnnwfuu69wy+euVClg8GCgfn3g3/+WsUVmzQKWLAG++goYNgwYOxYYP15+T08/nfX3oG1jWj0pBfTpA6xYkfX9oqLkvVatAu66S34r3sxmsdmApk3lYXTliux7atcGQkLkSvz69fJZe/eW31Rh/5ZyY7PJPrZTJ33e6NGAw6GwcqVkAkZF5fz/xv3ijh2yvwGAnj1l/929e+GVnfLPeMH02jV9//rii040bvw3AgMLeXAo8oh7u+Obb+T5vvvkeGx1Nlv+x0ssKtllsOVE+yxpacCnn+rzu3QBJk8GWrcG7r+/YMtHN07bH6amAv8MFYy+fYFWrbxWJLoO47bmdAJz5sjfy5cDvXp5r1zkXUXWnN6wYQM+++wzLFy4EHa7Hf3798eQIUOK6u0z+fv7o2nTpli7dm3mmFJOpxNr167F8OHDi7w83hIQANx11wmsXl0NgOzUR4+WE9B69YC33pJuNgkJQPv2EhTp31///zp19GmbTVIqAaBqVRnAU7NrFxAXl/Vkz1OVKwOLFsn0t9/KibykwMvJ/Jkz8lpwsHSFASRY1qyZ63qyC0rt2gVcuCAHsexOnDVvvSVBmuhoOSEv7MFgjWw2ZA6ku3o1sHixnDCWLStlSkuTYNX77wM7dwJDh8pJysqVwKOPSr28+aa+LocD2Y4D5a56dT3o4Oubt4CUpl8/fbpRIwm4TJkCbNkCPPecBDg3bpQg4Pz5EhTp3Dnr5/f3l8+p1Z3DIb/FJUtcl23aFJg3T34vPj7Ak08iy8CijXIexqPQlC4N/Oc/+t+rVknAJrsuT089VXTlyk7z5tKdT9OvnwT0KlaU8s6dK4/saI0MLSh15IjrdjV2LHDPPTKIaL16eTtZ8JbSpYEHH3Sdd8cd3ilLYTDuF99+W6Z79ZKGIZmX3S7bT0aG7O/++gsICwOeftqJzZu9XTrSGAP1GRlynAOAgQO9VybKmVZff/8t7U1ALqR26OC1IpEHtHo7dUpuuAMAr7ziteKQBwL/GaYuJUUuhsXFycX2bt28WizyskINSp09exZz587F3LlzceTIEbRp0wbvvvsu+vfvj5LeuL3BP0aOHInBgwejWbNmaNGiBd5++21cvXoVjzzyiNfK5A1PP70HixdXQlKSH9LTgUqVgFdf1V/35E5c11Oz5o2vQ9O/v2T8OBxyxeryZeD//g/o0QO47Tbgl18kA6VnT9cryUDWoNTvv8vJpcMwVnipUrJjfPZZyQR55RXJ9BgwoOA+w40IDZXAjcYwJBrc46nG+wmYYbyXf/9bHoDUVf/+cscJu12CR08+mfP/BgS4BqVeflkPSPXqJVk8e/ZIplz58sC4cYX4QQqIGerEEzab7Bc84R6U0q58AZLh17x5wZaNbpxxv7h7t0x7OzBKnvH3lwsQ2/+5n8e99yLzjmxkDtr2lZ4uF/xiYuS4d/fd3i0XZU87hv36q2xbtWvLRVkyN207W7NGnmvVguXG0StujEEp7f5i996b9dyNipdCC0rdfffdWLNmDcqVK4dBgwbh0UcfRR1jeo0X/fvf/0ZsbCxefvllxMTE4LbbbsNPP/2E8uXLe7toRUrLQrHSxzZmQJUpA0yYoP/dpYs8suMelHriCT0gVaKEBDImTJB52k7x668LtuykK1fO82WNdbdxo2TuAMAjj0gWW9my7GZkBsagVHq63v3hiy8YkDIrbdvas0fvDpzbAO1kHlpQSuty2bChd8tDWWnbF6B313v4Ydf5ZB5avRw4IM/NmlnnAlJxptWb1nOiIG84RIVDC0olJelterbjqdCCUn5+fvj+++/Rq1cv+Jiwn8bw4cOLVXe94s4Y2Dh9Ws8KOHlS7kyijQvDKL35GLtAfPyxdH0bOBD47DPvlotcGYNSP/0kXWPLlCnccdfoxmjb1uLF8ty+vXTVJPPTjlUHD8pzTnexJe8xjrekdavkeCnmpdWXNr5mfoYtoKLn3m6/6y7vlIM8pwWl9u/X57kP30HFT6EFpZYtW1ZYqybKM2NQat48mW7RIvdBgMkctLo7cQJYuFCmH3/ca8WhHGgNeodDT6N/4AEGes3MPWODVyqtw73uOO6N+Rj3fVeuyDhg+R1fkwqf+6Dt2nieZG7u+0JeCDM/LShlVKFC0ZeDzMXu7QIQFQXtoJWRoV8F44HLGrSG4sqVQHKydFO5807vlomyMjbota6vPAEzN/fGfFHexIFujLHumjWTbuhkLj4+rjd06NHDu3cZpdy57w+NN/ch83Kvt4gI75SDPOcelHr5Ze+Ug8yFQSkqFowHrT175Jljp1iDVnfbtslzx44c58GMjEGpCxfk2Rt3OyTPuTfmGUS0DmOwo2xZ75WDcmfcxji2nrkZj2EdOmS9ey+Zk3uAI7ssHDIX94soHJieAAalqJgwNgy1wRAL4u6CVPi0utu7V54bN/ZeWShn2Q3ey7oyN2OdNWnC8aSsJDZWnz51ynvloNwZt7EqVbxXDro+Y10x28Y6jAEOjq1nDe6BQ978gQAGpaiYcB/X5tZbgfBw75SF8obj3liDdjdPzZNPsqFhdsb6qVXLe+WgvEtP16enT/deOSh38fH6NLOzzY0BRGsyBqVef9175SDPuQelcrpzOhUvDEpRseA+tsO997ILmFUYG4qVKsmDzMnY0IiM9F45yDMhIfp0zZreKwflncOhTzNQbw233urtElBu0tL06WHDvFcOyhtju4NjtlmDsc569GC7ngSDUlRsGIMb7L9sHcZxHjjGg7klJOjTbByaX7ly+nTt2t4rB+WdMShF5sfuYOaXnKxP88571mHMlGK7wxqMQSmej5GGQSkqNnx99WlmcVhHRoY+vX+/98pBecPsDfMzBnmbNPFaMYhuerw7ovldvapPM5PeOnjh0nqM52PGaSre+FOgYiMxUZ/mXaasIzVVnx482HvloLzhjQTMr2FDacTXrMmuRUSFqUIFb5eAruf8eW+XgPIjJUWfZoabNRiDvhx7lDTMlKJip0IFZkpZiXGch3fe8V45yHPMCrCGUqXkzm0bNjAzgKgwPP88YLcDL73k7ZLQ9WgXvbp29W45KG86dgS6dQNeecV17FiyBna5JA0zpajYCQvzdgkoL4xjp7DurIFXvqwjONjbJaD8mDABmDIFmDXL2yWh3EyfDrzxRtY7AJP5PPssUK8e0KGDt0tCeeHvD/z0k7dLQfnFdj1pmClFxQ6j8tZizJQia2CmFFHhmjwZOHqUdwkzO5uNASmrCAgAevVioJ6oKDzwABAezmE5SMegFBUbY8bI8/PPe7cclDfXrnm7BJRX7B5LVLhsNqBGDXa7JCIi65k/HzhzBihb1tslIbNgUIqKjddeA/7+G/j3v71dEsqL2Fhvl4A81amTPL/4onfLQURERETmxCxScscxpajYsNmAKlW8XQrKqwoVgMOHvV0K8sTSpcD+/UCLFt4uCRERERERWQEzpYjI1L77Tu6G8/vv3i4JXU9wMNCyJbsUERERERGRZ5gpRUSm1rgxsGqVt0tBREREREREBY2ZUkREREREREREVOSYKZVHSikAQEJCgpdLcmMcDgeSk5ORkJAAP440V2yw3osf1nnxwzovnljvxQ/rvPhhnRdPrPfi52apcy1mosVQcsKgVB4lJiYCAKKiorxcEiIiIiIiIiIi80pMTERYWFiOr9vU9cJW5MLpdOLs2bMICQmBzcKj+SYkJCAqKgqnTp1CaGiot4tDRYT1Xvywzosf1nnxxHovfljnxQ/rvHhivRc/N0udK6WQmJiIihUrwm7PeeQoZkrlkd1uR+XKlb1djAITGhpq6R865Q/rvfhhnRc/rPPiifVe/LDOix/WefHEei9+boY6zy1DSsOBzomIiIiIiIiIqMgxKEVEREREREREREWOQaliKiAgABMnTkRAQIC3i0JFiPVe/LDOix/WefHEei9+WOfFD+u8eGK9Fz/Frc450DkRERERERERERU5ZkoREREREREREVGRY1CKiIiIiIiIiIiKHINSRERERERERERU5BiUIiIiIiIiIiKiIsegFBERERERERERFTkGpYiIiIiIiIiIqMgxKEVEREREREREREWOQSkiIiIiIiIiIipyDEoREREREREREVGRY1CKiIiIiIiIiIiKHINSRERERERERERU5BiUIiIiIiIiIiKiIsegFBERERERERERFTkGpYiIiIiIiIiIqMgxKEVEREREREREREWOQSkiIiIiIiIiIipyDEoREREREREREVGRY1CKiIiIiIiIiIiKHINSRERERERERERU5BiUIiIiIiIiIiKiIsegFBERERERERERFTkGpYiIiIiIiIiIqMgxKEVEREREREREREWOQSkiIiIi8li1atXw8MMPe7sYREREdBNgUIqIiIiKtRMnTsBms+X4eP3117P8z+LFi3H33XejXLly8Pf3R8WKFdG/f3/88ssvWZa9cOECxowZg0aNGiE4OBiBgYGoVasWHnnkEWzatMnj8k2bNq1APm9RWbBgAQYOHIjatWvDZrOhQ4cO2S6XlJSEiRMnonv37ihTpgxsNhvmzp1bpGUlIiIi7/D1dgGIiIiIzGDAgAHo0aNHlvm333575rRSCo8++ijmzp2L22+/HSNHjkRkZCTOnTuHxYsXo3Pnzti8eTPatGkDANi+fTt69uyJxMREPPDAA3jqqacQEBCA48ePY8mSJZg7dy7Wr1+Pdu3aFdnnLCoffPABduzYgebNm+PSpUs5Lnfx4kVMnjwZVapUQePGjfHrr78WXSGJiIjIqxiUIiIiIgLQpEkTDBw4MNdlpk+fjrlz52LEiBGYMWMGbDZb5mvjx4/Hl19+CV9faV5duXIFffv2ha+vL3bv3o26deu6rGvKlCn45ptvUKJEiYL/MCbw5ZdfolKlSrDb7WjYsGGOy1WoUAHnzp1DZGQk/vjjDzRv3rwIS0lERETexO57RERERB64du0apk6dirp162LatGkuASnNQw89hBYtWgAAZs+ejXPnzuHtt9/OEpACAJvNhgEDBhRYECY1NRUTJ05ErVq1EBAQgKioKLz00ktITU11WW7OnDno1KkTIiIiEBAQgPr16+ODDz7Isj6lFKZMmYLKlSsjKCgIHTt2xP79+z0uT1RUFOz26zc1AwICEBkZ6fF6iYiI6ObBTCkiIiIiAMnJybh48WKW+aVKlYKvry82bdqEy5cvY8SIEfDx8bnu+pYvX44SJUrg3nvvLYziunA6nejTpw82bdqEJ554AvXq1cPevXsxc+ZMREdHY8mSJZnLfvDBB2jQoAH69OkDX19fLF++HE8//TScTieGDRuWudzLL7+MKVOmoEePHujRowd27tyJrl27Ii0trdA/DxERERUPDEoRERERAZg4cSImTpyYZf7WrVvRqlUrHDhwAADQqFEjj9Z38OBB1KlTB35+fi7zExMTXbKXSpQogZIlS95AyYH58+djzZo1WL9+Pdq2bZs5v2HDhnjqqaewZcuWzHGu1q9f79JlcPjw4ejevTtmzJiRGZSKjY3Fm2++iZ49e2L58uWZWWHjx4/Ha6+9dkNlJSIiItKw+x4RERERgCeeeAKrV6/O8qhfvz4AICEhAQAQEhLi0foSEhIQHBycZf5DDz2E8PDwzMfo0aNvuOzfffcd6tWrh7p16+LixYuZj06dOgEA1q1bl7msMSAVHx+Pixcvon379jh27Bji4+MBAGvWrEFaWhqeeeYZl26KI0aMuOGyEhEREWmYKUVEREQEoHbt2ujSpUuOr4eGhgKQTCdPhISEICkpKcv8yZMnY/jw4QCAu+66Kx8lzerw4cM4cOAAwsPDs339woULmdObN2/GxIkTsXXrViQnJ7ssFx8fj7CwMPz9998A5DsxCg8PR+nSpQukzEREREQMShERERF5QBusfO/evejbt69Hy+/ZswcOh8OlC9+tt95a4GVzOp1o1KgRZsyYke3rUVFRAICjR4+ic+fOqFu3LmbMmIGoqCj4+/tj5cqVmDlzJpxOZ4GXjYiIiCgnDEoREREReaBt27YoXbo0vv76a4wbN+66g5336tUL27Ztw+LFi9G/f/9CLVvNmjWxZ88edO7cOdu7AmqWL1+O1NRULFu2DFWqVMmcb+zeBwBVq1YFIBlYNWrUyJwfGxuLK1euFHDpiYiIqLjimFJEREREHggKCsLo0aNx4MABjB49GkqpLMvMmzcP27dvBwAMHToU5cuXx/PPP4/o6Ogsy2b3//nVv39/nDlzBh9//HGW165du4arV68CQGYgzfje8fHxmDNnjsv/dOnSBX5+fpg1a5bLsm+//XaBlZmIiIiImVJEREREAHbu3Il58+ZlmV+zZk20bt0aADBq1Cjs378f06dPx7p163DfffchMjISMTExWLJkCbZv344tW7YAAMqUKYPFixejd+/eaNy4MR544AE0b94cfn5+OHXqFL777jsAcMlYys3atWuRkpKSZX7fvn3x0EMP4dtvv8VTTz2FdevW4Y477kBGRgYOHjyIb7/9FqtWrUKzZs3QtWtX+Pv7o3fv3njyySeRlJSEjz/+GBERETh37lzmOsPDw/Hiiy9i6tSp6NWrF3r06IFdu3bhxx9/RLly5Twq74YNG7BhwwYAkmF19epVTJkyBQDQrl07tGvXLnPZ9957D3FxcTh79iwAyeg6ffo0AOCZZ55BWFiYR+9JRERE1mJTBXmZjoiIiMhiTpw4gerVq+f4+uDBgzF37lyXeQsXLsRHH32EP/74AwkJCQgPD0e7du0wdOhQtG/f3mXZmJgYzJgxAz/88AOOHz8Op9OJSpUqoW3btnjsscdw55133lD5vvzySwwcOBAOhwMzZ87EF198gSNHjiAoKAg1atRAnz59MGLEiMyB2pcvX44JEyYgOjoakZGRGDp0KMLDw/Hoo4/i+PHjqFatGgAZp2rKlCmYPXs24uLi0LJlS7z33nvo2bMnOnTokOU7cffKK69g0qRJ2b42ceJEvPLKK5l/V6tWLXNwdXfGMhEREdHNhUEpIiIiIiIiIiIqchxTioiIiIiIiIiIihyDUkREREREREREVOQYlCIiIiIiIiIioiLHoBQRERERERERERU5BqWIiIiIiIiIiKjI+Xq7AJ6aOnUqFi1ahIMHD6JEiRJo06YN3njjDdSpUydzmZSUFLzwwgv45ptvkJqaim7duuH//u//UL58+cxlTp48iaFDh2LdunUIDg7G4MGDMXXqVPj6evZVOJ1OnD17FiEhIbDZbAX+OYmIiIiIiIiIrEwphcTERFSsWBF2e875UJYJSq1fvx7Dhg1D8+bNkZ6ejnHjxqFr167466+/ULJkSQDA888/jx9++AHfffcdwsLCMHz4cNx7773YvHkzACAjIwM9e/ZEZGQktmzZgnPnzmHQoEHw8/PDa6+95lE5zp49i6ioqEL7nEREREREREREN4NTp06hcuXKOb5uU0qpIixPgYmNjUVERATWr1+Pdu3aIT4+HuHh4Zg/fz7uu+8+AMDBgwdRr149bN26Fa1atcKPP/6IXr164ezZs5nZU7Nnz8bo0aMRGxsLf3//LO+TmpqK1NTUzL/j4+NRpUoVHD9+HCEhIUXzYQuBw+HAunXr0LFjR/j5+Xm7OFREWO/FD+u8+GGdF0+s9+KHdV78sM6LJ9Z78XOz1HliYiKqV6+OuLg4hIWF5bicZYNSR44cQe3atbF37140bNgQv/zyCzp37owrV66gVKlSmctVrVoVI0aMwPPPP4+XX34Zy5Ytw+7duzNfP378OGrUqIGdO3fi9ttvz/I+r7zyCiZNmpRl/vz58xEUFFQYH42IiIiIiIiIyLKSk5Px4IMPIj4+HqGhoTkuZ5nue0ZOpxMjRozAHXfcgYYNGwIAYmJi4O/v7xKQAoDy5csjJiYmcxnj+FLa69pr2Rk7dixGjhyZ+XdCQgKioqLQtWvXXL9Ys3M4HFi9ejXuuusuS0dfKW+sVO9KAYcPA7VqAbl0QabrsFKdU8FgnRdPrPfih3Ve/LDOiyfWe/Fzs9R5QkKCR8tZMig1bNgw7Nu3D5s2bSr09woICEBAQECW+X5+fpb+gWhuls9BeWOFen/nHWDECODdd4FnnvF2aazPCnVOBYt1Xjyx3osf1nnxwzovnljvxY/V69zTslsu/2D48OFYsWIF1q1b5zJYVmRkJNLS0hAXF+ey/Pnz5xEZGZm5zPnz57O8rr1GROYxYoQ8P/usV4tBRGQaV68CS5cC6eneLgkRERFRwbBMUEopheHDh2Px4sX45ZdfUL16dZfXmzZtCj8/P6xduzZz3qFDh3Dy5Em0bt0aANC6dWvs3bsXFy5cyFxm9erVCA0NRf369YvmgxAR3WRiY4FVq6TLJREVnv/8B+jbF3jrLW+XhIiIKG/27AEWL/Z2KciMLBOUGjZsGObNm4f58+cjJCQEMTExiImJwbVr1wAAYWFhGDJkCEaOHIl169Zhx44deOSRR9C6dWu0atUKANC1a1fUr18fDz30EPbs2YNVq1ZhwoQJGDZsWLZd9IiI6Pq6dgW6dwe+/97bJSG6uS1dKs/Tp3u3HERERHmRnAzcdhtw773AgQPeLg2ZjWWCUh988AHi4+PRoUMHVKhQIfOxYMGCzGVmzpyJXr16oV+/fmjXrh0iIyOxaNGizNd9fHywYsUK+Pj4oHXr1hg4cCAGDRqEyZMne+MjEVEOmHFjHUoB2g1NP//cq0UhIiIiIhM6flyfPnjQe+Ugc7LMQOfKg7PUwMBAvP/++3j//fdzXKZq1apYuXJlQRaNiArYPwmQmdLSAH9/75SFcpecrE/7WuaIQmRtTqe3S0BEROQ547DP5855rRhkUpbJlCKi4sPtfgW4etUrxSAPXL6sTzsc3isH0c0uJUWfZlDK3N59F2jdGti719slISIyB2Pb3r2dT8SgFBGZzpUrrn8z2GFexrqKj/deOYhudsZGPPeJ5jZ6NLBtGzBmjLdLQkRkDsZjWFKS14pBJsWgFBGZjvsVlLQ0rxSDPGAMSrkHE8m8Tp5kfVmNMehrzJoi89Hq5+xZ75aDiMgsGJSi3DAoRUSm4x6UYlaAeRm777mPBUbmtHs3ULs20KmTt0tCeWEMSjmdQEaG98pCOTMOgcpulkREwngM47Ac5I5BKSIyHWZKWYcx2yY11XvlIM99/71sU7t3A6dOebs05Cn37rHcL5pTYqK3S0BEZD7MlKLcMChFRKbj3q2IJ1/mZcyUYj1ZQ0xM9tNkbgxKWcOlS/q0na1sIiIArkEpZkqROx4uich02H3POowBRJ4kW8OFC/o074BjHQxKWYMxKMWxv4iIhLG9weMXuWNQiohMh933rIPd96zHmDbPOyZaB4P11mDMHuU+0fyUAs6d83YpiG5+vIMs5YZBKbrpjR0LNGzomh1A5ubefY8HL/Ny775nHOSXzMk45g0zpayDmVLWYMyUYlDK/L75BqhYEZgwwdslIbq5MShFuWFQim56r78O7N/PBoeVMFPKOowBRKV4RzArMGZKJSd7rxyUNwxKWQODUtby2Wfy/L//ebccRDc74zGMxy9yx6AUFRsc0Nc6GJSyDuMJGMCTMCswBqVYX9bB/aI1MChlLRxwmahoMFOKcsOgFN3UjI12NuCtg2OnWId7UIrbmfkZu+/xpNk6eFdSazB2aeZA5+bn66tPX7vmvXJQ3qSmAn36AFOmeLsk5AmlONA55Y5BKbqpcRBma9Lqzc9PnnnwMi8GpaxFKWZKWRWDUtZg3CempwNOp/fKQteXnq5P88YP1rFkCbB8OfDf/7rWIZlTSorrMYsXm8kdg1J0U+MVS2vSrqZERMgzT77MKS3NNesGYJDD7FJSXMf9Yn1ZB4NS1sAuzdbCuyVak/HmRcePe68c5Bn2gKDrYVCKbmrGxgbHDbAGp1O/WqkFpXjwMidt+7LbgZIlZZonyuZmzJICeBJmJQxKWYOx3QFwGzM7YxCRFy+t4+JFfdp9myPz4ZiIdD35CkrFxcXhk08+wdixY3H5nz3Bzp07cebMmQItHNGNMh6oeJcpa7h8We/uUL68PPPgZU5ao7B0aSAwUKZZV+bGoJR1aUGpMmXkmduaOZ075/o3Ax3m5XQyU8qqjEEO94A9mY9711hebCZ3vtdfxNWff/6JLl26ICwsDCdOnMDjjz+OMmXKYNGiRTh58iS++OKLwignUb4wKGU90dHyXKECEBws0zz5MqfFi+U5MlLf1lhX5sbultaUmqoPwly+vGxvbNSbT0ZG1qAUtzHzSkx0HfOLAUTrMAaiGJQyPy2IGBQk52NsK5K7PGdKjRw5Eg8//DAOHz6MQO3SOIAePXpgw4YNBVo4ohvFoJT1rF4tz3Xr6gOd8+TLnFatkuf27QF/f5nmCZi5uTfeWV/WoGUl2u1AuXIyzUa9+Vy4IIMuG7s0cxszL47/ZV3GY5n7xRYyHy0oFR4uz2zXk7s8B6V+//13PPnkk1nmV6pUCTExMQVSKKKCwjGlrOf0aXk2Bjp48mVO2kCj/fsDAQEyzboyN/dxHXgSZg3vvy/P9eqxq6yZaaNYREYyKGUF7mMRMVPKOozHMm5j5qftGytWlGcGpchdnoNSAQEBSEhIyDI/Ojoa4Vr4k8gkjA2O9HTXu06ROWl1FhGhB6V48DInLShVvjwDiFbBTClr2r9fnjt35rZmZidPynOlSnqgntuYeTFTyrqMxzLWm/nt3SvPTZvKs8MBKOW98pD55Dko1adPH0yePBmOf84SbTYbTp48idGjR6Nfv34FXkCiG+F+FYzBDfPT6qxMGb37Hk++zCc11fUuiey+Zw1Hjsizj488s76s4dQpee7alUEpMztwQJ7r1NGDUsy+MS9mSlmXMSjFfaH5aQH7unX1eenp3ikLmVOeg1LTp09HUlISIiIicO3aNbRv3x61atVCSEgI/ve//xVGGYnyzb3BwQOX+RmDUjz5Mi9tjBtfX6BUKdaVFaSlAW+/LdM9esgzg1LWoA2eXbEitzUz++sveW7QQO9myW3MvNwzpRiUsg5237MWbWiOGjX0eTyGkVGe774XFhaG1atXY9OmTfjzzz+RlJSEJk2aoEuXLoVRPqIbwqCU9WQXlGKGm/loXffCw2VQX44pZX5ffCFj65UsCQweDCxfzsa8FSilB4HDw5lBamYHD8pz/frMHrUC9zYi68oa0tJcb17EejM3pfSgVPXq+ny27ckoz0EpTdu2bdG2bduCLAtRgdMa8ho24s2P3fesQQtKRUTIM0/AzO/vv+W5SxcgOFimWV/ml5Cgd3MoW5aZUmam7RcrVOBFFStgppQ1cWxEa7lyBbh2TaarVdPn8xhGRnkOSr377rvZzrfZbAgMDEStWrXQrl07+GgDVhB5iVJ6lwcND1zmlpKiX/1i9z1zyykoxRMw8zp/Xp6bNOEgzFaiXVwpWRIoUYLbmplpQY6yZfWLKqwn82KmlDW530WWbURz07KkwsOlW7Ovr1xo4b6RjPIclJo5cyZiY2ORnJyM0qVLAwCuXLmCoKAgBAcH48KFC6hRowbWrVuHqKioAi8wkafi4vQGRmCgBDx44DI3rYHo4wOEhvLky8xyCkpxGzMvLShVvjyDUlaiBaXKlZNnZpCa07VrejYAM9qsQbvxg80mFzKZKWUNzJSyFi0oVbmyPPv5MShFWeV5oPPXXnsNzZs3x+HDh3Hp0iVcunQJ0dHRaNmyJd555x2cPHkSkZGReP755wujvEQee+UVea5USQIcABuHZqcFpUqXlkYiT77Mi0Ep68kuKMX6Mj/3oBS3NXNyv6jCTClz27ED2LZNprXBlxncsAb3TCnWm7m5B6V4DKPs5DkoNWHCBMycORM1a9bMnFerVi1MmzYNY8eOReXKlfHmm29i8+bNBVpQorxatEiemzThDtAqjONJAcyUMjPjQOcAA4hWwEwpa8opKMX9orloXffKlJGLKmx3mNv8+fp0u3byzEwpa2CmlLWcOiXPxkwpgMcwcpXnoNS5c+eQro24aZCeno6YmBgAQMWKFZGYmHjjpSPKp7Q04MwZmf7wQzYOrSKnoBTrzXw4ppS1KOUalGKj0DpiY+WZ3ffMzTieFMBtzOy0/eGgQTIwPcDghlV8/73r39wXmpt2PlapkjyzbU/ZyXNQqmPHjnjyySexa9euzHm7du3C0KFD0alTJwDA3r17Ud14z0eiInbqlJyElSgBREayq4pVuAelePJlXtqJMrvvWUNSkj7eTfnyrC8rYfc9a3APSrGezE07Ue7WTW8jMlPK/KKj9Z4QGgYTzU3bN2rtRQbsKTt5Dkp9+umnKFOmDJo2bYqAgAAEBASgWbNmKFOmDD799FMAQHBwMKZPn17ghSXylHbr86pVXdPoeeAyN3bfsw6OKWUt/yQyo2RJebBRaB1aUMq9qyzrzlxyuqjCejKns2fluVIl1pWV/Pln1nls25ub1t2yVCl5ZtuespPnu+9FRkZi9erVOHjwIKKjowEAderUQZ06dTKX6dixY8GVkCgfTpyQ56pV5ZknzNbATClrUCrrmFLcxsxt5055rl1bnrVtKz1d6tNm80656PqYKWUNzJSyDqX0TKmKFVlXVnL8uD49ZQowYQKDUmanDUxfurQ8s21P2clzUEpTt25d1K1btyDLQlRgtEypatXkmQ0Oa+CYUtZw8aJ0BbPZOEaAVezbJ88tWsizVl+AXK00/k3mwoHOrYFjSllHYiJw9apMMyhlLVpQatw44LbbZJr1Zm5aUErLlOK+kbKTr6DU6dOnsWzZMpw8eRJpbnuCGTNmFEjBiG6ElinFoJS1sPueNWiNwooV9bE4uI2Zm7ZP1G59rjUKAQalzE4bv8092MFtzVy0gbPZpdn8tCypsDDpzsy2hnVox7Lq1XkXWavIqfse941klOeg1Nq1a9GnTx/UqFEDBw8eRMOGDXHixAkopdCkSZPCKCNRnrH7njWx+541HDsmz8b7WfDKl7lpgUQtUO8elCJzSk/PWnc8npnTuXPyrN3JjftE8zJ23QO4TVmJVneVKzMoZQXp6XKjFSBr9z3uG8kozwOdjx07Fi+++CL27t2LwMBALFy4EKdOnUL79u1x//33F0YZC8X777+PatWqITAwEC1btsT27du9XSQqQOy+Z03alWatm4rvP2Hz9HTvlIeyp50kG4NS3MbMzb3OjEEp1pl5/fmnNNxDQoAqVWQeszrMyT0oxX2ieRkHOQdYV1aiBaUqVWJQygri4/XpsDB55vZG2clzUOrAgQMYNGgQAMDX1xfXrl1DcHAwJk+ejDfeeKPAC1gYFixYgJEjR2LixInYuXMnGjdujG7duuGCNnIvWVp6OnD6tExrmVI8cJmfUjmfODMoZS6HD8tzrVr6PDYyzCsxUT8J0+rMZtODvgxumNfvv8tzmzaA/Z8WGzNIzUm7wyUzpczPGNgAuE1ZRUqKPnZbpUq8s7YVaGMiBgfrbQ7uGyk7ee6+V7JkycxxpCpUqICjR4+iQYMGAICL2i/P5GbMmIHHH38cjzzyCABg9uzZ+OGHH/DZZ59hzJgxLsumpqYi1bC3S0hIAAA4HA44LLw1ORwOKAWkplr3M+Tk0CEgI8MPgYEKZcumw+EAfH19ANhx7VoGHA6nt4voNdpv1oy/3ePHgatX/eDnp1CxYvo/BysbAF+kpys4HIxM5Udh1PmhQ7I91aiRDodDAQB8fOwAfJCS4oTDkVFg71XcXLwI7N1rQ4cOKt93xHOv8/37ZTsqX14hJCQ9syHo5+eL9HQbkpMdbBya1IkTsl1Vq6Yfu+x2qc+0NNdtzcz795tdaipw+bKcaZUrJ9tTUewTWef5c/q01E358rJdadtUaqr5j1/Fuc6lF4QfAgIUgoPT/zlG+sHhuPnbiFat9wMHZNuqUUOvI+2cLCVFb0NSVlatc3eelj/PQalWrVph06ZNqFevHnr06IEXXngBe/fuxaJFi9CqVas8F7SopaWlYceOHRg7dmzmPLvdji5dumDr1q1Zlp86dSomTZqUZf7PP/+MoKCgQi1rYfrvf9tg//4+GD9+G5o2vbkyxNasqQLgdtSseQk//bQZAHDhwu0AqmDv3oNYufKIV8tnBqtXr/Z2EbLYurUCgBaoWjUOa9duAAAcPlwKQHskJFzDypXmK7OVFGSd79/fHUAAYmM3YeVKyc0+eFC2uzNnLmDlyt8K7L2KE6cTGDWqPY4eLYURI3agQ4fTN7Q+rc7Xr68EoBnKlbuElSs3Z75us/UA4IfVq9ejUqWrN/ReBKSn22CzKfj4FNw6f/tNjl1Xrx7CypWSorh7dwSA1oiNTcDKleuz/I8Z9+83u1OnggF0RmBgOrZuXQmbDTh6tBaABjhx4jRWrtxVqO/POs+bnTubA6iIuLj9WLnyOPbskW3q4sV4rFy5wdvF80hxrPO//ioD4E6UKpWMH39cg3PnSgLoguTkdKxcudLbxSsSVqv3+fPrAqiD0qVPY+XKnQCAy5dbAKiAnTv3ITz8b6+WzwqsVufukpOTPVouz0GpGTNmIOmfEcsmTZqEpKQkLFiwALVr17bEnfcuXryIjIwMlC9f3mV++fLlcfDgwSzLjx07FiNHjsz8OyEhAVFRUejatStCQ0MLvbyFZeZMO5xOG6pXb4IePfLci9PUFi+WM4KePUujR48eAIAVK+z45RegevW66NHjFm8Wz6scDgdWr16Nu+66C37GQWVMIDpafoe33x6WWW+7d8trfn4lMudR3iQkOLBx42p07VowdZ6YCMTHy3oGDboD2m7wyhVJ6yldOqLI68rhABYvtuHjj+1ITJS7XyUkSKr47t02pKQA//d/GRg0yLxX5GJigKee8sHRo7Id/PhjE7z++q2ZXbbywn07/+MPWUnLlmVc6iYoyBfJyUCbNu3xT8Iz5dPFi0Dz5tKk2rEjPfNmDTdq5kw5nnXufAt69KgNAAgMlG2tRIkwl/o08/79ZrdokdRJo0Z29OwpdaJty+HhldGjR4VCeV/Wef68/LJsq9261UePHvUQEKBtU6VM39YoznWelCT1VLu2tAlPnpT5Tqev6evtRlm13j/+WI5h/fpVRI8ekQCAL7/0wW+/AXXqNEKPHmx85MSqde5O62V2PXkOStXQ7icN6co3e/bsvK7CUgICAhCgDUhk4OfnZ+kfSOnS0g0gKckXfn4FeFnXBLQxOO680yfzswUGyryMDJ+b7vPmhxl/v1rjokYNO/z8pDFfooTMS0+3eb28KSkyNll+u1QVpY0bgW+/lXG6PvzQFxUqdMTWrX6oVOnGv0NtLI4yZYCyZfX1aYmjDodef4Xpxx+lq25iIvDyy9df/rHHfDF0KDBhAvDww/qg0WYQHQ20aOE6IOihQzbMnu2H557L/3q17fzoUfm7Th3XutE3KT94Y/NyOmWcpLNngYMHgXbt9DEnrObrr/Vt47vv/DB8eMGsVxsfsXp138w60ra1nPaLZty/3+yio+W5QQN9G9PbHYW/T2Sdey41FfjrL5lu2lS2K/345f22hqeKY51rd/6tXFm2qZIl5e+0NBt8ff0s0T67UVard+0YVqsWz8nyy2p17s7Tsuf5KFmjRg1c0kaZM4iLi3MJWJlVuXLl4OPjg/Pabb7+cf78eURGRnqpVEVPuy1nXJxXi1HglNLvvFenjj6fgzCb35F/elUaB8/25kDMa9YAX3whv6lPPpFBGtu1A/btA9q2BZo1A1auBA4cAP77X/2E1AyGDAHeew94/305cT11KhRPPFEwB/4TJ+TZeOc9oGgGit23Dxg+HKhfH+jRA3j++ewDUqVKAbVrZ53vcAATJwI1agDPPgt8+ikwfbr3B0mdPFkCUvXrS7BN+0zPPw/8/PONr18LShm3LaDo94sZGRJEPH1aBu4uXx5YtQpo0gTo3Fk+/4ABQO/ewA8/yP8kJemNWjOKj5ff5Asv6PM+/7xg1u1w6NubsXnlzUGZT5wAPv5YMsMyMuTugNpF0NRUfV+dkFC8BrHVtjHjfoftDnPat09unlKmjH5xggOdW8OCBfLcubM8a9uYUrI/IvPRzsmMFwI50DllJ8/XJE+cOIGMbLb81NRUnDHTWVkO/P390bRpU6xduxZ9+/YFADidTqxduxbDC+rSpgWUKiXdWLwZlLp6VU4Q69WTk+iCkJAg6wX0u6oAvENHQXI6gbFjpbvRa6+5fs83Qrujm7FRrwWlivrue7GxEvRwOIDBg/X5mzYBjRrpf/fsqU+vXw+sWAFs3gx07YoCHVcmLy5c0L9Lo59+suHMmRuvL+0OidWquc6/kROwP/+UO+q0aydBmchI2S/89RcwYoQ0ZtatA9yuJbj47TegeXPXTDal5LcTEwPMmCGNo0uXgA0bgFmz9OVefBG48065CtuxowQd4+OBLl0kkyc5WQIm/v6SLbdxIxAVBdSsCVy7Ju8REiJZmn/+CZQtK8tfvCivnToF3H677J/++gt48EHZF23dCmzfDnz1lZTjyy8lQNOhA/DHHxL0HDMGuOsuKVtoKPD228D99wO33SbZe9oVx9xodeZ+3aiwG4YpKXKMiYyUbec//9EzIjXdu+vThw/rv90VK4By5eQ7v3BBgnMdOsj3aaYLhr16yWcD5DeQmCh1t38/brhL5N9/y4lWYGD2x7OiaNA7nbIPTE8Hxo+XOrh0CXjySQn+XrmS9X/CwvSsv4kTgVdeKfxy5kV8vGxLBZlVof2utTv+AjzxMittH1O/vv4bYADR/FJSZL8KyIULQK83QOrOqpm2N6uEBP08MypKn1+UxzCyDo8332XLlmVOr1q1CmFhYZl/Z2RkYO3atajmfpZiUiNHjsTgwYPRrFkztGjRAm+//TauXr2aeTe+4kCrvrg47+W6TpokWQqANLiNJyf5pcVFS5XS07EB8zQ49u6VE+AnngC6dQNef13K9OKLkg1w+LCccOZnHJnCdvKkZN/4+ABvvinzVq6Urjc3epJozAgwBqW09RZmUGr3bjn5LVcOeOMNYNkyYOfOrMsFBkp3wuxOwgAJVGjbVXCwXI0NCJAT1nvuyfodJSfLuipVkoP20aNyErt/P/Dqq8BTT8k2kZoqvwc/P1n+l18kWPL77xKweOYZ4IEH5P3bt5fME0DW+9tvQNmyDjRpkoADB8ris88kq8soJkZOfHMLVmVkSMZKWJh8LgC4xW1otrxsY6dPS/Dp88+l29blyxJAcme3y0nxli1ZX2vRAhg9WgIu/fu7Nng0Npt8b1FRwMyZ+vy1ayUb6dw5PWCzcaM8z5snj8KUXRB+yBAJSAHyW5s7V8bG2rVLAoDGYM5rr8lzQADw4YdAv37yO9mwQQKlNhuQlOSHlBSZHxsry+eU3XYjDcMrV2Sb6dZNgk+rVsn3es89kk34998S6FuzJuv/liypX0QYPVq2xcOHZT1btui3kgYkkBcRIZmJkyYBo0YB774rGVfZ3WNF6xqYm6tX9e1J6yqs2bABWLRIAqX33iu/T/cgxrlzekDq1VeBxx+Xx/Llsl3+8kvu73892slzrVqun6UwsjpOnZJg2j33yHe3eLF8//Pm6dvfN9/oyyuV877Q2A110iSgb1+pu9BQ+Z69FbC/fBl46SXZtgYMkEzYggpMadtndide3m53WJm2f9C6aRWE7LJ9WVfmp21jJUvK/gRwDUoxwGE+p07Jc6lSgHEYZmYmUraUh2w2m7LZbMput2dOaw9/f391yy23qOXLl3u6Oq+bNWuWqlKlivL391ctWrRQ27Zt8+j/4uPjFQAVHx9fyCUsXO+8k64Ape69N6PI3zs1VakBA5SSZq08QkOVOnnyxtf988+yvgYNXOf/738yf8iQG38PT2RkKBUTI8+NG8t733WXPg0o1bq1Pt20qXwHgFITJhReudLS0tSSJUtUWlpanv/3gQdc60x7/PLLjZfr0CFZV1CQUk6nPv/0aZnv63tj68/IUOrcOf3vy5eVSklR6vPPs/9M2qNXL6X69lWqWTOlfvtNqe++U6p0aaVeekmp8+eVqlVL6jSn70Z7PPGEUrNmKdW8uVIjRyo1ebJSPj7y2uLFSpUtK9P9+ilVpoz+f//5jz69apVSderk/j7Gx5Qp8lnT0tLU88//kbmdDR2q1O23K/Xuu0o99pi+fOXKSoWEKNWhg1J//CGfe/x4pRwOpQYNkmW0MgNKLV3q+h3/+qvMr1cv6/efliafe9gwpe67z/PPAMj33ayZUlWryvfx7bdKxcbe2O/BKCFBqeXL5bswfr6ieFStKvVdp478Jt01bJj3dbZqpdSrr6YrH58MFRHhVC1ayPwyZbKuX9sfrVqV+3fkdCr1ySfyyMhQatIkpcLDlXr6adf9WJcuuZetTBmlmjSR7fyDD5S6elWpBQvkt+Pu44+Vuuce+c3ktG0CSpUoodQPPyjVsqVSt96q1OHDSs2bJ7+bGTNkXSdPKpWeLtMOhyzjdCrVo4es46GHlJo6Veq/VCmlnnrK9b2ee062nfbtldq4UamfflLqwgWlFi6U12+9VS/3Bx/o/xcYKOV46inZZwweLPV89apSGzboZTLu84zeeUfW869/uc4/eFDmlyrlOj+7/XtKilJnzsh0XJxSw4dLGffsUapnT6Uefli+j6pVZZ12u1L16+dch3a7/O/8+Up98YXsV4cPV6pkSfke582T/d3QoTmvo1Ej2R+mpCg1Z45S338v9VKYli3LWo733iuYdWdkKBUQIOs8flyf/913Mu/OOwvmfbJzI8d0s0tMVKpiRaVq1FCqIJvcTz4p9fLf/+rztG2qdOmCe5/CcjPXeW5WrZI6MrbvnU59e75wwXtlKwqFXe/bt8ux5rvvCm6dK1dK3TRu7Dp/xAiZP2ZMwb1Xbo4elXaA06nUokWy709JkTZG8+ZKbd4sbfHmzaXNkfHPqfHVq0VTvpzcLNu6p7ET5HXF1apVU7EFeUZgMTdLUGruXIcClOrcueiDUt276weRO+9UqlIlme7d+8bX/dlnsq6uXV3nv/WWfvJRGJxOCVpcuqRUUpJSbdooZbPl/2R1wgRp+Ge3H3I69R1mXuV3B5eaqlRwsF4+Pz+l7rhDP8FwP6lKT8/5RCs7P/yQ9eROKQnsae95vfU5HBJ8XLNGqbNnlWrXTqkWLZR6+2297K+/LidhntTBmDHZv2d2331SkpzgVa8ugc+iCmrk9rh0ScqWlpamvv9+qYqIcBbYuitXzvrb3LxZXqtRQ58XF6fU3r1KTZuW+/omT5ZAR+3aSr3wgtThgAFyIu+NY7HTKQ2WlBSlrlyR3+esWRK4stnkZGbZMtmfDB8uZb/nHqXatlVq3z6lTpyQwFlSkmw7SUlKvf++fEeXL8uJ+MGD1y/HokVKVasm34kWzJs8Wam775ZAR58+ntfZ4MFZ19+smby2YkXW1xYskP3zF1/kHmC43iMsTJ/O73Wr116T/zfug3J6+Pq6/t22rTzXqqXUqFFK1a0rf0dF3dg24O+vTz/1lF7W5OS8rfuFFyS41KePnFQ98ohS5cpJ0Fh7j1GjXL+PY8dkfsmSrvON+/eUFKXWr1eqQgVZ9r//Vapz5/x91gULJMD37LNykuGpZ57x/D06d5aTBm3/euKEBCU0SUnZ7wuSkyV4N3du1n1zXJx8V0lJss/S3qtWLXkOD1fq2jXPP09Ozp6V9dntsr1rli6V+S1b3vh75CSnY3pGhh7oTk+XYJl2PLt0SfZphR0IvFHffKPXmfs2cCO6dZN1fvqpPi+nbcobDh6U8iglx5H9+11ft8KJanq6HDsL0uzZUke9ernO9/OT+adPF+z7mU1h1Xt6ulKPPuq6Py6Ii81K6XXmfn730ksyf+TIgnmf3Pzf/8l7hYZ63j738VGqShWZHjNGzsdmzpRjSVGywrbuiUILShV3N0tQaskSR+bGl9ePkpSUt4CD0aVL+kb/yCPSINSufgQGSiPyRrz6qqzr0Udd52tXnP/977ytLyNDqSVL9AaC0fPPS4N/yxalxo2T9VeocP0Tkvr15eqfn58Ezz78MOuJlPaoWFHWXaaMnKisXy/BlpIlJbvo+HHJwHr5ZSmT06nXTWysXPlIT9ezhNLS0tTChUvUp5861NNPS8Dgvvukcb5mjSzXr5/suFNSpL7OndMz0MqVk6vsq1ZJtoBWzg8/lGyar7+W7wuQK8fnzyv10UdSVq18WqP90iWl1q6VE42ZM+V/+vVz/Y6Nvxctq8Dd+fPyG76RE8wHH1Rq4EClvvxSynijm/enn+rrvuUWfbpEiexPaj19BAbKiWFIiJxkaQd87X1q15YTXGNjWzuojRqV7rKukiWV6thRMlKaNPHs/Rs0kN/vli1ZP/P27bJMlSra+0qAKrv1DBkiJ+DG3wPlLj09+/3jtWtKvfGGfKcLF7qefGuP//wn+//VspwWL5a/DxyQ7DhtG/bkERHhGhzr2FEPoD38sNTxyZM3foKi/V727dP3l8HBEgi4kW3f+NCCdIAEyOfMkenwcNnf16snf7vvr7/91rWscXESpCyocrkH806dkvl+fq7z09LS1HffLVUPPJCRr/fR9iG9e0sjfNQo2Sfml9OpVHS0/C7PnZMMzPDw3MvgXp8DB0pGa0CAZBTu2SP7vbfekgww4/fcrp1kerZuLcediAiZr2Uhlykjx0WHQz/hmD1byrp0qVLr1ullz8uFHy1L1BiQV0q/2NK0af6/w+vJ6aTloYfkve+7T4LLgLRPPvhA30f85z/yOX//vWCCcwVlzx6pR+PvwGaT331B0ALTa9fq87SsbPdtqigsXiwZKuPGSRtK2wZmzlQqMlKmlyzRl7fCierAgVLuVq2kLVkQRo+WdQ4f7jq/ZEmZn107vSj99ZdSR47I9MWLsk8pqM+uVOHVu/G4pz3q1y+YdWvnRsOGuc4fP17mP/NMwbyPUvKd794t56hPPKHUxIlSHwXZRmjUSLKuFi+WLPvsZJf1npuUFDkXy44VtnVPFGhQ6p133vH4cbO7WYJS69frQanx46VhsnGjHgXev1+pP/+U6fR0uWJ/6JBS27bJle9mzZRavVqyZSIiJBXy0Uel4TB7tuycH31UrrBeuyZZAr/9Jo13QBq+GqdTqZo19Y2+ZUtpLDVuLAef6Gi5arpixfU39scfl3UY07KV0rtUuHeDyIl2BfGFF+T/wsIke6laNfnsK1ZcPxMqKEgyZ956S77X55+XiHtysv69agGkCxdkR3f6tJz4e7qDNHY3mjBBGp8BAdKwqVbNdVnJGkpXffoc9mjdtWpJEMR4AmbMCFBKz5a63iMyUk7UuneXYMyECXoGRbVq+smDe9dFY7DJvdGckqJ3v/Hk0bKlPv3VV/oJpnZSUtAOHpTATFqa1PuMGfK7evllyRxyOiX7xmbTu/U89ZRSY8dKoGbMGMm4O3VKfj8zZ2Z/4Dp8WIIJOdEOaomJaWr6dNlWjcFLpeREbeNGmffRR3Ky/8knst36+Um5cgoKanbt0k98lMraXaZtW9luPvss/0Ftur4TJ5QaNChDTZy4WaWmpmVmzGWnfXupmwUL5O+mTXPefp57Tk7aH3hAguOpqRKc1PZnV6+6prqfOFF4WW779knW44ULUpZZs/RueVOnShAkIUGp226Tsj/0kDSKS5eWrjvDhytVvrwE8hISZFv94w9Zd0qKZANpQbQjR/TPlZwsJ/CpqUq9+KLs1555JucARkaGHDebNZPubidPSqbbu+9Kgzmn7zo4WC5uBAXJ/sJ9e9EySG02fd7GjUp17Zo1GOXrqwcfK1WSbL1Ro+TvWbOk61xIiATmi2q7jI+X4Dkg3YR/+02OlQV14pDT45tv9DJMn65/1z176suMGCHHYB8fOancvFm+79x8/LH8b7durvO1C27uXVcKkvGk5b//lWN2fr6b224r2G7RN0LrcgxIO0HrWvrmmze+bqdT/460AIJScnFLe8+i2A4OHpQM0D//9PwCVf360vX+668dpj1R3bcva2b0V18VzLr795f1TZ/uOr90aZnvSfZxQdq2Tan775djgLEHyC236IEy7dG9u1KbNl2/HZWbggpQpKRIncTHy3FaK2N4uHS/1v42XtzML21oizfecJ0/aVL25xTZcTj0tkRGhlJbt8pnuHpV2iyNGskFei3YnNN5ibbdjx4t7QEfH2kLbN6sd78eN07OX996Sy62Dx6c+zb53HNyseS+++RcVRtiY9QoCXq3bSsXef76S5IQ6taV87wdO6T99cMPSt17r/zP5MnyOZ9+WpY9d06pH390qA8/XGXKbT0vCjQoVa1aNY8e1atXL5DCm9nNEpTavTvNZcPq2lWemzfXu8ABEkhp00b/2zjezY083HdEK1Z49n/BwdLf+f77JSBx/Lh0z6pfX3YAWsN24ULX9WuZKz16XP+70a4wevLIKQLftWv+U+OdTjkhunJF72Zglse+fa5l3bbNNfvnRh4BAVmvhF69qr+udeVISpIMBvcrqe6P//s/CeSEhclJw7VrEvSaP1/Wc/asnKTktytkQdFO6gtLUV1p2bdPvvfwcPn73/+Wv++9VwIHN9IYo7zxtM61MaDmzZOAifs2dOyYNJ7cu49YRUKCXDnVmC0YunGjXPhYtUr2aXa7XKC53tX1ixf1OtIubmgn7sZHt256N/CFC/WxpZxO10CLN/aB+/e7Zlw6nVJf8+bJxaO+fbOO8aZlPLk/XnlFLkQBkuHWqFHWZW691TVImpKSexDW+IiMlO/u0iX993ThgpT10CH94pV7Bscvv8h89zEub8SFC9LWyciQNsKAARmqffuTavTo9CzlLl9en374Yf1YXaqUfoLv/vD1laDQ8eNykvXTT3rmcEEcQo4ezX09R4/qZWndWrLQPvxQ/r7llhv/rRoDusYs3StX9PctyOzdvXsl4KWUfI87d8qxMrd2U7ly+sltaKgEp42v22xONXToLvXRRw41d655so03bMj+83TuXDD73ubNZX2LFrnO137n2oX0wvT993KB8/XX89/W7d9fjqtK5e17yWtb7vhxPfD68ccSiJk6Vc84q1dPLpAA8t0qJccTbYzTDh3kwsVtt8kxavt2CcK8+65cRL1eMa5eld8ykHXcSq1LvnuvFnfJyZKB6u8vwai+ffP3nS9cKGXWvnelXLebpCTZX7uftzkcElBs1kwfBqaoHqVKKeXv71QREUnqxAkGpSgbN0tQ6sSJtALZaG6/XT9QePooWVIa1Ubp6VkzewDJqMprmcqWzZpW+eWX8lqXLlm/i4QEiUy3basH54wPrb+69tAi6oGB0mCqWVOCdSdOSIP17NmCq6dLl+Q9MjJkva1aSbfHsWP18nz2meuVRe1qQEiI/v2VLi2Ncm2Zxx9PV7/+Kju9+++Xk88SJWS5Y8fkanHlytLf+9ln5eDlnn2m2btXxp3ZvVu/4nfggH4lOqcTiYgI+d61v7WBuY3S0vTXtcyFBx90Xc/o0dJ4festOcCfPy8HQLOdgHpLUQWl3Adf1gLExi4SVDQ8rfO775Y6mjNHv3IJyLYUHV00ZSXd2bOepf4bM0hTUqShbdwnVq3q9HqwvaCsWyeZfAkJcjz4/Xe5gnz+vGQ4PfGEfiIRG6vv9+Pi5O/UVPktZ3fivmBB1uNSSMj1M3Ddb0CgtRE++8x1/dpJep061/+cFy/KFfVJk6Qt0by5ZJ1++62cxDZvLidNWjupb1/X477745579EHud+yQNoTWlVJrf737rhz/tWEPcnqULq1fBGrZUo6vQ4fqN8L45hvJbv/kEwk23n67ZBzExcmFzcGD5YKTduOO++6T+hg1SjIoLlyQdY0fr2e733WX/t0kJOiZ1VOmyInx2rVywly3rvzPvn3S5vj7b/mfc+dcb26i2bpV1lO5sut84wWwvIwb43TK8AYffijr+PxzadccOyZBSq1N+vHHeka4+yMsTNpRcXHymzx7Vn7rK1ZIXV2+LN9/u3auN8vRHk88IXXw4IOS5andaOdGglUOh1xMystAz8bxeqpWld+dduG2IMYo0rr+7trlOl/rjqpluxYEbUxJpeS3q2XWZ/fw8ZHA9bRpEsR95x0JnO3cKb/P4GA9OGN8BAXJ/M6dpZ5PnpRzlbg4PRDbooX8lmJjlXrjjXT14YerVFJSmtq4UX4jhw9LG3jlSn0A//w8jJlMWlvOk8fUqdILIChIMn+OHtVvoKONAVmpUtaeDrmN85uaKvOrVMl5aJPrPapUkd9c69auA5ffqDfekHPFuXPz/13n9Mjps7ZqdUZdvcqg1HU5nU7lLGZnfjdLUCouLmtQ6p579INmxYqurz38sBxc2raVgMPGjXIic+WKBE7atpVAxqlTciAeM0YaLq1a6TuuffukMZLTwen4cUnjP3NGsix+/ll2zuPGSUDEk52Av79cyXCnNT7btZO/nU7ZKf73v9kPfNeihRzo779fyrB4sez4jx2TE4Jt2/QrENeuFf1gzHFx0oDTMhhOnpQGphYQO3s2a2DO6ZRum0OH7lIJCVkLfPSofkUvv44ezZrt5HTKwbp8efk9xMXJ96d1K/rySzkAZdc/OyNDr5MLF+S7NnZPqFOHwafrKaqglHaFu2RJqWOtjnLrPkaFw9M618bj+fBD/W52BXVHMio87hmkxgHFu3Y9ri5etHYDtqikpcmxp0cPOZ4bjyVvvindQGbM8GyA/UqVsu7rtmyR19zHmjK+/4oV8h4FcVLTsqWsM6/HRIdD/jcgQAJIBZX9fCMP97HMxozx7P/KlZOuMhER8jl+/FHaovfeKwHORx6R5dwHy3Y49HVkFxi+cEHvJr9ihWRttWjhemEtL4/AQLmQt3x53i5kpqQoVa1azjct8fXVezREREiQZPJkCWIuXSrDFZQqJe3kK1cksHfwoHz+99+XtnpMjH4uMGCAtPdr1ZLt5OpV6ZJVpYoc8w8e1O9mql2IGjZMbwdqN8no2VPWu2uXPM+enbe2QWKi/hndx0fUxq7MbqzL3GjDliQnS8B23jwJCE+bJkGWhg2zv2un8aEFQT0RHS3nG7kFuLJ7BAW5XrS32aT+3S+Y5/fRsKFrANPpLNheGtld0M5pnN+4OH0ctewetWvL/lIL4LzwguyrtXUlJ0vGXGH3QFBKfj9al+c//pBzsgUL9KEsANlnaAHGsWMlC1jqUF77/nvZ5i5dku6dw4fL/3/7rQT3hw9PV99/v5Td93Lz+eefq4YNG6qAgAAVEBCgGjVqpL744ot8FdRqbpagVFpammrT5rTq0iVDffSRXH1USjawn3+Wje3qVUnX1A4cZkgR/uYb6aq3caNcGbj1VukKeOaMpNNqn8Pd4sWyI2jdWv7etCnnnV6nTub4rIXBioPmaVfazp7V69HPTw503h7Y0gqKqs617l8BAfrA+Nqg51S0PK1zbUDy997Tx7JzT7Mn83HPINW6oc2fb96xZqxs+XI5kezY0bVr4LhxcnJRrpx0k3TnfvMHpaRt8eOPklWUnxM8m01O+hs2lEyqhQtlzJEZM9Jv6KKSw6G3e5YskQyPXr3ks2vdKG+9Nf9jVmmPkJDs5wcG6uN0hoZmvUh14ULBnSQDWTN4nU79NfcxxNLS9IHxH3wwbwMn33GHfDa7XQJ+774rJ6E30nY5dChNDR26S128mJaZjXUjd3sG9PH38vpw72IbEOBad9HRnq2nalW5WPn77xI80+4yvXWr1L2W4Va6dNbvQxtL6Ndfc//ezp+XC+zz50vgwn3cJ08et98uYwItWCBtnvzIyJC7z+VlqJC8PLTx+m67TTIVAcky++svvWveHXfI9q2NheRuzx4Z17B7d9kvrFol510ZGfKap3ex69Mn+2w77Y54996rz9PG4HN/PPSQXDRw79Zu5vO0H36QgKZGy+KNjZWA+/Hjnq3Hiuds2Sm0oNT06dNVUFCQeumll9TSpUvV0qVL1ahRo1RQUJCaMWNGvgtsFTdTUOpm+KF7ShuzSrsLjjb4nvYYPlx2tvv2mf82yTfCivWudZc8eVK/6laQd+y42RVVnRtvi651BcsuNZsKn6d1PmCA1NNbb+nb2eHDRVRIyjdjBumpU/oV8+ho6+3frcbplJNmLbvl8OGc78KkXTGvWFH+Tk93HaPT/TFligS+mjeXrj8TJsj8MWPkBOy992RQXqOi2L//9Zd+EhUdLSdc6emSvX7bbZJhk5QkF4rGjZNuXy+8IJlEv/0mGSxRUTIUgNMpywwYIMf0RYuk++Dhw5L5PXFizmMDTZkiGV2HD0tQQBtb6MIF6aq3c6dkrF3vRLlVq+zXr21HWpZPTIz0CNBuDJDTo359PWPqyScle+aee6SsR4/KRdOCHETeWOcOh2RVHDokF5C1AM1LL0l30IIKdLgHn3J6PP541vIa787q6eP++6W+3edndwdtbWiKn3/O+lpqqnw3ycnZ35k2p0dEhPS8CAiQ8YT++KNwxsVMT5dgXPfuktF28aJ0q+/TR6YnT9bLs2WLQ02cuFnNm+dQ8+ZJudq2lc8XH59zxl18vN597soVz3tEeNLlrVcv+V6PHJH6+te/9H1Ubt1gtaC8lrG4aJHr9//SSzL/zJmi74liJlY8Z8tOoQWlqlWrpj7//PMs8+fOnauqVauW19VZDoNS1qRlbtx6qzSKtKsF336bNW3/ZmbFeteuZh09qo9rkc0uiHJQVHUeG6s3KLQ7lrz6aqG+JeXA0zrX6kkLTgUHe3/gf/KMlq3x+ed64CM11Xr795vZ3r36CaVSrt06tMfy5ZJ94X53Kk9Z8ZhemKKjJZutSxcJXLVrJwGjvXtlfvv2rnfdM9IGFD92TNqETZrkHLRYv17W/+KLehcubdzLwpZbncfFyRAZGRnyGX7/Xcr39deyz2jaVLoxApJpt2yZngH38MP6mF7Nm0uwr3dvyQ67fFna0bfdJkETLcsnPFy/WNipU/YB2rg46a5nDDw8+aR+1zzj3S9zewQGZl93zZrJ6ytWGL8jCfjcfvv1A5S1a8uF6a1b5aYJ27bJd+dweP/cwOGQsemuXDHvtp6fNoN23OreXf421smcOd7/3s3CrHWeV57GTnyRR+fOnUObNm2yzG/Tpg3OnTuX19URFQk/P3lOSwPOnAEuXQJ8fIDevYHAQO+WjXLn+89eyuEA/vpLpuvV8155KHu+hqPJ0aPyXLWqd8pCntH2i7/+Ks933gnY7V4rDuWBnx+Qmgrs3y9/t2wJ2GzeLRO5Mh67AGDzZnmuVQt49FGgb185lvXq5ZXi3ZRq1wb+/FP/u39/fdo4PzvGduJXXwE7d+qvNWgAbNwI7N4tp87t2mVdf6lSN1LyghEWBnTsqP/drJk8V6kC/Otf8pv08QGcTvkcdru0g5WS/YfTCTz2GHDbbYC/P7Bsmb6uu+4Cdu3S/x45EqhRAwgNBf7v/3Iv05NPyvTWrcDKlcD48cDs2fJ+djswfz7wn//IMsOGAV98ASQmAh06ANHRwNmzwE8/ATVrZl2/v788p6XJ8//+B0yYkH1ZHnlEnr/9Fvjmm6zbXqtW+rRvns+QC56vrxyXAX0/Yjb5aTMY941Xr+rzp04FHn64QIpFFpTnTa5WrVr49ttvMW7cOJf5CxYsQO3atQusYEQFSTtoORz6QbV+fQakrEBrKG7fDly4IH8zKGU+Wj0BwKZN8lytmleKQh7S6ky7npRdg5/MyddXglInTsjflSp5tTiUDe3EKz1dnrWg1MCBwNix3ikT5UzbHzocwIIFMj16tAQPGzcGSpRwDfhYTUCAPm2zuQaxtWm7HWjRwrP13XZb3svQqpVr4EcLaDz4INC8OVCuHFC6NDBlCnDsGHD77RIwS0/X2/HujEEppbIGpIYNA+rWle1xyBCp548/luAceYe2raWn6xcxy5QBxozxXpnI+zwOSu3btw8NGzbE5MmT0b9/f2zYsAF33HEHAGDz5s1Yu3Ytvv3220IrKNGNMF4B04JSt9/uvfKQ57SG/d698tymDRAc7L3yUPaMQSkNr1OYm3sjPzLSO+WgvNO2t5Mn5ZlBKfMxnngBelDqn6YzmYzx4uWOHTLdp49rEIUKj7G9UKoU0KSJTNtsOQekANeg1IEDrq81bw7MmpU1i5QBKe8yZkppdcb2InmcdHfrrbeiZcuWuHjxIn755ReUK1cOS5YswZIlS1CuXDls374d//rXvwqzrET5Zjxo7d4t0/m5ykNFTzt4aRkB7BJmTu6p7pGRDHKYnXsgsUIF75SD8k7b3v7+W54ZlDIfY6bU6dMSQLTbpaslmY+2Pzx7VrJHbTbg1lu9Wya6PmP7ft06me7SBbh4Ubqms1uz+RgD9qtWyXTr1t4rD5mDx5lS69evx5w5c/Diiy/C6XSiX79+mDlzJtppHauJTMx4BUwbg4ONDWvQDl7spmJudrs8nE75e9Ag75aHrs89KMUgonW4d72sXNl7ZaHsGbMBtCypxo2BkBDvlYlypm1Tv/8uz7VqMSvbCoxBqfXrZbpDB6BsWa8Via7DuG/Uuu952m2Ubl4eZ0rdeeed+Oyzz3Du3DnMmjULJ06cQMeOHXHLLbfgjTfeQExMTGGWk+iGGLvvaY34qCjvlYc8px28tIYiT77MyxjkCAvzXjnIM+5dIrhtWYcxM9HXV7qpkLkY62jDBnlm1z3z0o5fWte9xo29VxbynPGi88aNMt2+vffKQ9dnHL9Nu+DMMUgpz2PmlyxZEo888gjWr1+PQ4cO4f7778f777+PKlWqoE+fPoVRRqIbph20kpLkjh4AswKswr1bGAc5Ny9jXTEoZX7GIGJwMNCokffKQnljrLvKlZnRYUbGOtqyRZ6zuXk1mYRWX8eOyTNv/GANWr1dvgxo+RE8lpmb1laMj9fHRWRQim7o5s+1atXCuHHjMGHCBISEhOCHH34oqHIRFSj3biqlSjGF3irc665DB68UgzxgrKvSpb1XDvKMsb5atODYG1ZiDAAz69ecjHWkdVGpU8c7ZaHr0/aHp07JMy9cWoN20fnQIXkuU4YXxczOfVsDgPLlvVMWMg+Px5Ryt2HDBnz22WdYuHAh7HY7+vfvjyFDhhRk2YgKjHs3lfr1eQJmFcaGffv2rDczMwY5atXyXjnIM8b9YkSE98pBeceglPkZ60jL0GZdmZd2/GI2vbW4B6WqV/deWcgz7heb69WTMUmpeMtTUOrs2bOYO3cu5s6diyNHjqBNmzZ499130b9/f5QsWbKwykh0w9x3gB07eqcclHfsEmYd167p07fc4r1ykGeMQSlmjlqL8ZjGQIc5uXc9r10bKFfOO2Wh63NvJzZs6J1yUN5ox7G9e+W5Rg3vlYU8475vfOQR75SDzMXjoNTdd9+NNWvWoFy5chg0aBAeffRR1GEeMlmEe6ZU1areKQflHQfPto6kJH26VCmvFYM8FBSkT3NMImthppT52e2S2auU/H3vvcz0NTNjW6N8eY5faRVa+z49XZ550wfzy25IFSKPg1J+fn74/vvv0atXL/j4+BRmmYgKnPsOkF1VrIOZUkSFw5jgzKCUtTBTyhr8/OSuvwDbHWZnvHhZvz7AUx1rcL/ozHwJ83PPlAoN9U45yFw8DkotW7asMMtBVKh8fOSqpdMpf7NxaB3Gky9muBEVHAalrIuZUtbg66sHpXjzB3Nzz5Qia3APSnF/aH7uiQIMShFwg3ffI7IS44GLDQ7rMB68mE5PVHCMQSmOKWUt2gUWgCdhZmYMHjIoZW4MSlkTg1LW454pxfYHAQxKUTGiXa0EmCllJcYUegaliAqOMSgVHu69clDexcXp02XLeq0YdB3Gky+Om2JuxqAU24jWYQxKBQZyf2gFxm3NxweoW9d7ZSHzYFCKig3jlWXeLNI6HA59mrdotgaOxWENxsY7x2uzFuNFFg6ebV7Gky9mSpkbM6WsyRiUiori/tAKjMH6OnV4V1ISDEpRscSDlnVod1QB5CoYmZ/7eAFkTtWq6dPs8mAtxmA9mRczpazDeNziSbJ1uAelyPyM21qlSt4rB5mLxwOdE90sGJCyFmNQys4wuiW4jxdA5mSzAX/8AZw8yfR5q2FQyhqM9cRMKXMzniizC5h1MChlPcY2Ii9ikoanDlTssGFoLcagFFlD8+beLgF5qmlTeZC1MChlDYmJ+jQH8zU348lxmTLeKwfljbHeGJSyBvcxpYgAdt+jYsj9Th1kbgxKWceXX0pA6vPPvV0Sopsb94vWcO2aPs0sbXPjnRKtydimZ1cwazAGpZhZTxoGpajY4ZUUa8nI8HYJyFMDBwLbt3MbIypsDEoRFayUFH2aQSnrMAaleMMOazAOxcFMKdIwKEXFxsaNQKdOwKefersklBc8+SIicvXII/J8663eLQfRzcLY1ZI3VbEOY1CKd9a2BmPWKINSpGHSHBUbbdsCa9d6uxSUVxcueLsERETm8tJLQNWqwKBB3i4J0c2B3SutyRiUCg72XjkofxiUIg0zpYjI1CZNkufx471bDiIis6hUCRg5kreuJyoow4bJM2/8YC0MSlkbg1KkYaYUEZnakCHS7bJaNW+XhIiIKO/Yrcj8WrcGdu2SDESyDuOg2dzOrMdYf1S8MVOKiEzNZgNq1HAdGJGIiMjs1q0DGjYEfvzR2yUhT9x2Gwc5txpjIKp6de+Vg/KnTBlvl4DMwhKneSdOnMCQIUNQvXp1lChRAjVr1sTEiRORlpbmstyff/6JO++8E4GBgYiKisKbb76ZZV3fffcd6tati8DAQDRq1AgrV64sqo9BRERERMVEhw7A3r3AnXd6uyREN6dGjYD33gNWrwaCgrxdGsordkEnjSWCUgcPHoTT6cSHH36I/fv3Y+bMmZg9ezbGjRuXuUxCQgK6du2KqlWrYseOHXjrrbfwyiuv4KOPPspcZsuWLRgwYACGDBmCXbt2oW/fvujbty/27dvnjY9FRERERERE+TRsGNCli7dLQXnRp4+MJ8WbdZDGEmNKde/eHd27d8/8u0aNGjh06BA++OADTJs2DQDw1VdfIS0tDZ999hn8/f3RoEED7N69GzNmzMATTzwBAHjnnXfQvXt3jBo1CgDw6quvYvXq1Xjvvfcwe/bsov9gRERERERERMXE4sVASgqz20hniaBUduLj41HG0BF169ataNeuHfwNt2Ho1q0b3njjDVy5cgWlS5fG1q1bMXLkSJf1dOvWDUuWLMnxfVJTU5Gampr5d0JCAgDA4XDA4XAU0KcpelrZrfwZKO9Y78UP67z4YZ0XT6z34od1Xvywzounm7He/fyAm+jjFLibpc49Lb8lg1JHjhzBrFmzMrOkACAmJgbV3Ua4K1++fOZrpUuXRkxMTOY84zIxMTE5vtfUqVMxSbsnvcGSJUsQdBOEd5cuXertIpAXsN6LH9Z58cM6L55Y78UP67z4YZ0XT6z34sfqdZ6cnAwAUErlupxXg1JjxozBG2+8kesyBw4cQN26dTP/PnPmDLp37477778fjz/+eGEXEWPHjnXJrjpz5gzq16+Pxx57rNDfm4iIiIiIiIjIqhITExEWFpbj614NSr3wwgt4+OGHc12mRo0amdNnz55Fx44d0aZNG5cBzAEgMjIS58+fd5mn/R0ZGZnrMtrr2QkICEBAQEDm38HBwTh16hRCQkJgs9lyLbuZJSQkICoqCqdOnUJoaKi3i0NFhPVe/LDOix/WefHEei9+WOfFD+u8eGK9Fz83S50rpZCYmIiKFSvmupxXg1Lh4eEIDw/3aNkzZ86gY8eOaNq0KebMmQO73fXGga1bt8b48ePhcDjg5+cHAFi9ejXq1KmD0qVLZy6zdu1ajBgxIvP/Vq9ejdatW3tcZrvdjsqVK3u8vNmFhoZa+odO+cN6L35Y58UP67x4Yr0XP6zz4od1Xjyx3oufm6HOc8uQ0tivu4QJnDlzBh06dECVKlUwbdo0xMbGIiYmxmUsqAcffBD+/v4YMmQI9u/fjwULFuCdd95x6Xr33HPP4aeffsL06dNx8OBBvPLKK/jjjz8wfPhwb3wsIiIiIiIiIqJiyxIDna9evRpHjhzBkSNHsmQpaYNmhYWF4eeff8awYcPQtGlTlCtXDi+//DKeeOKJzGXbtGmD+fPnY8KECRg3bhxq166NJUuWoGHDhkX6eYiIiIiIiIiIijtLBKUefvjh6449BQC33norNm7cmOsy999/P+6///4CKpl1BQQEYOLEiS7jZdHNj/Ve/LDOix/WefHEei9+WOfFD+u8eGK9Fz/Frc5t6nr35yMiIiIiIiIiIipglhhTioiIiIiIiIiIbi4MShERERERERERUZFjUIqIiIiIiIiIiIocg1JERERERERERFTkGJQiIiIiIiIiIqIix6AUEREREREREREVOQaliIiIiIiIiIioyDEoRURERERERERERY5BKSIiIiIiIiIiKnIMShERERERERERUZFjUIqIiIiIiIiIiIocg1JERERERERERFTkGJQiIiIiIiIiIqIix6AUEREREREREREVOQaliIiIiIiIiIioyDEoRURERERERERERY5BKSIiIiIiIiIiKnIMShERERERERERUZFjUIqIiIiIiIiIiIocg1JERERERERERFTkGJQiIiIiIiIiIqIix6AUEREREREREREVOQaliIiIiIiIiIioyDEoRUREREQeq1atGh5++GFvF4OIiIhuAgxKERERUbF24sQJ2Gy2HB+vv/56lv9ZvHgx7r77bpQrVw7+/v6oWLEi+vfvj19++SXLshcuXMCYMWPQqFEjBAcHIzAwELVq1cIjjzyCTZs2eVy+adOmFcjnLSoLFizAwIEDUbt2bdhsNnTo0CHb5X7//XcMHz4cDRo0QMmSJVGlShX0798f0dHRRVtgIiIiKnK+3i4AERERkRkMGDAAPXr0yDL/9ttvz5xWSuHRRx/F3Llzcfvtt2PkyJGIjIzEuXPnsHjxYnTu3BmbN29GmzZtAADbt29Hz549kZiYiAceeABPPfUUAgICcPz4cSxZsgRz587F+vXr0a5duyL7nEXlgw8+wI4dO9C8eXNcunQpx+XeeOMNbN68Gffffz9uvfVWxMTE4L333kOTJk2wbds2NGzYsAhLTUREREWJQSkiIiIiAE2aNMHAgQNzXWb69OmYO3cuRowYgRkzZsBms2W+Nn78eHz55Zfw9ZXm1ZUrV9C3b1/4+vpi9+7dqFu3rsu6pkyZgm+++QYlSpQo+A9jAl9++SUqVaoEu92ea2Bp5MiRmD9/Pvz9/TPn/fvf/0ajRo3w+uuvY968eUVRXCIiIvICdt8jIiIi8sC1a9cwdepU1K1bF9OmTXMJSGkeeughtGjRAgAwe/ZsnDt3Dm+//XaWgBQA2Gw2DBgwAM2bNy+Q8qWmpmLixImoVasWAgICEBUVhZdeegmpqakuy82ZMwedOnVCREQEAgICUL9+fXzwwQdZ1qeUwpQpU1C5cmUEBQWhY8eO2L9/v8fliYqKgt1+/aZmmzZtXAJSAFC7dm00aNAABw4c8Pj9iIiIyHqYKUVEREQEIDk5GRcvXswyv1SpUvD19cWmTZtw+fJljBgxAj4+Ptdd3/Lly1GiRAnce++9hVFcF06nE3369MGmTZvwxBNPoF69eti7dy9mzpyJ6OhoLFmyJHPZDz74AA0aNECfPn3g6+uL5cuX4+mnn4bT6cSwYcMyl3v55ZcxZcoU9OjRAz169MDOnTvRtWtXpKWlFfrnUUrh/PnzaNCgQaG/FxEREXkPg1JEREREACZOnIiJEydmmb9161a0atUqM2unUaNGHq3v4MGDqFOnDvz8/FzmJyYmumQvlShRAiVLlryBkgPz58/HmjVrsH79erRt2zZzfsOGDfHUU09hy5YtmeNcrV+/3qXL4PDhw9G9e3fMmDEjMygVGxuLN998Ez179sTy5cszs8LGjx+P11577YbK6omvvvoKZ86cweTJkwv9vYiIiMh72H2PiIiICMATTzyB1atXZ3nUr18fAJCQkAAACAkJ8Wh9CQkJCA4OzjL/oYceQnh4eOZj9OjRN1z27777DvXq1UPdunVx8eLFzEenTp0AAOvWrctc1hiQio+Px8WLF9G+fXscO3YM8fHxAIA1a9YgLS0NzzzzjEs3xREjRtxwWa/n4MGDGDZsGFq3bo3BgwcX+vsRERGR9zBTioiIiAgyjlGXLl1yfD00NBSAZDp5IiQkBElJSVnmT548GcOHDwcA3HXXXfkoaVaHDx/GgQMHEB4enu3rFy5cyJzevHkzJk6ciK1btyI5Odllufj4eISFheHvv/8GIN+JUXh4OEqXLl0gZc5OTEwMevbsibCwMHz//fcedZMkIiIi62JQioiIiMgD2mDle/fuRd++fT1afs+ePXA4HC5d+G699dYCL5vT6USjRo0wY8aMbF+PiooCABw9ehSdO3dG3bp1MWPGDERFRcHf3x8rV67EzJkz4XQ6C7xsnoqPj8fdd9+NuLg4bNy4ERUrVvRaWYiIiKhoMChFRERE5IG2bduidOnS+PrrrzFu3LjrZvH06tUL27Ztw+LFi9G/f/9CLVvNmjWxZ88edO7cOdu7AmqWL1+O1NRULFu2DFWqVMmcb+zeBwBVq1YFIBlYNWrUyJwfGxuLK1euFHDpgZSUFPTu3RvR0dFYs2ZNZpdJIiIiurlxTCkiIiIiDwQFBWH06NE4cOAARo8eDaVUlmXmzZuH7du3AwCGDh2K8uXL4/nnn0d0dHSWZbP7//zq378/zpw5g48//jjLa9euXcPVq1cBIDOQZnzv+Ph4zJkzx+V/unTpAj8/P8yaNctl2bfffrvAyqzJyMjAv//9b2zduhXfffcdWrduXeDvQURERObETCkiIiIiADt37sS8efOyzK9Zs2ZmoGTUqFHYv38/pk+fjnXr1uG+++5DZGQkYmJisGTJEmzfvh1btmwBAJQpUwaLFy9G79690bhxYzzwwANo3rw5/Pz8cOrUKXz33XcA4JKxlJu1a9ciJSUly/y+ffvioYcewrfffounnnoK69atwx133IGMjAwcPHgQ3377LVatWoVmzZqha9eu8Pf3R+/evfHkk08iKSkJH3/8MSIiInDu3LnMdYaHh+PFF1/E1KlT0atXL/To0QO7du3Cjz/+iHLlynlU3g0bNmDDhg0AJMPq6tWrmDJlCgCgXbt2aNeuHQDghRdewLJly9C7d29cvnw5Sx0MHDjQo/cjIiIi67GpgrxMR0RERGQxJ06cQPXq1XN8ffDgwZg7d67LvIULF+Kjjz7CH3/8gYSEBISHh6Ndu3YYOnQo2rdv77JsTEwMZsyYgR9++AHHjx+H0+lEpUqV0LZtWzz22GO48847b6h8X375JQYOHAiHw4GZM2fiiy++wJEjRxAUFIQaNWqgT58+GDFiROZA7cuXL8eECRMQHR2NyMhIDB06FOHh4Xj00Udx/PhxVKtWDYCMUzVlyhTMnj0bcXFxaNmyJd577z307NkTHTp0yPKduHvllVcwadKkbF+bOHEiXnnlFQBAhw4dsH79+hzXw6YqERHRzYtBKSIiIiIiIiIiKnIcU4qIiIiIiIiIiIocg1JERERERERERFTkGJQiIiIiIiIiIqIix6AUEREREREREREVOQaliIiIiIiIiIioyDEoRURERERERERERc7X2wWwGqfTibNnzyIkJAQ2m83bxSEiIiIiIiIiMhWlFBITE1GxYkXY7TnnQzEolUdnz55FVFSUt4tBRERERERERGRqp06dQuXKlXN8nUGpPAoJCQEgX2xoaKiXS5N/DocDP//8M7p27Qo/Pz9vF4eKCOu9+GGdFz+s8+KJ9V78sM6LH9Z58cR6L35uljpPSEhAVFRUZgwlJwxK5ZHWZS80NNTyQamgoCCEhoZa+odOecN6L35Y58UP67x4Yr0XP6zz4od1Xjyx3oufm63OrzfsEQc6JyIiIiIiIqJC8dVXQJ06wIYN3i4JmRGDUkRERERERERUKJ58EoiOBgYM8HZJyIwYlCIiIiIiIiKiAud0AlevyvTZs0BKinfLQ+bDoBQRERERERERFbgLF1z/Pn7cO+Ug82JQioiIiIiIiIgK3Jkzrn8fPuydcpB5MShFRERERERERAXu9GnXv48e9U45yLwYlCIiIiIiIiKiAnfuXO5/EzEoRUREREREREQF7uJF17/Pn/dOOci8GJQiIiIiIiIiogKnBaUiIlz/JtIwKEVEREREREREBU4LQlWrJs9Xr3qtKGRSDEoRERERERERUYGLjZVnLSiVlOS1opBJMShFRERERERERAWOmVJ0PZYJSk2dOhXNmzdHSEgIIiIi0LdvXxw6dMhlmZSUFAwbNgxly5ZFcHAw+vXrh/NuI6mdPHkSPXv2RFBQECIiIjBq1Cikp6cX5UchIiIiIiIiuulpQamqVeWZQSlyZ5mg1Pr16zFs2DBs27YNq1evhsPhQNeuXXHV8Kt+/vnnsXz5cnz33XdYv349zp49i3vvvTfz9YyMDPTs2RNpaWnYsmULPv/8c8ydOxcvv/yyNz4SEREREREReUgpoG9foHJlYP16b5eGPOEelGL3PXLn6+0CeOqnn35y+Xvu3LmIiIjAjh070K5dO8THx+PTTz/F/Pnz0alTJwDAnDlzUK9ePWzbtg2tWrXCzz//jL/++gtr1qxB+fLlcdttt+HVV1/F6NGj8corr8Df398bH42IiIiIiIiu49AhYOlSmR49Gti2zbvlodwlJ8sDYKYU5cwyQSl38fHxAIAyZcoAAHbs2AGHw4EuXbpkLlO3bl1UqVIFW7duRatWrbB161Y0atQI5cuXz1ymW7duGDp0KPbv34/bb789y/ukpqYiNTU18++EhAQAgMPhgMPhKJTPVhS0slv5M1Desd6LH9Z58cM6L55Y78UP6/zGXb0K2GxAUJC3S+IZ1jlw+LAN2insnj0KqanpsFum70/+WLnez50DAD/4+SmUK5cOwA9pacC1aw74WjYSUfisXOdGnpbfkj8Fp9OJESNG4I477kDDhg0BADExMfD390epUqVcli1fvjxiYmIylzEGpLTXtdeyM3XqVEyaNCnL/J9//hlBVjmC5WL16tXeLgJ5Aeu9+GGdFz+s8+KJ9V78sM7zJza2BIYN6wxfXyfeeGMDoqKs06eoONf5mjVVAEgiQUqKDfPm/YJy5VK8W6giYsV6P3o0DEAHBAenYtOm1QB6AwAWL/4ZJUtyXOfrsWKdGyVraXLXYcmg1LBhw7Bv3z5s2rSp0N9r7NixGDlyZObfCQkJiIqKQteuXREaGlro719YHA4HVq9ejbvuugt+fn7eLg4VEdZ78cM6L35Y58UT6734YZ3fmAULbEhL80Famg/OnOmAJ590ertI18U6B/bscU2Lqlu3M1q0UF4qTdGwcr2vXm0DAFSuHIA+fbrDx0chI8OGNm26olIlLxfOxKxc50ZaL7PrsVxQavjw4VixYgU2bNiAypUrZ86PjIxEWloa4uLiXLKlzp8/j8jIyMxltm/f7rI+7e582jLuAgICEBAQkGW+n5+fpX8gmpvlc1DesN6LH9Z58cM6L55Y78UP6zx/Tp/Wp6OjfeDn5+O9wuRRca7zCxdc/7540RfF5auwYr3HxclzeLgN/v5+KFkSSEgA0tL8ik293Qgr1rmRp2W3TA9cpRSGDx+OxYsX45dffkH16tVdXm/atCn8/Pywdu3azHmHDh3CyZMn0bp1awBA69atsXfvXlww7M1Wr16N0NBQ1K9fv2g+CBERERERedWJE9lPk7nJGEU69yAVmYt2571y5eS5ZEl55mDnZGSZTKlhw4Zh/vz5WLp0KUJCQjLHgAoLC0OJEiUQFhaGIUOGYOTIkShTpgxCQ0PxzDPPoHXr1mjVqhUAoGvXrqhfvz4eeughvPnmm4iJicGECRMwbNiwbLOhiIiIiIjo5vP33/r08ePeKwfljRbk8PMDHA4gMdG75aHcxcbKs3tQysOhhqiYyFemVFxcHD755BOMHTsWly9fBgDs3LkTZ86cKdDCGX3wwQeIj49Hhw4dUKFChczHggULMpeZOXMmevXqhX79+qFdu3aIjIzEokWLMl/38fHBihUr4OPjg9atW2PgwIEYNGgQJk+eXGjlJiIiIiIiczFmR125Il2KyPz+OfVElSrynGSd8emLJfdMKe0+YQxKkVGeM6X+/PNPdOnSBWFhYThx4gQef/xxlClTBosWLcLJkyfxxRdfFEY5odT1B7ALDAzE+++/j/fffz/HZapWrYqVK1cWZNGIiIiICtWpU8ADDwADBwJDh3q7NETWppRrphQggSkL38Oo2Lh0SZ6rVgWOHmWmlNlpQamyZeWZ3fcoO3nOlBo5ciQefvhhHD58GIGBgZnze/TogQ0bNhRo4YiIiIgIeP99YMsW4OmngQMHvF0ayk1SEpCR4e1SUG5iY4Fr1wCbDQgLk3nMlDI/pfRMqapV5ZmZUuamBaXCw+WZmVKUnTwHpX7//Xc8+eSTWeZXqlQpc5wnIiIiIio40dH69Lp13isH5W71askIaNaMgSkz07ruVayodytiUMr8kpOB1FSZZlDKGrTMNnbfo9zkOSgVEBCAhGz22tHR0QjXQqBEREREVGCMd5w6csR75aDcvf8+kJYG7N4NbN7s7dJQTrTr6BUr6l322A3M/LQsKT8/IDJSpllv5sYxpcgTeQ5K9enTB5MnT4bD4QAA2Gw2nDx5EqNHj0a/fv0KvIBERERExd358/r0qVPeKwflbt8+fXrnTu+Vg3KnZW+ULQuEhMg0M6XML7t6Y6aUeSnFoBR5Js9BqenTpyMpKQkRERG4du0a2rdvj1q1aiEkJAT/+9//CqOMRERERMWa1rAHGJQyK6WA06f1v5nRZl7G4IaWKcWglPlpmVJlygDBwTLNTCnzSkoC/sljyRzonEEpyk6e774XFhaG1atXY9OmTfjzzz+RlJSEJk2aoEuXLoVRPiIiIqJiLS3N9cTr5EnvlYVydvmyPt4NwOChmRmDUtoNvhncMD9mSlmLdjGlRAk9GKU98+57ZJTnoJSmbdu2aNu2bUGWhYiIiIjcaCdimvPn5UTaZvNOeSh7Z864/m0cB4zMxRjcSEuTaWZKmR8zpazFveseAJQsKc/MlCKjPAel3n333Wzn22w2BAYGolatWmjXrh18fHxuuHBERERUsJxOOfkqVcrbJSFPaSfQfn7SFcLplIycwEDvlotcuQelGOQwL2NQSsu0YX2Zn7HetOAGM27MK7ugFLvvUXbyHJSaOXMmYmNjkZycjNKlSwMArly5gqCgIAQHB+PChQuoUaMG1q1bh6ioqAIvMBERmccffwADBgD33ANMm+bt0pAnHnwQ+O47YNkyoGdPb5eGPKE17KtW1ccpSkpiUMpstMHoIyPl7m4McpiXMbihZd8w48b8tHozZkoxKGVeWn2ZISjldMpdUQ8fBv7+G1i5EoiPBx54AHj6aSkXc2q8J88Dnb/22mto3rw5Dh8+jEuXLuHSpUuIjo5Gy5Yt8c477+DkyZOIjIzE888/XxjlJSIiE/nmGzlJnj4diI72dmnoeuLigAULpHE2daq3S0Oe0hr2ERF6IIrjqJjPhQvyXLOmPDMoZV5aIKpsWf0k+do175WHPGOsNy1TKjUVSE/3XpkoZ9q4ehUq6POKMih1+jTQrx/QogXQuDHQtKkEoUaPBtavlyDVmDFys4PAQKBXL96gwlvynCk1YcIELFy4EDW1Iy6AWrVqYdq0aejXrx+OHTuGN998E/369SvQghIRkfkcPapP79gB3HKL98pC17djhz69c6cEp+x5vjxFRc2Y1REcDKSkMDvAjGJj5blmTWDzZqmj9HTAN98juFJhuXJFnkuXZnciKzFmSmlBKUC2tbAw75SJXKWn6/WhBXgMYYMb3t608RQTEoBt22Td1avLb6NcOWDTJhnP79gxYNYs4OxZ/X/9/IAmTYBatSQrav9+4MQJ+d/0dOCHH4CNG4E33wRuuw2oU4dDHRSVPB8mz507h/RswtHp6emIiYkBAFSsWBGJzIElIrrpGa8o/f2398pBnvnzT3362jW5ililivfKQ54xjstRsqT8zUwp83HPlAKkS9g/o12QiWgZN8agFAO95mfMlAoIkIsqTieDUmZw4YJ0g1u4UC6e/PyzZCIBQP36+nK5BaWcTmDtWuDQIcnsPnBA1peaKnVeuTKwZ0/272+zyTFSuzigqVNHhpnIyAAGDZKAlJFSktF14gTw7LOy/qeekteqVgVWrNA/Q2FcxEtNleN52bLS7dvfX4KuxU2eg1IdO3bEk08+iU8++QS33347AGDXrl0YOnQoOnXqBADYu3cvqlevXrAlJaJiIzUVGDtWGvbDhnm7NJQTpVwzpXj7c/MzXjEEpPHGoJT5uWdKATyBNiPtZKhyZTlhTk2Vq/kMSplLaqp+QmzMuGGmlPkZM6VsNqm7xETuD70lLg6YPBnYsgX47Td9flIS0KaN/nerVvp0dgPUR0fLcBDLlrlmdBtdupT1TrRGSsk+2GYDypeXAE/XrsDXX+ce5LHZpB1UpYp8hoEDge+/l9f+/hto1Eim69YF/v1vCYz27i0ZVxkZEgwNCJDsS6Uks8pul/e/ckX+b+lSCXa1bQts2CAZXv7+wPHjkq0FAM2ayTIOB1C7NhAY6AuHoy169Mi57DeTPAelPv30Uzz00ENo2rQp/Pz8AEiWVOfOnfHpp58CAIKDgzF9+vSCLSkRFRvffAPMnCnT3bplvapB5nDunOsYHAxKmZ97UErrwkLmll1QiplS5qNlSkVEyBglsbEcV8qMtP2ezSYnlOy+Zx3GTClA9ocMShU9pSSDaOxYPaiiadoUOHlSD9J36SKBeo379vbhh3pmkrtbbpHByLWbSIwfL9lLq1ZJoMnplIBY7976+957L1Cjht7NLy8CAuRGMEpJG7djR3281IMHgUmTZHrWLNf/K13atT1VoYIEpZTy/L3/+EOfPnwYAGwICgrN2wewsDwHpSIjI7F69WocPHgQ0f/UUp06dVCnTp3MZTp27FhwJSSiYsd4tWXzZgalzMp9MEgGpczPPSgVF+eVYlAeuXffAxiUMiPtJCw8XIIdDEqZk3byqGU0MChlDUrpQSkt84X7w6Jx7Bjw119AvXqyndx6q/6av7+MwVSlilxIDgqStsYLL0iXuA8/dF2XcXs7dsw1IDV1KjB4sGQ6paToy7p7/PHrlzmvASn3/61YUQJFf/0lY1a9/z7w668SMLp4UTKaNO4X+M6dy7rOWrXk8zqd8j21aAGUKCFZUcHB0qYuVUoypvbtA4KC0nHw4GYAd+T/g1hIvoderFu3LurWrVuQZSEiAiDprJq//vJeOSh3WlCqTBlpKGonzmReWlAqNFROlhmUsgZ23zM/pVwzpUJCZJpBKfMxDnIOMChlFYmJ+l32tEyp7LqC0Y1LSwPmzZMgyv/+l/uyK1cCnTu7zqtYUbrNZce4vfXurc+PjpYAjfty3hQSArRsKdNalhSg7+/PnJHA0po1cmy+807g+efl/8aPl+dDhySIV768LB8aqh8fclK3LuBwKDgc8YX34UwmX0Gp06dPY9myZTh58iTS0tJcXpsxY0aBFIyIii9jNgeDUualDWzeqJHcWpdXKs3vn/uRoG5dYPt2BqWsgt33zO/qVbmyD0imFMcpMi/3bBsGpaxB2w8GBkogAGBQ6kYdOCBZOY0bS3bnokXAxx9LVzXj8AzuKlUC+vWTQE1e706nbW+JifL+gAxmbgxImZ02blX58vJ3vXr6a8uXuy5rHLezUqXCL5tV5TkotXbtWvTp0wc1atTAwYMH0bBhQ5w4cQJKKTRp0qQwykhExYzxzhnSr5rMSMuMqllTglKJifnrw09FIz1dz9qoWZNBKSth9z3z0+ooIEDqiHd0My/3TCkGNqzBPZgIsO48sW0bsGSJtNHOn5f2Wvfuso/66KOc/89ul8yfgADg9tuBMWOk61lqqoyZlF/GDCilgNtuk3GgqHjLc1Bq7NixePHFFzFp0iSEhIRg4cKFiIiIwH/+8x907969MMpIlG+XLgGjR0tk2ph2SeallGs3sDNnvFcWyp1WT9rNVjMyJFNAu4JJ5mIMQFWrlnUemVNGhl5PZcvqDfrcrmJT0TMGDrW7ggHMvjGj3DKleGHFvIxjtmnMEJRyOmXYCadT2qwNG8r5R3h47nd9KwgXL8rd6i5ckKyj3btlYPBz5wBfX7kYZRwSQzNvXvbra9IE8PMD7rkHGDBAbysUJPdueX37Fvx7kPXkOSh14MABfP1PJ1FfX19cu3YNwcHBmDx5Mu655x4MHTq0wAtJlF///S/wz00hMWCAdFkhc0tMdB08MClJHlqXFTIPrYFobLQkJTEoZVbaiVhYmD4eB+++Z37abaYBOcFhVyNzMnaxBJgpZWY5jSkF8MKKmWmBX2NQypvdmWNjgYEDgZ9/zv710FAZV6hXL7mLnG8+R3LOyAA2b7Zh+fIa2LrVjhUrst7xLjd2O9CgAbB3r/wdFiZ3qrt2TbqdvfKK/OZTUlzvkldY/P31gBkAtG1b+O9J5pfnzaNkyZKZ40hVqFABR48eRYMGDQAAFznKLZnMunX69N69DEpZgbYbCQqSA6ZSEqhiUMp8tLoqX17qKzlZ6srYYCTzMGYHaINssguY+WnbWViYXMFmUMqcjJlSgDkyOCh72oD02rHKGIRKTmZQyqy0C2HaNgZ4Zzu7dk3uEvfqq7kvl5AgvTVGj5a/X3oJePbZ7McVcjplbKf9++Vzbtki7d7wcBnnKTraF0CjbN8nIkICYJUrA336AJGR+nvExgKtW8vA406nZAGaIRNQC0gB+kDiVLzlOSjVqlUrbNq0CfXq1UOPHj3wwgsvYO/evVi0aBFatWpVGGUkyjfjgNnHjnmvHOQ5Y3r25csS5GCj3pyMJ2EhIXpQisxJC0qVLs0TZivJKQOHQSlz0erJPSjFejIf410SAcna8PeXO44lJ+vbGpmLt7vvHT0qQ4F8+WXW1yZMkIG/GzSQcZvKlgU++ABYuhTYsEGWefNNeTRoIL+3ypXlsyQlyYVzbdDv7ISFKZQpE4/w8FCEhNjx++/A3XdLoMvTIZ3t9rx/5sIWGsqLziTyHJSaMWMGkv65tDpp0iQkJSVhwYIFqF27Nu+8R6aSnOx6K+bs+lST+RgDHampEuRgNof5GMf+KltWglLnz7OuzMyYKcWglHXkFJTimFLmYtwfAuy+Z2bnz8uzducsQPaJaWmsLzPLrvteYR/L9uwBXngB+OUXwMfHNcNn3DhgypSsmUdaF7iRI+Vx+bIErH79VeZrXe927cr5fbt2lQyiv/8GqlYFnn02HZs3r0ePHj3g52fC6FI+8W50pMlzUKpGjRqZ0yVLlsTs2bMLtEBEBUVrdGgYlLIGY1AqPl6m2Ug0H+PYX1qmlDafzIlBKWtyz8DRuhYxA8dcmCllHe6ZUoAEEa9cYX2ZmVZvhdV978IFqf/Ro6UtU7Ik8P33+utaQKp+fQlG/etfnq23TBl9OJHz54HNmyUw5ecn4zgdOAB06gR06CDzKlTI2oXUONbqzeDtt4ERI4BZs7xdEjKLfAWlfv/9d5R1y22Ni4tDkyZNcIx9pMgk3INSvMuUNRivhMXEyDSzb8xHOwErUUIa8wxKmR+DUtaUUwYOT57NhZlS1pFTUArgdmVmhw/Ls3bHX0Dv+uXJdpaeLtlOALBpE7BggbQvz58Hdu7UfxfZKVtWbpzUu/eNdYMrXx649155FGfPPgs89RQQEODtkpBZ5DkodeLECWRkZGSZn5qaijMWunf7+++/j7feegsxMTFo3LgxZs2ahRYtWni7WFSAtICGRsu6IXMzDmSZl8YGFS33EzAGOcxPu+MUg1LWwjGlrIGZUtaQnKxfpIyM1OffyHbldEqg4soVGTaiatUbLmaxpxSweLEM0F29uuz/tKBUvXr6ctp2lt3Fy/R0yUJyOIAXX3S9+VFugoLk/WrUALp1k//187uxz0OubDYGpMiVx0GpZcuWZU6vWrUKYWFhmX9nZGRg7dq1qGa8L7iJLViwACNHjsTs2bPRsmVLvP322+jWrRsOHTqECONlE7I0LVOqalXpk20cX4rMy9h9L7fGBnmX+4kygxzmx4HOrYlBKWswW6aUUhIkWblS7hRWpQrQs6cEpa9dA+6/XwYZLizXrgGzZ8vvd8AAGdzZGxISJLhxyy1AixZ6YKNMGdkXajytL4dDul/5+sr0E08AR44ANWvq3b++/ZaZMBqlgPXr5bdgs0lgqFo1CTbdeaf8Ln7+WTJnduwAfvpJLipv2qQfswAZYNzhkHqKitLn53QsS0qS3/hPP2VfroAA6X5Xu7b8Ftq2lTq02WS7MOOg4EQ3M4+DUn379gUA2Gw2DB482OU1Pz8/VKtWDdOnTy/QwhWWGTNm4PHHH8cjjzwCAJg9ezZ++OEHfPbZZxgzZoyXS1c0Tp0Cjh4NQ1zczXv7di1T6pZbGJSyEmP3PWZKmVdOQSmeKJtXTt33lDLHLaIpe+5djRiUMiftbr8VKsizNwK/SklW+LvvAjNnug5b8NdfrifoY8YAr70GNG4M3HorEBiYt/e6elU+4+nTwKpVchKfmAisXi2/2XPnpK0JADNmAK++KsvfeadkoOzcKV2ZatXK32c9fhzYulXaCZ06AYcOyR3NQkKAV14B/vxT9mv79skA5oCM2dOjh0w3bOi6vuxuIJCWBmRkyN3WPvlEtsEDB7K/m/PRo/r0M89IANDTTJATJyTbKiUFmD9f1t+5M1CqlBxre/fWf1dm5XBIcCkgQDKZtmwB5syR35xSrstqF40XL9bnXe8UcuJEeW7Z0jVg5L6dffstMGSI68VMu12+3wYNgPHj5bV77nHtvklE3uVxUMrpdAIAqlevjt9//x3ljKPMWUhaWhp27NiBsWPHZs6z2+3o0qULtm7dmmX51NRUpKamZv6d8E9kw+FwwGHhUef697djx44OqFIlFffcY93PkZuzZ+0AfFCzZgZWr/bB1atASoojsz95caT9Zs38242N9QFgR6lS6ShRwg7Ajvj4DDgcTm8XzZIKq87Pn5ftq3RpJxyODAQGyt8JCawrb8upzi9dkm0rNDQd/v4KgB+UAhITHVkGVSXzOH9e6q1MmXQ4HOqfbiR+SE5WcDj0W0FZYf9+s0pNBWJjpX9PRIQDDgcQEGAD4IurV13rqSAZ6/yrr2x45JGszXo/P4VBgxRKlVLYtcuGhATg4kUbTpyw4YknZJkyZRR69FAIDlYoXx7o29eJBQvsOHjQhooVFTIygJQUGypXVjh0yIa1a224csWGwECFlJScI9qlSytERACHDtnw4ovZL1OjhsLQoU4895xnx43vvrNh+HAfXLmS90j6r7/qd0Br3971WFWihGxniYmynX31lQ3DhvkgOTn39wkPV7j/ficqVZKAzMSJdpw9a0PTpgr33efEv/7lRP36Wf8vNhY4etSGN9+0Y8WKrGk5X3+tT48YofDQQ048/rgT9esX/nauFPD77zZUqaIQFAQsXGjD33/bcPfdCsuW2bB3rw2NGytUq6awbZsdISEKK1facexY9t+Vr69C/frymVNSgCefdMJuB+bMsePcOf1/tO/y3DkbbDZg2DAnqldXuPNOX5w5I8s9/bTUj0bbzpKSFHbuTMeAAb5wOmXZiAiFGTMy0L+/yvbii5V2ldy/Fz//3959xzdZrn0A/z1NJy0ddJdRWlpaKKtsioCsCkdAUAFRWUV99YAcUEHZIIKCR1GGILwsRRSOAxURLONVcIAVyhRolXUoIGW10J087x+XT5N0UaBJ2ub3/XzyafJk3cmdpHmuXNd1V5c5L+/477in1KkqvoRZeno69Ho9Ak3XgQUQGBiI48ePF7v866+/jlmzZhXb/t1336GG9rNKFaTXdwAQgD17jsDJ6b+2Ho5FHDrUBkAI8vKOAWgKAPjss+/g4WGZL4dVSWJioq2HUKrTp7sD8EBq6i+4cqU2gDAkJ6dgy5YTth5alVbRc753bzSAKNy6dQZbthzCpUuNAUTiyJE/sWXLsQq9L7o7Ref83Dl5b508+QscHK4AeAgA8OWX2+HpmWf9AVK5nD7dA4A7/vzzJ2zZcg0XLtQA0BMZGXps2bKl2OUr8+d7dXXpkhuAeDg56bF37xYoCnD8uA+Azrh8OQtbtmy3yP1evuyG3bsjMHFiDk6eNH4ndXfPw8MPp6JPnz/g4KDCyUl24jt1kvPz8xWsXRuDnTvrAQCuXnXCunXGPfZZs8r3613RgFRU1FW0a3cB/v7ZUBQVzZtfhqKomD+/LS5ccEdg4C0cP+6LggJjEObPPxVMmKDDn38exgMPnCnz/k6d8sT48V0LT0dEXMONGy64fLkGXFwK4OxsQGamM1xdC9CixV9wcytAePgN3H//OVy54oZXX22Pq1fd4OmZi7CwXdiyxfij840brQDUQVLS7/jvf2/htdfaF55Xs2Yeunc/A2/vXDg7G9Cu3QV4eOQhLc0D9eplQqczBkn++c8QLFjQCkePOuDoUR1mz1bwxBPH4e+fhfPnPeDhkY99+4Jw+LCxTEFRVDg766HXO8DNrQC5uQ7w9MyDg4OK7GwnZGY6Y/lyHZYv16F27RxMnFgT27bJ+/xOyswKChQcPeqHunUz4eSkx+7dtXH9uisCA2/h/PmaOHLEFzVqFOD6dRecPu1V7Ppz5xqPl1QW5+aWD0/PPPz1Vw34+OSgY8c0tG9/ARER1+DiIgFAvV4pfL5atQJychzh5laAjAxneHjkw9HR+FxmZkrG24wZbliypAUaNrwGJ6fjMP3YS031AnA/rlzJwYgRN2Ew+CMi4hpGj05GUFAW3NwKUMLHZJXFz3f7U9XnPKucad2KqhZNqixu4cKF5b7jsWPHlvuytpCWlobatWvjp59+QocOHQq3T5w4Ed9//z327t1rdvmSMqXq1q2L9PR0eFqyGN/ChgxR8NlnjnjzzTz861/Vs26jc2cdfvnFARs3FmDoUB1ycxWkpuajXj1bj8x28vPzkZiYiJ49e8KpknZtDApyxNWrCpKT8/HBBw54+20dXnhBjzfeYPbN3bDUnI8d64Bly3SYNEmPWbMMmDXLAXPm6PDss3osXMi5sqXS5jwkxBHp6Qp++y0fTZsCNWs6IjdXQUpKPhvzVmK1ajni5k0Fx47lIyJCyqJCQ53+3mEtKPz13xqf7zk5wMaNCgwGafx74YKC7GygVSsV9eqp8PSEVf/H5uYCBw8qcHdX77pnUUaGPKfBwXffY+mnnxTcf78jwsJUnDghP3wdPAi0aeOEoCAVZ8/e+49hBQVSyvXVVw744w9gzx4Fv/2mQK+XF4CiqAgJAd5/X4+ePdVyl+Tq9cA33yj45hsH3LgBHDum4PhxBWFhKtq3V3H2rDzH3burcHSU57xdOxU5OdIXKChIRc+eKlxcylcGfO2aZAg1b67i0iVgzhwdVq6UyEpCggE9exqg1wNt2qgIC5MSuqNHgeRkBVOm6JCersDPT0ViYgFiYiSr5/RpKQWsUUOyX0p7+Z8/D3z+uQP+8Q8DGjQwP++ZZ3RYs8YBY8bosWmTA/77XwW9ehnwzjt6BAYay8TK4+BBYOZMHY4elYy00tSqpSI4GJg+XY8BA0reHSsoANasUTBvng5nzpjflpOTioEDVQQFqUhOVnDpkoKYGBUFBYCvr4rcXAW7dyu4eVP6Z508eXff90NDVeTnA2lp5tlxjRur6NVL/t8HBgJPPmmAv7+8RhwdYZXKhOPHgWbNjBPu6KgiObkADRta/r6tqSp8f6eKVV3mPCMjA35+frhx40aZsZNyZUotWLCgXHeqKEqlD0r5+flBp9PhklbQ/LdLly4hyHQZjr+5uLjApYSicCcnpyr9AqlVS1ZQzMzUwcmpetazaau4hYQ4wtNTTmdnO3EFDVTe129BgXGFsJAQJ9SsKcezsqrv69RaKnrOtXkKCJC50f7P5ORwrioL0znX6409pYKD5XPQ3V12HvLy+LlYWWVlGXuj1K4t86StM2MwKFBVJzg7m1/HUp/vFy4AXbtK757SKAoweDDQpYv0+amIHUNVBfbulR41Dg7yfKiqNCV+/XXpGQTI4hh5eUBcnLFXjMEA9O4tO8z798sqXg0bSrPrmTON19WEhkpvpccfB6ZOLT0LxWCQ3k2enrLjffasbK9bVyl87rV5unVLKdd8nDolgYOUFODzz4F9++R+cnOldxIgz2/Rn5IlO8kbCQkO6NIFuNMiCCcn4JFH5ADIZ8XZs0D9+goUsyhTxfyAGRBgnJ+wMGD5culNOH8+sGqVA1atkiddUWSOL1407w8UGwt8/bWC2rWNz6np66ysp7p+feCFFwCg+P8orYfl4sXG89audUBAwJ13vG7dGti8WV6PM2ZIn60rV4CWLSWIEhsLvPgiEBurPaelz5mTE/Dcc3I4exYYONCAfftkTPn5CtavN5+Xo0dLniftO7EpT08Jxjo7S6+mZs2AAwekp2dCgrw/3N2B+HgFDg5awK/oa8L0udQVjtlavL3NT/fvryAmpvr+Q6us39/Jcqr6nJd37OX6z1XVS/ZMOTs7o1WrVtixY0dh83aDwYAdO3ZgzJgxth2cFWlflkybYFY3N27IX29vFAaltG1UOV29amy67OPDRueVWWVbaQqQ5qm7d0vmw7VrshNapw7Qpo2ssmPP/eSuXZMdXMB8yfqrV9kwuzLTFuxwdUVhkN60c0B2tuWX1f7hBynb2bbNfHuzZnJwcAB27pSG16oKfPKJHADZkV6yRDKs9Hr5TDft7WIwyM66tgpaRob8r05PlybZBQWyKpcWBC+J1sRY+0wqWla0bl35H+uZv6vHZswAvv5agiLnz8t3iGvX5P1y/bqMuaBAgl2TJkmJESDlSBrTxR+K9rPJywM2bZKV2+7ke4mqyn1GRkogYdKkAty6tRv/+Mc/4ORUMcuF6XQSLLIWBwdg3jwJYv7P/8hjDAgAkpJkVTtAvrNGRQF9+gATJ1rmNV+0I8eUKffeCNvZWQKnr79+b7ejqVcP+P57PdavT0Tv3t1w4IATNm6U12aNGsC338pnRVwc0LSpNEw3GOS09v548UV5/Wk/TJRV/hcVZX66Mu4XF81gGzXKNuMgontzxz2lTGmVf0oVW7bnhRdewPDhw9G6dWu0bdsW77zzDm7dulW4Gp890FZZMalMrFZU1Rhw8/Li8udVhfalycdHUr+1eTP9lZQqB231PdMAB2Cb91haGrB4sazwVNpnWt26spPxyCPGMdsT7Vdyb2/jjgVXcaucDh2SIE7r1sDJk7JNW6ockPnT6STIk5VVPFOgLAUFcjs6nXH1NED+Z167JsGXgwcly+PmTQku/dek7WTt2rJK1uDBxW9bVSUQ/N57wKpVsm3pUlm1LD9fvnd06SLZFzod0LmzrNb1118SZFBV4ypppXFzk//p/v4SLNLpZIn54GBZdv7wYbmtq1fl/nJzgf/8R74PhIdrpWMSLBg0SE7n58vxdu3k+V67FvjqKwmKJCWVPZ5Ll4Bx44yn+/UzHtfeX3q9PC4XF2levXChBL8uXCj9dmNjZVW6+vUlu8bbW14THh7SF0oLyuTnq9WmX84DD0gQRVHkkJIiWTvBwTI3RTMCK1rR4EZl3SXQ6QBf3xz4+clKgtpqgvbKdN4URV5HRFT13FVQ6oMPPsCbb76JlJQUAEDDhg0xYcIEDB06tEIHZymDBw/G5cuXMX36dFy8eBEtWrTA1q1bizU/r84c/575goKqFVAsr+xs+fINMChVlWhBKS1owEypyksLShXNlLJmgOPqVVn2/K23jMt4R0RICY7BIDt90dGy43vuHPDss8C//gU8+aTsPLZtK58NWgZKdaYFpfyNvXUrRXabvVBVyQJyc5Oday3Y5OkpwdQ335TT3t7GH1S6dwc6dpTjRVfvqlFDmgCX9H67dg1ITpb36M6dUvrVrZssv64FmAICjMGgFi2AY8fk9kpz333y/unfv/TeOooimUIrVwL//jewbBnw6qsSTAHkr2m2lWkGU0nB5OBg+a6SkSG3N3KkZHVowTm9HoW9rQDJhhwwoPjtvPGG+en8fHnetIxxU02aAA8/LEG59euBoCApDdu8WZ6nRo0kWOLvDzzxhGSBTZ0q123dGn+XzwnT5ykrC/j9d2DYMON3k6J27DBmQNnR11Ezplk7kZFysBbtf5mmaM8pqpxMg5UNG5avrxkRVT53HJR6++23MW3aNIwZMwYd//62tGfPHjz77LNIT0/H+PHjK3yQljBmzBi7KtcryhiUsu04LEVLh3dwkMCGaRo9VV5aUErbcWamVOVVtHzPmoHfvDwpQXjvPWNJWosWwLRpslNa9EtpVhbwzjuyk3n0qOw0r1xpPL91a9mBNi29qW5KCkrxc9E6kpKkR1FKigST3N1L7u8CSEBKy4LasUMOgHmwAygelDp+HNi9W8GXXzbF4MGOxYI8R4+an/7rL/mbmyv9mkrSqxfw4IOSXRgcXO6HC0CyXSdNkusuXCgBqT59pBzru+8kONa8ORAfDzz2mGzPyZHnKD5espy0HyVKo9PdXUmuaV+u0vTpIwfNs8+WfLnJk6Wk6tAhYPRo888eJyf5rlVQIP/DEhLkeOPGUs7VrZs8xrNn5YeYKrygc7Vg+tlousocVW6KIp8X2mcMEVVNdxyUWrRoEZYuXYphw4YVbuvXrx9iYmIwc+bMKhOUsnf2EpTy8pJ/WMwIqBq0HbWimVIMSlUuGRnGzCTtF31LZ0rp9cDq1ZIZdeyYcXtkpGRjPPJI6f0uatSQncdJk6Tn1JtvSuaDJikJuP9+KfPp3r1y9s24V2VlSjEoZRlaqdaBA8ZMoKys4s93o0aSRQNIBt+SJfKa1LJ+3N0loGHK9H/a+fOS9ZeZ6QggHICUqtWqJZk/gGQK+vhIb5mwMMkWatFCelb9+qu8j7t1A378UT53e/Qwfk+4Fw0bSmmtqZdeKn65pk3lb5s2936f1qQoQFlFAjVqyOfl+vXyOvDykuw100woe14RuDIxnZOICNuNg+7cl19KGe+UKbYeCRHdrTv+ynHhwgXExcUV2x4XF4cLZRXIU6Wi7XTZQ1AKYPleVcHyvapBKwHy9jbOUUW+x3JzZWfvwAFZKSkrS0rxTBdN9fSU8p++fct/u4oifWw6d5YMq5wcWUq8e3fZOe/dWzIv+vQBevYERoy4s2XAKzMtM8a0cS+D9Zah10swSlb5EvfdB3z2mbx3vvtOsmW6dpXgbknNlOvUkXK11auB116Tsj9T2txlZwMTJhhL71xdCzB5soKpU3XlKmOJjJQeRZpHH72zx0pl04JS06fL6eeft9/SvMqufXsJ5t66JZ//VHXEx8uBiKquOw5KRUREYOPGjZg8ebLZ9g0bNiDSmsXfdE+qe6aUaZNzgGUqVQUzpaoGLShVp45x291m3aiqLH/+7bcSdEpJkVIevb7067z7rvRmuZMGz0U5OMiYGzeWxsuvvAJ8+ql8dnz5pRxSUqTsrzrQVnELCjJuqyyfi6oq7/17XenK1m7elADSqlXGz7KBAyW41L279D4JCJDG1Zqy+pmtWCEBp0aNip+nvd++/NK40t3evflIS9uCBx/8BxTFjpearES091hengQWx4617XiodC4u0qjfYLi3/y1ERHTnyh2UOnLkCJo0aYJXX30VgwYNwg8//FDYU+rHH3/Ejh07sHHjRosNlCpWdQ9KMVOqatJ25LSdUwalKqeSglLlfY+dOwd8+KH0cDp3ruzLurlJL53gYClPevxxuZ+76SNTFl9fCQAsWCA9fN5/X4Jka9bI8uMhIRV7f7ZQUlDKluV7169LSVN2tgQDf/lFSs3atJH3/ZgxUvpVmakqsGiRlKfVrCkNxk+dMp7/6qvSBPtuG+/qdCUHpADj3C1cKH+ffFJWbGPCeuVi2idq+HDz8lmqfG7Xa4yIiCyj3EGpZs2aoU2bNhg1ahR27tyJ5cuXY9OmTQCARo0aYd++fYiNjbXUOKmCOTqqAKpvUOrqVflbq5b8ZZlK1VC0xMi0fM9gMF+Zh+7dn3/Ke+R2vwqvXClNxBs1kuCNtuNdt67xMqYBDlU13xH/6y9gxgzp5/T778bm5BoXF1mS3ccHiImRMorsbGmE7Op6zw+z3Dw8gIcekiW2Y2OlOXS/flJupX2WVFVa6aMtg1I5OcCWLRLI+b//K37+kSNyAID//V9g1ChpHh0VZf0VlbKy5LXn4CCv16QkaSb++++S2ae9Lg8dKn7dFi0kqGn6XFe0ouV8zz1nufuiu+fjYzzevbvtxkFERFSZlTso9f3332P16tV46aWXYDAY8Mgjj2DBggXo3LmzJcdHFqJlGpRVIlOVFV2unplSVUNpQSlAdhJvtxpTRbt2TXq1nDsnJTl16wLjx1e9X1OPHq2FN9/U4dw5KSMpKJDHlZsrJUUPPyw7/0lJ0nT35k3JEjp1SjJADh+W27lwQZbJ1t5PLVoY70PbpqoSfHBzkzK7lSsluGMaiKpbV+4jOlrut1ev4stx25KTk5RFtW4N/PabjG32bCnxq4jmz+VRUAAcPChZabt3S3AkN1f+DhggfYDuJFCjZUqZ9rOxdLC+oECCNnXqyPM5a5Y05dZ4ekp/L51OsuBu3QJOnpQg4P79koG0eLGMeckSeZ1mZ8trqyKCVFlZ8hqPjJTG3598AiQny/O8Zo1sq1XL+CNHaWbPlvdFejrwxBPWCWAWXamtffvq+/+8KjN9v5WW9UZERGTvyv31ulOnTujUqRMWLVqEjRs3Ys2aNejatSsaNGiAUaNGYfjw4Qiy5M+CVKGqe/leaUEpW/dOobIVXSFM2/lUVQliWCsolZkpq7Ht31/8vFmzJJgSGCgrYpksRGoVN2/K6/nYMSmBi46Whtx//CEBjMBA4IsvpKly+/ZAaqoOe/Z0KvX28vJkZ1zrS1Met27JZ4hpk3HTneRbtySQMm6ccVuLFvJctWkDdOxo/cyXO9WggazGpzW8nTYNmDNHAhaqKoHTtm2lJ5WLi3yWrlghwbd27WRefvlFLlurlqzmdP68zE9srARDatSQbJr0dGDbNgng1KolTbH37ZNgXkneeUfeI40aSclbRIQEUPbuldJlPz8d9u3rgv79nRATI+VxZ8/KdU2z2+70c1ELCB0/LmVjDRrI6+Dnn+UxN2smmUTafa1aZfws1jg5SRCoRw8pbyspwDtnjgSxXnxRnqdLl8wbcDs6ygpmO3dK4C4hQcaWni5jOnlSGtgHBkqm23vvyXMdESErzRkM0rduxQq5jqNj6f8LiwaknJzkue7aFejfX+ayU+lvL4sxfb9Nny7BSgalKh+tPyLAFd2IiIhKc8e/+bq7u2PkyJEYOXIkUlNTsXr1aixZsgTTpk1Dr1698NVXX1linFTBtKBUfr5tx2Ep2ipuWlCK5XuVn8FQvKeUokggKjPTOn2ljh8HBg8uuSQnPFwyuW7elMsdPw58/70cHn9cdlIrorxQVWUnPypKggWvvw589JEEH9LSZGe7qDFjSn88gHFQWsZP48aSOePvL0GGAQOM5V1NmshcxMUBjzwij7dDB6B2bdnZb9lSAgCvvGIe4NDpJDiTmyvvsxdflO29e0vwrCoue96jhzQ7HzBAyspycozn/fUXsHmzHIr69ls53I0rV+Q+NS4u8vry9pbjv/wipW+XL8vhhx9KuhUHAN4AJLClZWiEh5declnUN99IUMnNTf5fHDsmAZ2gIGPWlakNG8p+XJ6ewMyZwD//KY+jLFo22IAB8lqaOFECS5qCAsmw0nzxRem3NXFi2fel3R4gGV2tW8v7pG1b+fz573/lOZ4yRfqbaSvX2pppg/TGjW03DirbxInymT1o0O1f90RERPbqngoRIiIiMHnyZISGhmLSpEn45ptvKmpcZGH2minFoFTllZYmr0edzrwZrDWCUmlpkimkBVI0Dz8s5XrXrknQ6exZYN06yfT47DPjjvuqVbIz+9BDEtwZP14CAEWlp0sAwMcH2LVLMhtiY4HERNnpbtgQOHFCsj+K+umn2z8OnU5uMyRE+iI5OABXrxoQHp6E2bNj4exc8h71qVNyiI4uO7DWsKEEQvLzJchQVI0aEpSaNk2COC4u8nxV5X5MERFSvpibC+zZA2zcCCxfLo+/ZUsJoLq4yLz//LM8NzExEsT780/pI9OggWQQ+fvLa+jHHyXgEREhGW6ABDw+/VQu06KFZN88+qg8d0UDIVeuSBbaunVy+r77JJAYGSmfdVeuGODkdBxublFYscLYFX7YMPMMtaLB+kuXpDdRWUEeLSAVECCvY0WRQOa5c3L9Bg2A0FBg0ybJ1Fu8WLKhPDykVPROubtL6d7TTxv7Or31VvHLBQZKAE0L2j7yiDzP2ngjI4H69eUQECDjbdhQgmQpKTJfwcFVp2+daRlp69a2GweVrX596aNGREREpbvroNQPP/yAVatW4bPPPoODgwMGDRqEUaNGVeTYyILsLSil7XxlZ9tmPPakoED6skRFmf+ar6qyY37ihARO9uyREp06dWQVLi0QExVlvvN6tyvwqarcj6OjHL9yRbJNHBykUXFamuxUL1okO7uqarzu2LHAG28UbybcuDEwd64cHzZMSph+/lmyYpKS5ADIjriDg+zkGgwSJPLxAbZvL3vMycllnz9mDPDsszLW2rXlNg0Gyebw8pJASdGyuPx8PbZsuQBFKX0hCje38mdbuLkVf1407u4SwPvwQzk9dmzVDkiZcnGRAFP37rI6nyWU93Z9feU5/vDD4k3lAW3OU/CPf0SiRg0d3n1XXvsJCeaXMy3f0+ulHO2XX4znt2wpgdasLAnqdOwInDkjr7P27csuwfzf/63YEs0WLYw9zObPlzJFLy/5vLlwQQJhgARXg4OlEbmqSpDwdsGwtm0rbpzW0q2bfHbVqiWBQCIiIqKq6o6CUmlpaVizZg3WrFmD1NRUxMXFYeHChRg0aBDctW+3VCXYW1BKWymJQSnL+OUX6Wui9Zs5eVK2h4VJ5sflyxKgKqks7vRpKe1q3lxOd+xofn5ZQalLlyTLqGVLYO1aCc506SI7q9OmyQ5q7dpyuZwc2TF3dDSWd5qKiQGaNpVyufr1b/+YdTrJiBo/XrJf5syRYJd22waDsanz7ZZpd3eXsip3d8me6d9fdqR1OunbVFb2hoND5SmNM/03oNMBL79su7HYi9sFfhYskObbAQHmpXuAefnezJnGgFSjRhKU7dev+O1FR1fMuO6Fg4NxVTNnZ2NACpDPHNMx3E12VlXw0EPS8+y++2w9EiIiIqJ7U+6gVO/evbF9+3b4+flh2LBhSEhIQFRUlCXHRhaklYMUFFTybsN3qaSG2YB5Txi6d7m50qz4rbfkeFFaWZhGUWQH0stLgkDr1xvP0zKlBgwwv42iQanLl4GlS6XkaNkyICPD/PKmtwlIZofm+vXiY0xIAGbMuLfATr16kuWiZbocOwZ89ZVxBzktTcY/cKA0Fj9zRsqz/vxTMj5atDBfOryqMg1KeXtXrhX17JWiSHP5kmhBqd9/Bw4ckOPLlgH/8z/WGRvdPUUxb/5OREREVFWVOyjl5OSETz/9FH369IFOp7v9FahSq86ZUnl5sqMPGINSzJSqeHv2AH36GJ/rbt2k75KHh2RlPPGEbHdwkKyl4GDggQfMs5A++ghITZX+RykpkiXUo4f5/ZgGpW7ckOwN0xIjLy/jGGrVkmyQI0ck2DR8uDSibtUK6NVLMrj0elklzMVFgpTaa6MiNW5cdjlcs2byt2XLir9vWzJdEcy0MTVVTtp8aSvMtWsHPPOM7cZDRERERPan3EEprqpXvVTnoJRWPqXTGbNPtEwpWwWlLl+WXjt//CH9hpydJTiTlSVBl3HjipfWVDa7d0ufmNxcCTR9/LHxvMWLpdeRabz6gQdkLnx9zZfFLioiQjI1kpKk8XDRps6mQSnTEqMePSTzaNQoOc/FxRhgKigwvsZNywGLBoEsEZCyZ6ZBqZgY242Dyqdo1f2UKZYtuyMiIiIiKuqeVt+jqkvbYT9xQsH589J3p7rQSvd8fY29eGxVvmcwAG++KSVuJS27rlm+XJZ9b9dOMoysuXS0qkpPpDp1pNH2119LSVyXLpJZlJ4uPbpWrTJvBg5Is+Ovvy456OTrW/7yLZ1OHntJtKDU4cPGQNiGDbLEtsbLy/w6jvxks4mzZ43Hy9t7iGxHe28BEqDt0sV2YyEiIiIi+8RdNztlutP+wANS7lRdFO0nBVi/fG/lSmDWLGlwXTQbbdAgKTPbuRMID5dm2IcPS2Bq+XLg3XdlmfK+fWXVtnuhrcyVnS19jNzdAb1eQVKSgiNHgF27zDOeTC1YUHxbRISUv2VlSQbShx+aZ8dYgrbjvHy5/G3WDHj4YcveJ92dqVOBJ5+U1y+rvCs/08/Ixo1lVT0iIiIiImtiUMpOOToaU16OHrXhQCCBkxs3JMti5Urgs89kRaHwcGmKPXiwNE2+3W1oZSfaSmcBAcbztUypvDwJqlTUDrPBIPd76xawZo00tD592jzQU7OmrMzWpIlkI0VGmt9GQYE07v7wQ+DXX2WFumeflUP//rKzmJ4uwbYWLaRZ908/SZ+k++8H1q2Tbf7+wMWLMpaWLYHffpOG2/n5pvfmBKCEJbVMxMcDQUFyfS8vuV1FAXr2BJ57zvrlPabZHAAwbx4zoSqrxx+Xsr0mTWw9EioP089V0wAVEREREZG1cNfOTlVUUEavl0BKTIwERFJSJHASGCiBklq1JKtm2zZZiSwgQFZHe/996ffUvj3wxReSLWRqwwbj8eefl6ycTp2kTKxTJ8nwuXhRTl+4IKVlrVtL42xtFbdGjYy3oQWlAOmJdLvsHr1eAkF5ecDatUBmptz+9u3Gx3XjhpSu5eXJoaiwMGD6dMl4KquMzdFRHuPzzwOXLkmjYa2F26ZNctB88YXx+N69pTeTTk4u+/G5uqpo2lTB6dMS7JozR5odt2kjQcDKxDQo1batZPZR5aQo8v6nqsHBQXq45efLYgNERERERNbGoJSdKppp8sknwGOPlX7569elz9HPP0uJTs2asgP63XfF+wwBEki4efP240hKMh53dZVsnHr1JNvIx0eCWZcvA//3f3Ioy86dEhzTAm5xcea3rcnOLh6UOnAAePttCaadOwds3Hj7sRfl7y8BKJ1OGnD37HnntxEYCHz5pTzmTz+VIF9mppTxubgAn38u99O1K7B1K3DqlKx6d+KE9H9SVcl0Cg6WTLM2beR58fOT52D3bj0uXDiF994LRe3aTrcfUCVgGpSKi2MjZqKKdOiQBLsTEmw9EiIiIiKyRwxK2amiQakhQ+Tg4gJMnCilW1u2SOPb/HwpF7sTtwtIRUfLSmsGgwRynnhCAkVFAw45ORKA0VZcq11bsqrq15feQt9+K32SRo0C3nrLuLS5Tgf07m3+eB0dpVROa3Z+7BgwYYI8zrK0aiWZUIcPy7gTEiRY5O4ODBgg93XqlPSKcnYu91NUJn9/KZUravJk4/GJE8t3W23aGI8PGmTAli1HERAQem8DtCLToFTjxrYbB1F1FB0NTJpk61EQERERkb1iUMpOldaTJzcXmD3bePr7783Pr1FDyjyaNpXSj06dJOiRkiIlbUFBUtLm6yt9ZTZskCykIUOkBG/HDul3FBRUvnG6ugI//ijBKkWRTKBTpySbytFRTuv1cjw6Gnj6ablely4yHlNubpJ1lJ0tGVpduxYPnnl5Sd+nZ54B+vWTgJzWA+rKFTm/pOeuY8fyPR66cwaD8XjnzrYbBxEREREREVUsBqXslFMZlVvNmkngyMVFAj4BAcBTT0lQKDhYthfVvLnxuOnKaP/8p/nl7qZviYOD8biiSFma6WktSJSQIGWGR44AU6YUvx1XVwlKXb8u5XWmAal584AXXii7gXZZfaHIckz7n0VF2W4cREREREREVLEYlLJTJQVffvtNglFVlYMD8NJLpZ+vNTt/913pWRUSAhw/Lv2xqPJ67DHJ2HvwQVuPhIiIiIiIiCoSg1J2qmhQ6uOPq3ZAqjy0oNS6dfJXa9hOlZubG7Bmja1HQURERERERBXN4fYXoeqoaFDKHnr1eHkZj/v6AiNG2GwoRERERERERHaPQSk7ZRqU6tpVStmqO9PG508/bcycIiIiIiIiIiLrqxJBqdOnT2PUqFEICwuDm5sbGjRogBkzZiAvL8/scocOHUKnTp3g6uqKunXrYv78+cVu6z//+Q+io6Ph6uqKpk2bYsuWLdZ6GJWKaVBqwgTbjcOafHyMx7t0sd04iIiIiIiIiKiKBKWOHz8Og8GA999/H0ePHsWCBQuwbNkyTJ48ufAyGRkZiI+PR2hoKH777Te8+eabmDlzJpYvX154mZ9++glDhgzBqFGjcODAAfTv3x/9+/fHkSNHbPGwbMo0KBUQYLtxWJOfn/F4o0a2GwcRERERERERVZFG57169UKvXr0KT4eHh+PEiRNYunQp/v3vfwMAPvroI+Tl5WHVqlVwdnZGTEwMkpOT8fbbb+OZZ54BALz77rvo1asXJvydGjR79mwkJiZi8eLFWLZsWYn3nZubi9zc3MLTGRkZAID8/Hzk5+db5PFag6rmIzLyJgoKvBAdrUcVfijldt99ChYtcoS/v4qgoAK7eMxFaa/ZqvzapTvDObc/nHP7xHm3P5xz+8M5t0+cd/tTXea8vONXVFVVLTwWi5g6dSq2bt2KpKQkAMCwYcOQkZGBTZs2FV5m165d6NatG65evQofHx/Uq1cPL7zwAsaNG1d4mRkzZmDTpk04ePBgifczc+ZMzJo1q9j29evXo0aNGhX6mKxNr1cAADpdlXwJ3DGDAdizpzaioq4iMDDb1sMhIiIiIiIiqpaysrLw+OOP48aNG/D09Cz1clUiU6qo1NRULFq0qDBLCgAuXryIsLAws8sFBgYWnufj44OLFy8WbjO9zMWLF0u9r0mTJuGFF14oPJ2RkYG6desiPj6+zCe2ssvPz0diYiJ69uwJJycnWw/Havr0sfUIbMte592ecc7tD+fcPnHe7Q/n3P5wzu0T593+VJc516rMbsemQalXXnkF8+bNK/Myv//+O6KjowtPnz9/Hr169cLAgQPx9NNPW3qIcHFxgYuLS7HtTk5OVfoFoqkuj4PuDOfd/nDO7Q/n3D5x3u0P59z+cM7tE+fd/lT1OS/v2G0alHrxxRcxYsSIMi8THh5eeDwtLQ1du3ZFXFycWQNzAAgKCsKlS5fMtmmng4KCyryMdn55aNWO5Y36VVb5+fnIyspCRkZGlX6h053hvNsfzrn94ZzbJ867/eGc2x/OuX3ivNuf6jLnWszkdh2jbBqU8vf3h7+/f7kue/78eXTt2hWtWrXC6tWr4eBgvnBghw4dMGXKFOTn5xdOXGJiIqKiouDj41N4mR07dpj1lEpMTESHDh3KPebMzEwAQN26dct9HSIiIiIiIiIie5OZmQkvL69Sz68Sjc7Pnz+P+++/H6GhoVi7di10Ol3heVqW040bNxAVFYX4+Hi8/PLLOHLkCBISErBgwYLC1fd++ukndOnSBW+88QYefPBBfPLJJ5g7dy7279+PJk2alGssBoMBaWlpqFmzJhRFqfgHayVab6xz585V6d5YdGc47/aHc25/OOf2ifNufzjn9odzbp847/anusy5qqrIzMxESEhIsaQiU1Wi0XliYiJSU1ORmpqKOnXqmJ2nxdS8vLzw3XffYfTo0WjVqhX8/Pwwffr0woAUAMTFxWH9+vWYOnUqJk+ejMjISGzatKncASkAcHBwKDaGqszT07NKv9Dp7nDe7Q/n3P5wzu0T593+cM7tD+fcPnHe7U91mPOyMqQ0VSIoNWLEiNv2ngKAZs2aYffu3WVeZuDAgRg4cGAFjYyIiIiIiIiIiO5G6TlUREREREREREREFsKglJ1ycXHBjBkz4OLiYuuhkBVx3u0P59z+cM7tE+fd/nDO7Q/n3D5x3u2Pvc15lWh0TkRERERERERE1QszpYiIiIiIiIiIyOoYlCIiIiIiIiIiIqtjUIqIiIiIiIiIiKyOQSkiIiIiIiIiIrI6BqXszMyZM6EoitkhOjra1sMiCzt//jyefPJJ+Pr6ws3NDU2bNkVSUpKth0UWVL9+/WLvdUVRMHr0aFsPjSxEr9dj2rRpCAsLg5ubGxo0aIDZs2eD65lUb5mZmRg3bhxCQ0Ph5uaGuLg4/Prrr7YeFlWgH374AX379kVISAgURcGmTZvMzldVFdOnT0dwcDDc3NzQo0cPpKSk2GawVCFuN+eff/454uPj4evrC0VRkJycbJNxUsUpa87z8/Px8ssvo2nTpnB3d0dISAiGDRuGtLQ02w2YKsTt3uszZ85EdHQ03N3d4ePjgx49emDv3r22GawFMShlh2JiYnDhwoXCw549e2w9JLKga9euoWPHjnBycsK3336LY8eO4a233oKPj4+th0YW9Ouvv5q9zxMTEwEAAwcOtPHIyFLmzZuHpUuXYvHixfj9998xb948zJ8/H4sWLbL10MiCnnrqKSQmJuLDDz/E4cOHER8fjx49euD8+fO2HhpVkFu3bqF58+ZYsmRJiefPnz8fCxcuxLJly7B37164u7vjgQceQE5OjpVHShXldnN+69Yt3HfffZg3b56VR0aWUtacZ2VlYf/+/Zg2bRr279+Pzz//HCdOnEC/fv1sMFKqSLd7rzds2BCLFy/G4cOHsWfPHtSvXx/x8fG4fPmylUdqWYrKn1DtysyZM7Fp0yb+omJHXnnlFfz444/YvXu3rYdCNjRu3Dhs3rwZKSkpUBTF1sMhC+jTpw8CAwOxcuXKwm2PPPII3NzcsG7dOhuOjCwlOzsbNWvWxJdffokHH3ywcHurVq3Qu3dvvPbaazYcHVmCoij44osv0L9/fwCSJRUSEoIXX3wRL730EgDgxo0bCAwMxJo1a/DYY4/ZcLRUEYrOuanTp08jLCwMBw4cQIsWLaw+NrKMsuZc8+uvv6Jt27Y4c+YM6tWrZ73BkcWUZ94zMjLg5eWF7du3o3v37tYbnIUxU8oOpaSkICQkBOHh4XjiiSdw9uxZWw+JLOirr75C69atMXDgQAQEBCA2NhYrVqyw9bDIivLy8rBu3TokJCQwIFWNxcXFYceOHTh58iQA4ODBg9izZw969+5t45GRpRQUFECv18PV1dVsu5ubG7Og7cSpU6dw8eJF9OjRo3Cbl5cX2rVrh59//tmGIyMiS7px4wYURYG3t7eth0JWkpeXh+XLl8PLywvNmze39XAqFINSdqZdu3ZYs2YNtm7diqVLl+LUqVPo1KkTMjMzbT00spA///wTS5cuRWRkJLZt24bnnnsOY8eOxdq1a209NLKSTZs24fr16xgxYoSth0IW9Morr+Cxxx5DdHQ0nJycEBsbi3HjxuGJJ56w9dDIQmrWrIkOHTpg9uzZSEtLg16vx7p16/Dzzz/jwoULth4eWcHFixcBAIGBgWbbAwMDC88jouolJycHL7/8MoYMGQJPT09bD4csbPPmzfDw8ICrqysWLFiAxMRE+Pn52XpYFcrR1gMg6zL9xbxZs2Zo164dQkNDsXHjRowaNcqGIyNLMRgMaN26NebOnQsAiI2NxZEjR7Bs2TIMHz7cxqMja1i5ciV69+6NkJAQWw+FLGjjxo346KOPsH79esTExCA5ORnjxo1DSEgI3+vV2IcffoiEhATUrl0bOp0OLVu2xJAhQ/Dbb7/ZemhERFTB8vPzMWjQIKiqiqVLl9p6OGQFXbt2RXJyMtLT07FixQoMGjQIe/fuRUBAgK2HVmGYKWXnvL290bBhQ6Smptp6KGQhwcHBaNy4sdm2Ro0asWzTTpw5cwbbt2/HU089ZeuhkIVNmDChMFuqadOmGDp0KMaPH4/XX3/d1kMjC2rQoAG+//573Lx5E+fOncO+ffuQn5+P8PBwWw+NrCAoKAgAcOnSJbPtly5dKjyPiKoHLSB15swZJCYmMkvKTri7uyMiIgLt27fHypUr4ejoaNY/tDpgUMrO3bx5E3/88QeCg4NtPRSykI4dO+LEiRNm206ePInQ0FAbjYisb2accwAAB+hJREFUafXq1QgICDBrgkzVU1ZWFhwczP+t63Q6GAwGG42IrMnd3R3BwcG4du0atm3bhoceesjWQyIrCAsLQ1BQEHbs2FG4LSMjA3v37kWHDh1sODIiqkhaQColJQXbt2+Hr6+vrYdENmIwGJCbm2vrYVQolu/ZmZdeegl9+/ZFaGgo0tLSMGPGDOh0OgwZMsTWQyMLGT9+POLi4jB37lwMGjQI+/btw/Lly7F8+XJbD40szGAwYPXq1Rg+fDgcHflxX9317dsXc+bMQb169RATE4MDBw7g7bffRkJCgq2HRha0bds2qKqKqKgopKamYsKECYiOjsbIkSNtPTSqIDdv3jTLaD916hSSk5NRq1Yt1KtXD+PGjcNrr72GyMhIhIWFYdq0aQgJCSlzBSeq3G4351evXsXZs2eRlpYGAIU/PgYFBTFDrooqa86Dg4Px6KOPYv/+/di8eTP0en1hz7hatWrB2dnZVsOme1TWvPv6+mLOnDno168fgoODkZ6ejiVLluD8+fMYOHCgDUdtASrZlcGDB6vBwcGqs7OzWrt2bXXw4MFqamqqrYdFFvb111+rTZo0UV1cXNTo6Gh1+fLlth4SWcG2bdtUAOqJEydsPRSygoyMDPVf//qXWq9ePdXV1VUNDw9Xp0yZoubm5tp6aGRBGzZsUMPDw1VnZ2c1KChIHT16tHr9+nVbD4sq0K5du1QAxQ7Dhw9XVVVVDQaDOm3aNDUwMFB1cXFRu3fvzs/9Ku52c7569eoSz58xY4ZNx013r6w5P3XqVInnAVB37dpl66HTPShr3rOzs9UBAwaoISEhqrOzsxocHKz269dP3bdvn62HXeEUVVVVy4e+iIiIiIiIiIiIjNhTioiIiIiIiIiIrI5BKSIiIiIiIiIisjoGpYiIiIiIiIiIyOoYlCIiIiIiIiIiIqtjUIqIiIiIiIiIiKyOQSkiIiIiIiIiIrI6BqWIiIiIiIiIiMjqGJQiIiIiIiIiIiKrY1CKiIiIyAZGjBiB/v372+z+hw4dirlz55brso899hjeeustC4+IiIiI7I2iqqpq60EQERERVSeKopR5/owZMzB+/Hioqgpvb2/rDMrEwYMH0a1bN5w5cwYeHh63vfyRI0fQuXNnnDp1Cl5eXlYYIREREdkDBqWIiIiIKtjFixcLj2/YsAHTp0/HiRMnCrd5eHiUKxhkKU899RQcHR2xbNmycl+nTZs2GDFiBEaPHm3BkREREZE9YfkeERERUQULCgoqPHh5eUFRFLNtHh4excr37r//fjz//PMYN24cfHx8EBgYiBUrVuDWrVsYOXIkatasiYiICHz77bdm93XkyBH07t0bHh4eCAwMxNChQ5Genl7q2PR6PT799FP07dvXbPt7772HyMhIuLq6IjAwEI8++qjZ+X379sUnn3xy708OERER0d8YlCIiIiKqJNauXQs/Pz/s27cPzz//PJ577jkMHDgQcXFx2L9/P+Lj4zF06FBkZWUBAK5fv45u3bohNjYWSUlJ2Lp1Ky5duoRBgwaVeh+HDh3CjRs30Lp168JtSUlJGDt2LF599VWcOHECW7duRefOnc2u17ZtW+zbtw+5ubmWefBERERkdxiUIiIiIqokmjdvjqlTpyIyMhKTJk2Cq6sr/Pz88PTTTyMyMhLTp0/HlStXcOjQIQDA4sWLERsbi7lz5yI6OhqxsbFYtWoVdu3ahZMnT5Z4H2fOnIFOp0NAQEDhtrNnz8Ld3R19+vRBaGgoYmNjMXbsWLPrhYSEIC8vz6w0kYiIiOheMChFREREVEk0a9as8LhOp4Ovry+aNm1auC0wMBAA8NdffwGQhuW7du0q7FHl4eGB6OhoAMAff/xR4n1kZ2fDxcXFrBl7z549ERoaivDwcAwdOhQfffRRYTaWxs3NDQCKbSciIiK6WwxKEREREVUSTk5OZqcVRTHbpgWSDAYDAODmzZvo27cvkpOTzQ4pKSnFyu80fn5+yMrKQl5eXuG2mjVrYv/+/fj4448RHByM6dOno3nz5rh+/XrhZa5evQoA8Pf3r5DHSkRERMSgFBEREVEV1bJlSxw9ehT169dHRESE2cHd3b3E67Ro0QIAcOzYMbPtjo6O6NGjB+bPn49Dhw7h9OnT2LlzZ+H5R44cQZ06deDn52exx0NERET2hUEpIiIioipq9OjRuHr1KoYMGYJff/0Vf/zxB7Zt24aRI0dCr9eXeB1/f3+0bNkSe/bsKdy2efNmLFy4EMnJyThz5gw++OADGAwGREVFFV5m9+7diI+Pt/hjIiIiIvvBoBQRERFRFRUSEoIff/wRer0e8fHxaNq0KcaNGwdvb284OJT+Ne+pp57CRx99VHja29sbn3/+Obp164ZGjRph2bJl+PjjjxETEwMAyMnJwaZNm/D0009b/DERERGR/VBUVVVtPQgiIiIisp7s7GxERUVhw4YN6NChw20vv3TpUnzxxRf47rvvrDA6IiIishfMlCIiIiKyM25ubvjggw+Qnp5erss7OTlh0aJFFh4VERER2RtmShERERERERERkdUxU4qIiIiIiIiIiKyOQSkiIiIiIiIiIrI6BqWIiIiIiIiIiMjqGJQiIiIiIiIiIiKrY1CKiIiIiIiIiIisjkEpIiIiIiIiIiKyOgaliIiIiIiIiIjI6hiUIiIiIiIiIiIiq2NQioiIiIiIiIiIrO7/AW8SEtguQ+ixAAAAAElFTkSuQmCC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942535"/>
            <a:ext cx="7886700" cy="52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Data imbalance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dataset includes 12 ECG leads, but some exhibit similarities when plotted</a:t>
            </a:r>
            <a:r>
              <a:rPr lang="en-US" sz="2800" dirty="0" smtClean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9AEA-F776-4ED0-ABD7-F7AD10661674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 rotWithShape="1">
          <a:blip r:embed="rId2"/>
          <a:srcRect l="5471" t="1598" b="40551"/>
          <a:stretch/>
        </p:blipFill>
        <p:spPr>
          <a:xfrm>
            <a:off x="783932" y="2926080"/>
            <a:ext cx="3844339" cy="3828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51" y="2926079"/>
            <a:ext cx="3989695" cy="3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</a:t>
            </a:r>
            <a:r>
              <a:rPr lang="en-US" sz="2800" dirty="0" smtClean="0"/>
              <a:t>egmenting </a:t>
            </a:r>
            <a:r>
              <a:rPr lang="en-US" sz="2800" dirty="0"/>
              <a:t>the QRS complex before inputting it into a Convolutional Neural Network (CNN) model.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segmentation allows us to focus on the specific region of interest, capturing fine details critical for VT identification.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595-8295-4301-A51F-265A93E85788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QRS complex segmentation involves isolating the QRS region from the rest of the ECG signal.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Collecting more data to enrich the dataset.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Hyperparameter</a:t>
            </a:r>
            <a:r>
              <a:rPr lang="en-US" sz="2800" dirty="0"/>
              <a:t> tuning </a:t>
            </a:r>
            <a:r>
              <a:rPr lang="en-US" sz="2800" dirty="0" smtClean="0"/>
              <a:t>to optimizing </a:t>
            </a:r>
            <a:r>
              <a:rPr lang="en-US" sz="2800" dirty="0"/>
              <a:t>the performance of </a:t>
            </a:r>
            <a:r>
              <a:rPr lang="en-US" sz="2800" dirty="0" smtClean="0"/>
              <a:t>model.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C6B2-0C8E-4A26-BC19-D410886D4529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150000"/>
              </a:lnSpc>
            </a:pPr>
            <a:r>
              <a:rPr lang="en-US" dirty="0" smtClean="0"/>
              <a:t>[S</a:t>
            </a:r>
            <a:r>
              <a:rPr lang="en-US" dirty="0"/>
              <a:t>. </a:t>
            </a:r>
            <a:r>
              <a:rPr lang="en-US" dirty="0" err="1"/>
              <a:t>Sahoo</a:t>
            </a:r>
            <a:r>
              <a:rPr lang="en-US" dirty="0"/>
              <a:t> , M. Dash , S. </a:t>
            </a:r>
            <a:r>
              <a:rPr lang="en-US" dirty="0" err="1"/>
              <a:t>Behera</a:t>
            </a:r>
            <a:r>
              <a:rPr lang="en-US" dirty="0"/>
              <a:t> c S. </a:t>
            </a:r>
            <a:r>
              <a:rPr lang="en-US" dirty="0" err="1"/>
              <a:t>Sabut</a:t>
            </a:r>
            <a:r>
              <a:rPr lang="en-US" dirty="0"/>
              <a:t>, "Machine Learning Approach to Detect Cardiac Arrhythmias in ECG Signals: A Survey," Elsevier </a:t>
            </a:r>
            <a:r>
              <a:rPr lang="en-US" dirty="0" err="1"/>
              <a:t>masson</a:t>
            </a:r>
            <a:r>
              <a:rPr lang="en-US" dirty="0"/>
              <a:t>, 2019. </a:t>
            </a:r>
          </a:p>
          <a:p>
            <a:pPr fontAlgn="t">
              <a:lnSpc>
                <a:spcPct val="150000"/>
              </a:lnSpc>
            </a:pPr>
            <a:r>
              <a:rPr lang="en-US" dirty="0" err="1" smtClean="0"/>
              <a:t>Malek</a:t>
            </a:r>
            <a:r>
              <a:rPr lang="en-US" dirty="0" smtClean="0"/>
              <a:t> </a:t>
            </a:r>
            <a:r>
              <a:rPr lang="en-US" dirty="0" err="1"/>
              <a:t>Badr</a:t>
            </a:r>
            <a:r>
              <a:rPr lang="en-US" dirty="0"/>
              <a:t> ,</a:t>
            </a:r>
            <a:r>
              <a:rPr lang="en-US" dirty="0" err="1"/>
              <a:t>Shaha</a:t>
            </a:r>
            <a:r>
              <a:rPr lang="en-US" dirty="0"/>
              <a:t> Al-</a:t>
            </a:r>
            <a:r>
              <a:rPr lang="en-US" dirty="0" err="1"/>
              <a:t>Otaibi</a:t>
            </a:r>
            <a:r>
              <a:rPr lang="en-US" dirty="0"/>
              <a:t> , </a:t>
            </a:r>
            <a:r>
              <a:rPr lang="en-US" dirty="0" err="1"/>
              <a:t>Nazik</a:t>
            </a:r>
            <a:r>
              <a:rPr lang="en-US" dirty="0"/>
              <a:t> </a:t>
            </a:r>
            <a:r>
              <a:rPr lang="en-US" dirty="0" err="1"/>
              <a:t>Alturki</a:t>
            </a:r>
            <a:r>
              <a:rPr lang="en-US" dirty="0"/>
              <a:t>, and </a:t>
            </a:r>
            <a:r>
              <a:rPr lang="en-US" dirty="0" err="1"/>
              <a:t>Tanvir</a:t>
            </a:r>
            <a:r>
              <a:rPr lang="en-US" dirty="0"/>
              <a:t> </a:t>
            </a:r>
            <a:r>
              <a:rPr lang="en-US" dirty="0" err="1"/>
              <a:t>Abir</a:t>
            </a:r>
            <a:r>
              <a:rPr lang="en-US" dirty="0"/>
              <a:t> , "Detection of Heart Arrhythmia on Electrocardiogram using Artificial Neural Networks," </a:t>
            </a:r>
            <a:r>
              <a:rPr lang="en-US" dirty="0" err="1"/>
              <a:t>Hindawi</a:t>
            </a:r>
            <a:r>
              <a:rPr lang="en-US" dirty="0"/>
              <a:t>, 2022.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721-81E3-4A9E-AF66-534BACC8D5E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7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23657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THANK YOU !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721-81E3-4A9E-AF66-534BACC8D5E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29" y="0"/>
            <a:ext cx="5504545" cy="6858000"/>
          </a:xfrm>
        </p:spPr>
      </p:pic>
    </p:spTree>
    <p:extLst>
      <p:ext uri="{BB962C8B-B14F-4D97-AF65-F5344CB8AC3E}">
        <p14:creationId xmlns:p14="http://schemas.microsoft.com/office/powerpoint/2010/main" val="5928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Arrhythmia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Arrhythmias are deviations from the normal heart rhythm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 It can </a:t>
            </a:r>
            <a:r>
              <a:rPr lang="en-US" sz="2800" dirty="0"/>
              <a:t>be broadly classified into atrial, ventricular, and supraventricular </a:t>
            </a:r>
            <a:r>
              <a:rPr lang="en-US" sz="2800" dirty="0" smtClean="0"/>
              <a:t>types.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Most frequently occurring arrhythmia Atrial fibrillation, Premature ventricular contractions, Supraventricular tachycardia, Ventricular tachycardia and Atrial flutter.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10D-6E74-42C8-93D6-9B49E5ED9768}" type="datetime1">
              <a:rPr lang="en-US" sz="1800" smtClean="0"/>
              <a:t>11/10/2024</a:t>
            </a:fld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34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Arrhythmia </a:t>
            </a:r>
            <a:r>
              <a:rPr lang="en-US" sz="3200" b="1" dirty="0" smtClean="0"/>
              <a:t>Detection </a:t>
            </a:r>
            <a:r>
              <a:rPr lang="en-US" sz="3200" b="1" dirty="0"/>
              <a:t>using </a:t>
            </a:r>
            <a:r>
              <a:rPr lang="en-US" sz="3200" b="1" dirty="0" smtClean="0"/>
              <a:t>DL</a:t>
            </a:r>
            <a:r>
              <a:rPr lang="en-CA" sz="3200" dirty="0">
                <a:latin typeface="Roboto Light" panose="020B0604020202020204" charset="0"/>
                <a:ea typeface="Roboto Light" panose="020B0604020202020204" charset="0"/>
              </a:rPr>
              <a:t/>
            </a:r>
            <a:br>
              <a:rPr lang="en-CA" sz="3200" dirty="0">
                <a:latin typeface="Roboto Light" panose="020B0604020202020204" charset="0"/>
                <a:ea typeface="Roboto Light" panose="020B060402020202020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5581"/>
            <a:ext cx="7886700" cy="46013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Using computer-based algorithms to analyze </a:t>
            </a:r>
            <a:r>
              <a:rPr lang="en-US" sz="2800" dirty="0" smtClean="0">
                <a:cs typeface="Times New Roman" panose="02020603050405020304" pitchFamily="18" charset="0"/>
              </a:rPr>
              <a:t>realize </a:t>
            </a:r>
            <a:r>
              <a:rPr lang="en-US" sz="2800" dirty="0">
                <a:cs typeface="Times New Roman" panose="02020603050405020304" pitchFamily="18" charset="0"/>
              </a:rPr>
              <a:t>automatic detection of arrhythmia can provide more effective and reliable diagnosis basis for medical workers.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721-81E3-4A9E-AF66-534BACC8D5E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Arrhythmia </a:t>
            </a:r>
            <a:r>
              <a:rPr lang="en-US" sz="3600" b="1" dirty="0" smtClean="0"/>
              <a:t>Detection </a:t>
            </a:r>
            <a:r>
              <a:rPr lang="en-US" sz="3600" b="1" dirty="0"/>
              <a:t>using DL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657350" y="3504919"/>
            <a:ext cx="4293284" cy="1144641"/>
          </a:xfrm>
          <a:prstGeom prst="leftArrow">
            <a:avLst>
              <a:gd name="adj1" fmla="val 50000"/>
              <a:gd name="adj2" fmla="val 36008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>
                <a:latin typeface="Roboto Light" panose="020B0604020202020204" charset="0"/>
                <a:ea typeface="Roboto Light" panose="020B0604020202020204" charset="0"/>
              </a:rPr>
              <a:t>DL Model</a:t>
            </a:r>
            <a:endParaRPr lang="en-US" sz="1800" dirty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721-81E3-4A9E-AF66-534BACC8D5E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4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745588" y="1778123"/>
            <a:ext cx="5205046" cy="1209822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Roboto Light" panose="020B0604020202020204" charset="0"/>
                <a:ea typeface="Roboto Light" panose="020B0604020202020204" charset="0"/>
              </a:rPr>
              <a:t>Data </a:t>
            </a:r>
            <a:r>
              <a:rPr lang="en-US" dirty="0" smtClean="0">
                <a:latin typeface="Roboto Light" panose="020B0604020202020204" charset="0"/>
                <a:ea typeface="Roboto Light" panose="020B0604020202020204" charset="0"/>
              </a:rPr>
              <a:t>Collection and  preparation</a:t>
            </a:r>
            <a:endParaRPr lang="en-US" dirty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1331156" y="2676566"/>
            <a:ext cx="4619478" cy="1159132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B0604020202020204" charset="0"/>
                <a:ea typeface="Roboto Light" panose="020B0604020202020204" charset="0"/>
              </a:rPr>
              <a:t>Data Preprocessing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2096086" y="4352672"/>
            <a:ext cx="3854548" cy="108573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B0604020202020204" charset="0"/>
                <a:ea typeface="Roboto Light" panose="020B0604020202020204" charset="0"/>
              </a:rPr>
              <a:t>Model Training and Optimization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2603403" y="5138472"/>
            <a:ext cx="3347231" cy="110387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B0604020202020204" charset="0"/>
                <a:ea typeface="Roboto Light" panose="020B0604020202020204" charset="0"/>
              </a:rPr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2100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 And Preparation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We have collected around 1000 12 lead ECG data from Ethiopia.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                      Dataset distribution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2B79-54D8-4EC8-B970-CA246D679C2B}" type="datetime1">
              <a:rPr lang="en-US" smtClean="0"/>
              <a:t>11/10/2024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25" y="3311154"/>
            <a:ext cx="5969393" cy="30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signal preprocessing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04544"/>
            <a:ext cx="7886700" cy="48724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ECG </a:t>
            </a:r>
            <a:r>
              <a:rPr lang="en-US" sz="2800" dirty="0"/>
              <a:t>signal processing, </a:t>
            </a:r>
            <a:r>
              <a:rPr lang="en-US" sz="2800" dirty="0" smtClean="0"/>
              <a:t>with a </a:t>
            </a:r>
            <a:r>
              <a:rPr lang="en-US" sz="2800" dirty="0"/>
              <a:t>low-pass filter with a cutoff frequency of </a:t>
            </a:r>
            <a:r>
              <a:rPr lang="en-US" sz="2800" dirty="0" smtClean="0"/>
              <a:t>150 </a:t>
            </a:r>
            <a:r>
              <a:rPr lang="en-US" sz="2800" dirty="0"/>
              <a:t>Hz. 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For </a:t>
            </a:r>
            <a:r>
              <a:rPr lang="en-US" sz="2800" dirty="0"/>
              <a:t>filtering high-frequency noise from ECG signals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      Original data                                filtered data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347-B447-485A-B969-3137F5B8C7FF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680" t="-762" r="-2412" b="73327"/>
          <a:stretch/>
        </p:blipFill>
        <p:spPr>
          <a:xfrm>
            <a:off x="705802" y="3740753"/>
            <a:ext cx="3866198" cy="2635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3740752"/>
            <a:ext cx="3540369" cy="26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signal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Data augmentation to </a:t>
            </a:r>
            <a:r>
              <a:rPr lang="en-US" sz="2800" dirty="0"/>
              <a:t>increase the diversity and size of a </a:t>
            </a:r>
            <a:r>
              <a:rPr lang="en-US" sz="2800" dirty="0" smtClean="0"/>
              <a:t>dataset.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</a:t>
            </a:r>
            <a:r>
              <a:rPr lang="en-US" sz="2800" dirty="0" smtClean="0"/>
              <a:t>ugmentation </a:t>
            </a:r>
            <a:r>
              <a:rPr lang="en-US" sz="2800" dirty="0"/>
              <a:t>enhances a dataset by applying transformations, such as rotation, scaling, flipping, </a:t>
            </a:r>
            <a:r>
              <a:rPr lang="en-US" sz="2800" dirty="0" smtClean="0"/>
              <a:t>and </a:t>
            </a:r>
            <a:r>
              <a:rPr lang="en-US" sz="2800" dirty="0"/>
              <a:t>time warping.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721-81E3-4A9E-AF66-534BACC8D5E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3508"/>
          </a:xfrm>
        </p:spPr>
        <p:txBody>
          <a:bodyPr/>
          <a:lstStyle/>
          <a:p>
            <a:r>
              <a:rPr lang="en-US" b="1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41" y="1631852"/>
            <a:ext cx="7886700" cy="5079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model is a deep Convolutional Neural Network (CNN) designed </a:t>
            </a:r>
            <a:r>
              <a:rPr lang="en-US" sz="2800" dirty="0" smtClean="0"/>
              <a:t>for detection of  </a:t>
            </a:r>
            <a:r>
              <a:rPr lang="en-US" sz="2800" dirty="0"/>
              <a:t>ventricular tachycardia (VT) </a:t>
            </a:r>
            <a:r>
              <a:rPr lang="en-US" sz="2800" dirty="0" smtClean="0"/>
              <a:t>and </a:t>
            </a:r>
            <a:r>
              <a:rPr lang="en-US" sz="2800" dirty="0"/>
              <a:t>Atrial Fibrillation </a:t>
            </a:r>
            <a:r>
              <a:rPr lang="en-US" sz="2800" dirty="0" smtClean="0"/>
              <a:t>using </a:t>
            </a:r>
            <a:r>
              <a:rPr lang="en-US" sz="2800" dirty="0"/>
              <a:t>ECG signals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consists of ten convolutional blocks with increasing filter sizes, batch normalization, and dropout layers.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F111-8C9B-4726-A8EA-15B762727FB9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architecture concludes with fully connected layers leading to a two-node </a:t>
            </a:r>
            <a:r>
              <a:rPr lang="en-US" sz="2800" dirty="0" err="1"/>
              <a:t>softmax</a:t>
            </a:r>
            <a:r>
              <a:rPr lang="en-US" sz="2800" dirty="0"/>
              <a:t> output.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Training utilizes class-weighted binary cross-entropy loss with the Adam optimizer, incorporating early stopping and model </a:t>
            </a:r>
            <a:r>
              <a:rPr lang="en-US" sz="2800" dirty="0" err="1"/>
              <a:t>checkpointing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B340-619E-47DE-A6C1-A50664E1572B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2D06-54CC-4DA3-ACDD-A2C8EE8912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560</Words>
  <Application>Microsoft Office PowerPoint</Application>
  <PresentationFormat>On-screen Show (4:3)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 Light</vt:lpstr>
      <vt:lpstr>Times New Roman</vt:lpstr>
      <vt:lpstr>Office Theme</vt:lpstr>
      <vt:lpstr>PowerPoint Presentation</vt:lpstr>
      <vt:lpstr>Arrhythmia</vt:lpstr>
      <vt:lpstr>Arrhythmia Detection using DL </vt:lpstr>
      <vt:lpstr>Arrhythmia Detection using DL</vt:lpstr>
      <vt:lpstr>Data Collection And Preparation </vt:lpstr>
      <vt:lpstr>ECG signal preprocessing </vt:lpstr>
      <vt:lpstr>ECG signal preprocessing </vt:lpstr>
      <vt:lpstr>Model Architecture</vt:lpstr>
      <vt:lpstr>Model Architecture</vt:lpstr>
      <vt:lpstr>Performance Evaluation</vt:lpstr>
      <vt:lpstr>Performance Evaluation for AF detection with one lead</vt:lpstr>
      <vt:lpstr>Two leads </vt:lpstr>
      <vt:lpstr>Performance Evaluation for VT detection with one lead</vt:lpstr>
      <vt:lpstr>Two lead</vt:lpstr>
      <vt:lpstr>Challenge </vt:lpstr>
      <vt:lpstr>Next step </vt:lpstr>
      <vt:lpstr>Next step </vt:lpstr>
      <vt:lpstr>Reference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Arrhythmia Classification with Deep Learning</dc:title>
  <dc:creator>rediet getnet</dc:creator>
  <cp:lastModifiedBy>rediet getnet</cp:lastModifiedBy>
  <cp:revision>36</cp:revision>
  <dcterms:created xsi:type="dcterms:W3CDTF">2023-11-25T15:14:49Z</dcterms:created>
  <dcterms:modified xsi:type="dcterms:W3CDTF">2024-11-10T17:13:46Z</dcterms:modified>
</cp:coreProperties>
</file>