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0"/>
    <p:restoredTop sz="94682"/>
  </p:normalViewPr>
  <p:slideViewPr>
    <p:cSldViewPr snapToGrid="0" snapToObjects="1">
      <p:cViewPr>
        <p:scale>
          <a:sx n="157" d="100"/>
          <a:sy n="157" d="100"/>
        </p:scale>
        <p:origin x="-1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22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0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86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5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52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4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43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0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2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CC9AB-8FD9-954A-9E10-095EFF99F9DD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9316-4B3B-FA44-9830-2DCE2ED14F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3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3B1EF7-090B-3248-B93B-5878467D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97" r="952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064" y="3946208"/>
            <a:ext cx="2922951" cy="16787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EC52F3-60CF-8E4E-B879-3D53E706A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34114" r="74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8750" y="3553669"/>
            <a:ext cx="4370312" cy="2463800"/>
          </a:xfrm>
          <a:prstGeom prst="rect">
            <a:avLst/>
          </a:prstGeom>
        </p:spPr>
      </p:pic>
      <p:sp>
        <p:nvSpPr>
          <p:cNvPr id="9" name="左右矢印 8">
            <a:extLst>
              <a:ext uri="{FF2B5EF4-FFF2-40B4-BE49-F238E27FC236}">
                <a16:creationId xmlns:a16="http://schemas.microsoft.com/office/drawing/2014/main" id="{1B2BF43E-748A-094D-AC50-B8661349A6D8}"/>
              </a:ext>
            </a:extLst>
          </p:cNvPr>
          <p:cNvSpPr/>
          <p:nvPr/>
        </p:nvSpPr>
        <p:spPr>
          <a:xfrm>
            <a:off x="3505200" y="4384934"/>
            <a:ext cx="1485900" cy="801270"/>
          </a:xfrm>
          <a:prstGeom prst="left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3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481151-C06A-7340-A6F8-CDA8C0E53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7"/>
          <a:stretch/>
        </p:blipFill>
        <p:spPr>
          <a:xfrm>
            <a:off x="677224" y="0"/>
            <a:ext cx="7666676" cy="6858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C835E4-B0B4-DB49-9B2B-E6C4F76C283F}"/>
              </a:ext>
            </a:extLst>
          </p:cNvPr>
          <p:cNvSpPr/>
          <p:nvPr/>
        </p:nvSpPr>
        <p:spPr>
          <a:xfrm>
            <a:off x="4272595" y="3204445"/>
            <a:ext cx="1715511" cy="113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2174E5-45EC-7F4F-A79C-2CAA4C14FDE9}"/>
              </a:ext>
            </a:extLst>
          </p:cNvPr>
          <p:cNvSpPr/>
          <p:nvPr/>
        </p:nvSpPr>
        <p:spPr>
          <a:xfrm>
            <a:off x="3284019" y="3010237"/>
            <a:ext cx="430226" cy="1051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33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0</Words>
  <Application>Microsoft Macintosh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佐藤季久恵</dc:creator>
  <cp:lastModifiedBy>佐藤季久恵</cp:lastModifiedBy>
  <cp:revision>4</cp:revision>
  <dcterms:created xsi:type="dcterms:W3CDTF">2018-07-30T10:40:35Z</dcterms:created>
  <dcterms:modified xsi:type="dcterms:W3CDTF">2018-07-30T13:16:09Z</dcterms:modified>
</cp:coreProperties>
</file>