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5" y="6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9246-440E-46C2-946E-50CD81230ED2}" type="datetimeFigureOut">
              <a:rPr lang="ko-KR" altLang="en-US" smtClean="0"/>
              <a:t>2025-09-28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40A7C-0753-445A-A5F6-9E5B8032E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752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9246-440E-46C2-946E-50CD81230ED2}" type="datetimeFigureOut">
              <a:rPr lang="ko-KR" altLang="en-US" smtClean="0"/>
              <a:t>2025-09-28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40A7C-0753-445A-A5F6-9E5B8032E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341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9246-440E-46C2-946E-50CD81230ED2}" type="datetimeFigureOut">
              <a:rPr lang="ko-KR" altLang="en-US" smtClean="0"/>
              <a:t>2025-09-28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40A7C-0753-445A-A5F6-9E5B8032E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04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9246-440E-46C2-946E-50CD81230ED2}" type="datetimeFigureOut">
              <a:rPr lang="ko-KR" altLang="en-US" smtClean="0"/>
              <a:t>2025-09-28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40A7C-0753-445A-A5F6-9E5B8032E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132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9246-440E-46C2-946E-50CD81230ED2}" type="datetimeFigureOut">
              <a:rPr lang="ko-KR" altLang="en-US" smtClean="0"/>
              <a:t>2025-09-28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40A7C-0753-445A-A5F6-9E5B8032E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01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9246-440E-46C2-946E-50CD81230ED2}" type="datetimeFigureOut">
              <a:rPr lang="ko-KR" altLang="en-US" smtClean="0"/>
              <a:t>2025-09-28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40A7C-0753-445A-A5F6-9E5B8032E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890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9246-440E-46C2-946E-50CD81230ED2}" type="datetimeFigureOut">
              <a:rPr lang="ko-KR" altLang="en-US" smtClean="0"/>
              <a:t>2025-09-28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40A7C-0753-445A-A5F6-9E5B8032E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64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9246-440E-46C2-946E-50CD81230ED2}" type="datetimeFigureOut">
              <a:rPr lang="ko-KR" altLang="en-US" smtClean="0"/>
              <a:t>2025-09-28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40A7C-0753-445A-A5F6-9E5B8032E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62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9246-440E-46C2-946E-50CD81230ED2}" type="datetimeFigureOut">
              <a:rPr lang="ko-KR" altLang="en-US" smtClean="0"/>
              <a:t>2025-09-28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40A7C-0753-445A-A5F6-9E5B8032E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097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9246-440E-46C2-946E-50CD81230ED2}" type="datetimeFigureOut">
              <a:rPr lang="ko-KR" altLang="en-US" smtClean="0"/>
              <a:t>2025-09-28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40A7C-0753-445A-A5F6-9E5B8032E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04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9246-440E-46C2-946E-50CD81230ED2}" type="datetimeFigureOut">
              <a:rPr lang="ko-KR" altLang="en-US" smtClean="0"/>
              <a:t>2025-09-28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40A7C-0753-445A-A5F6-9E5B8032E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461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D9246-440E-46C2-946E-50CD81230ED2}" type="datetimeFigureOut">
              <a:rPr lang="ko-KR" altLang="en-US" smtClean="0"/>
              <a:t>2025-09-28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40A7C-0753-445A-A5F6-9E5B8032E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357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49910" y="1430784"/>
                <a:ext cx="2673039" cy="617861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:r>
                  <a:rPr lang="en-US" altLang="ko-KR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d>
                          <m:dPr>
                            <m:ctrlPr>
                              <a:rPr lang="en-US" altLang="ko-KR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b>
                    </m:sSub>
                    <m:r>
                      <a:rPr lang="en-US" altLang="ko-KR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altLang="ko-KR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0 ,  </m:t>
                                      </m:r>
                                      <m:r>
                                        <a:rPr lang="en-US" altLang="ko-KR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r>
                                <a:rPr lang="en-US" altLang="ko-KR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≧0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</m:t>
                              </m:r>
                              <m:r>
                                <a:rPr lang="en-US" altLang="ko-KR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en-US" altLang="ko-KR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910" y="1430784"/>
                <a:ext cx="2673039" cy="6178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그룹 8"/>
          <p:cNvGrpSpPr/>
          <p:nvPr/>
        </p:nvGrpSpPr>
        <p:grpSpPr>
          <a:xfrm>
            <a:off x="949910" y="2378850"/>
            <a:ext cx="5220071" cy="677814"/>
            <a:chOff x="949910" y="2378850"/>
            <a:chExt cx="5220071" cy="6778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949910" y="2378850"/>
                  <a:ext cx="1631280" cy="677814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ko-KR"/>
                  </a:defPPr>
                  <a:lvl1pPr algn="r">
                    <a:defRPr>
                      <a:solidFill>
                        <a:schemeClr val="bg1"/>
                      </a:solidFill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US" altLang="ko-KR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𝑧𝑗</m:t>
                                </m:r>
                              </m:sup>
                            </m:sSup>
                          </m:num>
                          <m:den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𝑧𝑗</m:t>
                                    </m:r>
                                  </m:sup>
                                </m:sSup>
                              </m:e>
                            </m:nary>
                          </m:den>
                        </m:f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910" y="2378850"/>
                  <a:ext cx="1631280" cy="677814"/>
                </a:xfrm>
                <a:prstGeom prst="rect">
                  <a:avLst/>
                </a:prstGeom>
                <a:blipFill>
                  <a:blip r:embed="rId4"/>
                  <a:stretch>
                    <a:fillRect b="-90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936953" y="2378850"/>
                  <a:ext cx="3233028" cy="677814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algn="r">
                    <a:defRPr>
                      <a:solidFill>
                        <a:schemeClr val="bg1"/>
                      </a:solidFill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US" altLang="ko-KR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+...+</m:t>
                            </m:r>
                            <m:sSup>
                              <m:sSup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𝑧𝑗</m:t>
                                </m:r>
                              </m:sup>
                            </m:sSup>
                          </m:num>
                          <m:den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𝑧𝑗</m:t>
                                    </m:r>
                                  </m:sup>
                                </m:sSup>
                              </m:e>
                            </m:nary>
                          </m:den>
                        </m:f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6953" y="2378850"/>
                  <a:ext cx="3233028" cy="677814"/>
                </a:xfrm>
                <a:prstGeom prst="rect">
                  <a:avLst/>
                </a:prstGeom>
                <a:blipFill>
                  <a:blip r:embed="rId5"/>
                  <a:stretch>
                    <a:fillRect b="-90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954010" y="3701018"/>
                <a:ext cx="1592359" cy="392608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µ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010" y="3701018"/>
                <a:ext cx="1592359" cy="392608"/>
              </a:xfrm>
              <a:prstGeom prst="rect">
                <a:avLst/>
              </a:prstGeom>
              <a:blipFill>
                <a:blip r:embed="rId6"/>
                <a:stretch>
                  <a:fillRect t="-107692" r="-21756" b="-170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80" b="44053"/>
          <a:stretch/>
        </p:blipFill>
        <p:spPr>
          <a:xfrm>
            <a:off x="3449212" y="3701018"/>
            <a:ext cx="1627773" cy="40594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>
                <a:spLocks/>
              </p:cNvSpPr>
              <p:nvPr/>
            </p:nvSpPr>
            <p:spPr>
              <a:xfrm>
                <a:off x="954010" y="4541676"/>
                <a:ext cx="2097882" cy="392608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dirty="0" smtClean="0">
                    <a:solidFill>
                      <a:schemeClr val="bg1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dirty="0" smtClean="0">
                    <a:solidFill>
                      <a:schemeClr val="bg1"/>
                    </a:solidFill>
                  </a:rPr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µ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sSup>
                      <m:sSupPr>
                        <m:ctrlPr>
                          <a:rPr lang="en-US" altLang="ko-K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010" y="4541676"/>
                <a:ext cx="2097882" cy="392608"/>
              </a:xfrm>
              <a:prstGeom prst="rect">
                <a:avLst/>
              </a:prstGeom>
              <a:blipFill>
                <a:blip r:embed="rId8"/>
                <a:stretch>
                  <a:fillRect l="-2899" t="-109375" b="-17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42" b="45331"/>
          <a:stretch/>
        </p:blipFill>
        <p:spPr>
          <a:xfrm>
            <a:off x="5670787" y="4127571"/>
            <a:ext cx="2158171" cy="39334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1046970" y="295670"/>
                <a:ext cx="1308692" cy="392608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d>
                          <m:dPr>
                            <m:ctrlPr>
                              <a:rPr lang="en-US" altLang="ko-KR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 +</m:t>
                            </m:r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970" y="295670"/>
                <a:ext cx="1308692" cy="392608"/>
              </a:xfrm>
              <a:prstGeom prst="rect">
                <a:avLst/>
              </a:prstGeom>
              <a:blipFill>
                <a:blip r:embed="rId10"/>
                <a:stretch>
                  <a:fillRect l="-2336" t="-7813" r="-1869" b="-187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981259" y="5316356"/>
                <a:ext cx="1075359" cy="59638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bg1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µ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en-US" altLang="ko-K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ko-KR" alt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  <m:sup>
                                <m:r>
                                  <a:rPr lang="en-US" altLang="ko-K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+ </m:t>
                            </m:r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</m:e>
                        </m:rad>
                      </m:den>
                    </m:f>
                  </m:oMath>
                </a14:m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259" y="5316356"/>
                <a:ext cx="1075359" cy="596382"/>
              </a:xfrm>
              <a:prstGeom prst="rect">
                <a:avLst/>
              </a:prstGeom>
              <a:blipFill>
                <a:blip r:embed="rId11"/>
                <a:stretch>
                  <a:fillRect l="-5682" t="-9184" r="-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8" t="11047"/>
          <a:stretch/>
        </p:blipFill>
        <p:spPr>
          <a:xfrm>
            <a:off x="3841501" y="4827418"/>
            <a:ext cx="1116181" cy="61280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5286074" y="295670"/>
                <a:ext cx="1384097" cy="276999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chemeClr val="bg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chemeClr val="bg1"/>
                    </a:solidFill>
                  </a:rPr>
                  <a:t>+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6074" y="295670"/>
                <a:ext cx="1384097" cy="276999"/>
              </a:xfrm>
              <a:prstGeom prst="rect">
                <a:avLst/>
              </a:prstGeom>
              <a:blipFill>
                <a:blip r:embed="rId13"/>
                <a:stretch>
                  <a:fillRect t="-28889" r="-6608" b="-5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14" b="28594"/>
          <a:stretch/>
        </p:blipFill>
        <p:spPr>
          <a:xfrm>
            <a:off x="7282119" y="332045"/>
            <a:ext cx="1469263" cy="26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512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18" y="166255"/>
            <a:ext cx="1990898" cy="171242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927" y="333940"/>
            <a:ext cx="4018372" cy="162597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02" y="2779057"/>
            <a:ext cx="5025044" cy="14568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889" y="2779057"/>
            <a:ext cx="4025022" cy="260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902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18" y="417251"/>
            <a:ext cx="4030010" cy="236912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963" y="579543"/>
            <a:ext cx="5044916" cy="204454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618" y="2902966"/>
            <a:ext cx="5998185" cy="353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727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4</Words>
  <Application>Microsoft Office PowerPoint</Application>
  <PresentationFormat>와이드스크린</PresentationFormat>
  <Paragraphs>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박주영</dc:creator>
  <cp:lastModifiedBy>박주영</cp:lastModifiedBy>
  <cp:revision>20</cp:revision>
  <dcterms:created xsi:type="dcterms:W3CDTF">2025-09-23T04:54:35Z</dcterms:created>
  <dcterms:modified xsi:type="dcterms:W3CDTF">2025-09-28T00:30:30Z</dcterms:modified>
</cp:coreProperties>
</file>