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26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5752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5341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5043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132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019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6890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76460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62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0970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0472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461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CD9246-440E-46C2-946E-50CD81230ED2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C40A7C-0753-445A-A5F6-9E5B8032E93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1357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jpeg"/><Relationship Id="rId4" Type="http://schemas.openxmlformats.org/officeDocument/2006/relationships/image" Target="../media/image1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pPr algn="r"/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  <m:r>
                      <a:rPr lang="en-US" altLang="ko-KR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ko-KR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0 ,  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  <m:r>
                                        <a:rPr lang="en-US" altLang="ko-KR" b="0" i="1" smtClean="0">
                                          <a:solidFill>
                                            <a:schemeClr val="bg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≧0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i="1" smtClean="0">
                                  <a:solidFill>
                                    <a:schemeClr val="bg1"/>
                                  </a:solidFill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10" y="1430784"/>
                <a:ext cx="2673039" cy="6178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그룹 8"/>
          <p:cNvGrpSpPr/>
          <p:nvPr/>
        </p:nvGrpSpPr>
        <p:grpSpPr>
          <a:xfrm>
            <a:off x="949910" y="2378850"/>
            <a:ext cx="5220071" cy="677814"/>
            <a:chOff x="949910" y="2378850"/>
            <a:chExt cx="5220071" cy="677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/>
                <p:cNvSpPr txBox="1"/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910" y="2378850"/>
                  <a:ext cx="1631280" cy="677814"/>
                </a:xfrm>
                <a:prstGeom prst="rect">
                  <a:avLst/>
                </a:prstGeom>
                <a:blipFill>
                  <a:blip r:embed="rId4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/>
                <p:cNvSpPr txBox="1"/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solidFill>
                  <a:schemeClr val="tx1"/>
                </a:solidFill>
              </p:spPr>
              <p:txBody>
                <a:bodyPr wrap="square" lIns="0" tIns="0" rIns="0" bIns="0" rtlCol="0">
                  <a:spAutoFit/>
                </a:bodyPr>
                <a:lstStyle>
                  <a:defPPr>
                    <a:defRPr lang="ko-KR"/>
                  </a:defPPr>
                  <a:lvl1pPr algn="r">
                    <a:defRPr>
                      <a:solidFill>
                        <a:schemeClr val="bg1"/>
                      </a:solidFill>
                    </a:defRPr>
                  </a:lvl1pPr>
                </a:lstStyle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altLang="ko-KR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ctrlP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 smtClean="0">
                                        <a:solidFill>
                                          <a:schemeClr val="bg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b="0" i="1" smtClean="0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b>
                        </m:sSub>
                        <m:r>
                          <a:rPr lang="en-US" altLang="ko-KR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+...+</m:t>
                            </m:r>
                            <m:sSup>
                              <m:sSup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𝑧𝑗</m:t>
                                </m:r>
                              </m:sup>
                            </m:sSup>
                          </m:num>
                          <m:den>
                            <m:nary>
                              <m:naryPr>
                                <m:chr m:val="∑"/>
                                <m:limLoc m:val="subSup"/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5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𝑧𝑗</m:t>
                                    </m:r>
                                  </m:sup>
                                </m:sSup>
                              </m:e>
                            </m:nary>
                          </m:den>
                        </m:f>
                        <m:r>
                          <a:rPr lang="en-US" altLang="ko-KR" b="0" i="0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8" name="TextBox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36953" y="2378850"/>
                  <a:ext cx="3233028" cy="677814"/>
                </a:xfrm>
                <a:prstGeom prst="rect">
                  <a:avLst/>
                </a:prstGeom>
                <a:blipFill>
                  <a:blip r:embed="rId5"/>
                  <a:stretch>
                    <a:fillRect b="-9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54010" y="3701018"/>
                <a:ext cx="1592359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10" y="3701018"/>
                <a:ext cx="1592359" cy="392608"/>
              </a:xfrm>
              <a:prstGeom prst="rect">
                <a:avLst/>
              </a:prstGeom>
              <a:blipFill>
                <a:blip r:embed="rId6"/>
                <a:stretch>
                  <a:fillRect t="-107692" r="-21756" b="-17076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80" b="44053"/>
          <a:stretch/>
        </p:blipFill>
        <p:spPr>
          <a:xfrm>
            <a:off x="3449212" y="3701018"/>
            <a:ext cx="1627773" cy="40594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>
                <a:spLocks/>
              </p:cNvSpPr>
              <p:nvPr/>
            </p:nvSpPr>
            <p:spPr>
              <a:xfrm>
                <a:off x="954010" y="4541676"/>
                <a:ext cx="209788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r>
                      <a:rPr lang="en-US" altLang="ko-KR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  <m:nary>
                      <m:naryPr>
                        <m:chr m:val="∑"/>
                        <m:ctrl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sSup>
                      <m:sSup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010" y="4541676"/>
                <a:ext cx="2097882" cy="392608"/>
              </a:xfrm>
              <a:prstGeom prst="rect">
                <a:avLst/>
              </a:prstGeom>
              <a:blipFill>
                <a:blip r:embed="rId8"/>
                <a:stretch>
                  <a:fillRect l="-2899" t="-109375" b="-17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442" b="45331"/>
          <a:stretch/>
        </p:blipFill>
        <p:spPr>
          <a:xfrm>
            <a:off x="5670787" y="4127571"/>
            <a:ext cx="2158171" cy="3933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1046970" y="295670"/>
                <a:ext cx="1308692" cy="392608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d>
                          <m:d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 +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970" y="295670"/>
                <a:ext cx="1308692" cy="392608"/>
              </a:xfrm>
              <a:prstGeom prst="rect">
                <a:avLst/>
              </a:prstGeom>
              <a:blipFill>
                <a:blip r:embed="rId10"/>
                <a:stretch>
                  <a:fillRect l="-2336" t="-7813" r="-1869" b="-18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981259" y="5316356"/>
                <a:ext cx="1075359" cy="596382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 − 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µ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bSup>
                              <m:sSubSupPr>
                                <m:ctrlP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ko-KR" altLang="en-US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  <m:sup>
                                <m:r>
                                  <a:rPr lang="en-US" altLang="ko-KR" i="1">
                                    <a:solidFill>
                                      <a:schemeClr val="bg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 + </m:t>
                            </m:r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</m:e>
                        </m:rad>
                      </m:den>
                    </m:f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59" y="5316356"/>
                <a:ext cx="1075359" cy="596382"/>
              </a:xfrm>
              <a:prstGeom prst="rect">
                <a:avLst/>
              </a:prstGeom>
              <a:blipFill>
                <a:blip r:embed="rId11"/>
                <a:stretch>
                  <a:fillRect l="-5682" t="-9184" r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38" t="11047"/>
          <a:stretch/>
        </p:blipFill>
        <p:spPr>
          <a:xfrm>
            <a:off x="3841501" y="4827418"/>
            <a:ext cx="1116181" cy="6128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5286074" y="295670"/>
                <a:ext cx="1384097" cy="276999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altLang="ko-KR" dirty="0" smtClean="0">
                    <a:solidFill>
                      <a:schemeClr val="bg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 smtClean="0">
                    <a:solidFill>
                      <a:schemeClr val="bg1"/>
                    </a:solidFill>
                  </a:rPr>
                  <a:t> =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ko-KR" altLang="en-US" dirty="0" smtClean="0">
                    <a:solidFill>
                      <a:schemeClr val="bg1"/>
                    </a:solidFill>
                  </a:rPr>
                  <a:t> </a:t>
                </a:r>
                <a:r>
                  <a:rPr lang="en-US" altLang="ko-KR" dirty="0" smtClean="0">
                    <a:solidFill>
                      <a:schemeClr val="bg1"/>
                    </a:solidFill>
                  </a:rPr>
                  <a:t>+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endParaRPr lang="ko-KR" alt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074" y="295670"/>
                <a:ext cx="1384097" cy="276999"/>
              </a:xfrm>
              <a:prstGeom prst="rect">
                <a:avLst/>
              </a:prstGeom>
              <a:blipFill>
                <a:blip r:embed="rId13"/>
                <a:stretch>
                  <a:fillRect t="-28889" r="-6608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614" b="28594"/>
          <a:stretch/>
        </p:blipFill>
        <p:spPr>
          <a:xfrm>
            <a:off x="7282119" y="332045"/>
            <a:ext cx="1469263" cy="265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512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118" y="166255"/>
            <a:ext cx="1990898" cy="1712422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927" y="333940"/>
            <a:ext cx="4018372" cy="1625970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502" y="2779057"/>
            <a:ext cx="5025044" cy="145680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889" y="2779057"/>
            <a:ext cx="4025022" cy="2605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02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618" y="417251"/>
            <a:ext cx="4030010" cy="2369127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1963" y="579543"/>
            <a:ext cx="5044916" cy="2044541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618" y="2902966"/>
            <a:ext cx="5998185" cy="3532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727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그룹 4"/>
          <p:cNvGrpSpPr/>
          <p:nvPr/>
        </p:nvGrpSpPr>
        <p:grpSpPr>
          <a:xfrm>
            <a:off x="564239" y="434071"/>
            <a:ext cx="3532273" cy="2190257"/>
            <a:chOff x="591670" y="1156447"/>
            <a:chExt cx="6275295" cy="4195483"/>
          </a:xfrm>
        </p:grpSpPr>
        <p:pic>
          <p:nvPicPr>
            <p:cNvPr id="3" name="그림 2"/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2576" t="27617" r="18013" b="16959"/>
            <a:stretch/>
          </p:blipFill>
          <p:spPr>
            <a:xfrm>
              <a:off x="591670" y="1156447"/>
              <a:ext cx="5432612" cy="3801036"/>
            </a:xfrm>
            <a:prstGeom prst="rect">
              <a:avLst/>
            </a:prstGeom>
          </p:spPr>
        </p:pic>
        <p:pic>
          <p:nvPicPr>
            <p:cNvPr id="2" name="그림 1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1864" t="40523" r="24215" b="27581"/>
            <a:stretch/>
          </p:blipFill>
          <p:spPr>
            <a:xfrm>
              <a:off x="3953435" y="3297302"/>
              <a:ext cx="2913530" cy="2054628"/>
            </a:xfrm>
            <a:prstGeom prst="rect">
              <a:avLst/>
            </a:prstGeom>
          </p:spPr>
        </p:pic>
        <p:sp>
          <p:nvSpPr>
            <p:cNvPr id="4" name="오른쪽 화살표 3"/>
            <p:cNvSpPr/>
            <p:nvPr/>
          </p:nvSpPr>
          <p:spPr>
            <a:xfrm>
              <a:off x="3550023" y="3451412"/>
              <a:ext cx="313765" cy="105783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25067" r="11866" b="24267"/>
          <a:stretch/>
        </p:blipFill>
        <p:spPr>
          <a:xfrm>
            <a:off x="4416554" y="447045"/>
            <a:ext cx="3572355" cy="1738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83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34" t="25067" r="11866" b="24267"/>
          <a:stretch/>
        </p:blipFill>
        <p:spPr>
          <a:xfrm>
            <a:off x="612650" y="209300"/>
            <a:ext cx="10017536" cy="4874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326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33" t="21733" r="23767" b="5467"/>
          <a:stretch/>
        </p:blipFill>
        <p:spPr>
          <a:xfrm>
            <a:off x="502921" y="265177"/>
            <a:ext cx="3352799" cy="249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74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</TotalTime>
  <Words>4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박주영</dc:creator>
  <cp:lastModifiedBy>박주영</cp:lastModifiedBy>
  <cp:revision>27</cp:revision>
  <dcterms:created xsi:type="dcterms:W3CDTF">2025-09-23T04:54:35Z</dcterms:created>
  <dcterms:modified xsi:type="dcterms:W3CDTF">2025-09-29T05:57:22Z</dcterms:modified>
</cp:coreProperties>
</file>