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D9246-440E-46C2-946E-50CD81230ED2}" type="datetimeFigureOut">
              <a:rPr lang="ko-KR" altLang="en-US" smtClean="0"/>
              <a:t>2025-09-25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40A7C-0753-445A-A5F6-9E5B8032E9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752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D9246-440E-46C2-946E-50CD81230ED2}" type="datetimeFigureOut">
              <a:rPr lang="ko-KR" altLang="en-US" smtClean="0"/>
              <a:t>2025-09-25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40A7C-0753-445A-A5F6-9E5B8032E9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341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D9246-440E-46C2-946E-50CD81230ED2}" type="datetimeFigureOut">
              <a:rPr lang="ko-KR" altLang="en-US" smtClean="0"/>
              <a:t>2025-09-25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40A7C-0753-445A-A5F6-9E5B8032E9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043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D9246-440E-46C2-946E-50CD81230ED2}" type="datetimeFigureOut">
              <a:rPr lang="ko-KR" altLang="en-US" smtClean="0"/>
              <a:t>2025-09-25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40A7C-0753-445A-A5F6-9E5B8032E9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3132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D9246-440E-46C2-946E-50CD81230ED2}" type="datetimeFigureOut">
              <a:rPr lang="ko-KR" altLang="en-US" smtClean="0"/>
              <a:t>2025-09-25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40A7C-0753-445A-A5F6-9E5B8032E9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019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D9246-440E-46C2-946E-50CD81230ED2}" type="datetimeFigureOut">
              <a:rPr lang="ko-KR" altLang="en-US" smtClean="0"/>
              <a:t>2025-09-25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40A7C-0753-445A-A5F6-9E5B8032E9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890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D9246-440E-46C2-946E-50CD81230ED2}" type="datetimeFigureOut">
              <a:rPr lang="ko-KR" altLang="en-US" smtClean="0"/>
              <a:t>2025-09-25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40A7C-0753-445A-A5F6-9E5B8032E9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764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D9246-440E-46C2-946E-50CD81230ED2}" type="datetimeFigureOut">
              <a:rPr lang="ko-KR" altLang="en-US" smtClean="0"/>
              <a:t>2025-09-25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40A7C-0753-445A-A5F6-9E5B8032E9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62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D9246-440E-46C2-946E-50CD81230ED2}" type="datetimeFigureOut">
              <a:rPr lang="ko-KR" altLang="en-US" smtClean="0"/>
              <a:t>2025-09-25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40A7C-0753-445A-A5F6-9E5B8032E9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097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D9246-440E-46C2-946E-50CD81230ED2}" type="datetimeFigureOut">
              <a:rPr lang="ko-KR" altLang="en-US" smtClean="0"/>
              <a:t>2025-09-25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40A7C-0753-445A-A5F6-9E5B8032E9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2047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D9246-440E-46C2-946E-50CD81230ED2}" type="datetimeFigureOut">
              <a:rPr lang="ko-KR" altLang="en-US" smtClean="0"/>
              <a:t>2025-09-25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40A7C-0753-445A-A5F6-9E5B8032E9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8461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CD9246-440E-46C2-946E-50CD81230ED2}" type="datetimeFigureOut">
              <a:rPr lang="ko-KR" altLang="en-US" smtClean="0"/>
              <a:t>2025-09-25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40A7C-0753-445A-A5F6-9E5B8032E9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1357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949910" y="363984"/>
                <a:ext cx="1308692" cy="392608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d>
                          <m:dPr>
                            <m:ctrlPr>
                              <a:rPr lang="en-US" altLang="ko-KR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sub>
                    </m:sSub>
                  </m:oMath>
                </a14:m>
                <a:r>
                  <a:rPr lang="en-US" altLang="ko-KR" dirty="0" smtClean="0">
                    <a:solidFill>
                      <a:schemeClr val="bg1"/>
                    </a:solidFill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ko-KR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 +</m:t>
                            </m:r>
                            <m:r>
                              <a:rPr lang="en-US" altLang="ko-K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910" y="363984"/>
                <a:ext cx="1308692" cy="392608"/>
              </a:xfrm>
              <a:prstGeom prst="rect">
                <a:avLst/>
              </a:prstGeom>
              <a:blipFill>
                <a:blip r:embed="rId2"/>
                <a:stretch>
                  <a:fillRect l="-2326" t="-7813" r="-1395" b="-187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49910" y="1430784"/>
                <a:ext cx="2673039" cy="617861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:r>
                  <a:rPr lang="en-US" altLang="ko-KR" dirty="0" smtClean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d>
                          <m:dPr>
                            <m:ctrlPr>
                              <a:rPr lang="en-US" altLang="ko-KR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sub>
                    </m:sSub>
                    <m:r>
                      <a:rPr lang="en-US" altLang="ko-KR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ko-KR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unc>
                                <m:funcPr>
                                  <m:ctrlPr>
                                    <a:rPr lang="en-US" altLang="ko-KR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0 ,  </m:t>
                                      </m:r>
                                      <m:r>
                                        <a:rPr lang="en-US" altLang="ko-KR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ko-KR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altLang="ko-KR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  <m:r>
                                <a:rPr lang="en-US" altLang="ko-KR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≧0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           </m:t>
                              </m:r>
                              <m:r>
                                <a:rPr lang="en-US" altLang="ko-KR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ko-K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      </m:t>
                              </m:r>
                              <m:r>
                                <a:rPr lang="en-US" altLang="ko-KR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&lt;0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910" y="1430784"/>
                <a:ext cx="2673039" cy="6178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그룹 8"/>
          <p:cNvGrpSpPr/>
          <p:nvPr/>
        </p:nvGrpSpPr>
        <p:grpSpPr>
          <a:xfrm>
            <a:off x="949910" y="2378850"/>
            <a:ext cx="5220071" cy="677814"/>
            <a:chOff x="949910" y="2378850"/>
            <a:chExt cx="5220071" cy="6778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949910" y="2378850"/>
                  <a:ext cx="1631280" cy="677814"/>
                </a:xfrm>
                <a:prstGeom prst="rect">
                  <a:avLst/>
                </a:prstGeom>
                <a:solidFill>
                  <a:schemeClr val="tx1"/>
                </a:solidFill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ko-KR"/>
                  </a:defPPr>
                  <a:lvl1pPr algn="r">
                    <a:defRPr>
                      <a:solidFill>
                        <a:schemeClr val="bg1"/>
                      </a:solidFill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ko-KR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ctrlPr>
                                      <a:rPr lang="en-US" altLang="ko-KR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US" altLang="ko-KR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𝑧𝑗</m:t>
                                </m:r>
                              </m:sup>
                            </m:sSup>
                          </m:num>
                          <m:den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𝑧𝑗</m:t>
                                    </m:r>
                                  </m:sup>
                                </m:sSup>
                              </m:e>
                            </m:nary>
                          </m:den>
                        </m:f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9910" y="2378850"/>
                  <a:ext cx="1631280" cy="677814"/>
                </a:xfrm>
                <a:prstGeom prst="rect">
                  <a:avLst/>
                </a:prstGeom>
                <a:blipFill>
                  <a:blip r:embed="rId4"/>
                  <a:stretch>
                    <a:fillRect b="-90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2936953" y="2378850"/>
                  <a:ext cx="3233028" cy="677814"/>
                </a:xfrm>
                <a:prstGeom prst="rect">
                  <a:avLst/>
                </a:prstGeom>
                <a:solidFill>
                  <a:schemeClr val="tx1"/>
                </a:solidFill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algn="r">
                    <a:defRPr>
                      <a:solidFill>
                        <a:schemeClr val="bg1"/>
                      </a:solidFill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ko-KR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ctrlPr>
                                      <a:rPr lang="en-US" altLang="ko-KR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US" altLang="ko-KR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+...+</m:t>
                            </m:r>
                            <m:sSup>
                              <m:sSup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𝑧𝑗</m:t>
                                </m:r>
                              </m:sup>
                            </m:sSup>
                          </m:num>
                          <m:den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𝑧𝑗</m:t>
                                    </m:r>
                                  </m:sup>
                                </m:sSup>
                              </m:e>
                            </m:nary>
                          </m:den>
                        </m:f>
                        <m:r>
                          <a:rPr lang="en-US" altLang="ko-KR" b="0" i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6953" y="2378850"/>
                  <a:ext cx="3233028" cy="677814"/>
                </a:xfrm>
                <a:prstGeom prst="rect">
                  <a:avLst/>
                </a:prstGeom>
                <a:blipFill>
                  <a:blip r:embed="rId5"/>
                  <a:stretch>
                    <a:fillRect b="-90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90512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18" y="166255"/>
            <a:ext cx="1990898" cy="171242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5927" y="333940"/>
            <a:ext cx="4018372" cy="162597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02" y="2779057"/>
            <a:ext cx="5025044" cy="145680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7889" y="2779057"/>
            <a:ext cx="4025022" cy="2605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902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618" y="417251"/>
            <a:ext cx="4030010" cy="2369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727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2</Words>
  <Application>Microsoft Office PowerPoint</Application>
  <PresentationFormat>와이드스크린</PresentationFormat>
  <Paragraphs>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박주영</dc:creator>
  <cp:lastModifiedBy>박주영</cp:lastModifiedBy>
  <cp:revision>12</cp:revision>
  <dcterms:created xsi:type="dcterms:W3CDTF">2025-09-23T04:54:35Z</dcterms:created>
  <dcterms:modified xsi:type="dcterms:W3CDTF">2025-09-25T07:09:53Z</dcterms:modified>
</cp:coreProperties>
</file>