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9246-440E-46C2-946E-50CD81230ED2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49910" y="363984"/>
                <a:ext cx="1308692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+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363984"/>
                <a:ext cx="1308692" cy="392608"/>
              </a:xfrm>
              <a:prstGeom prst="rect">
                <a:avLst/>
              </a:prstGeom>
              <a:blipFill>
                <a:blip r:embed="rId2"/>
                <a:stretch>
                  <a:fillRect l="-2326" t="-7813" r="-139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0 , 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≧0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949910" y="2378850"/>
            <a:ext cx="5220071" cy="677814"/>
            <a:chOff x="949910" y="2378850"/>
            <a:chExt cx="5220071" cy="6778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/>
                          <m:t>=</m:t>
                        </m:r>
                        <m:f>
                          <m:fPr>
                            <m:ctrlPr>
                              <a:rPr lang="en-US" altLang="ko-KR" smtClean="0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blipFill>
                  <a:blip r:embed="rId4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/>
                          <m:t>=</m:t>
                        </m:r>
                        <m:f>
                          <m:fPr>
                            <m:ctrlPr>
                              <a:rPr lang="en-US" altLang="ko-KR" smtClean="0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+...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05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" y="166255"/>
            <a:ext cx="1990898" cy="17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박주영</dc:creator>
  <cp:lastModifiedBy>박주영</cp:lastModifiedBy>
  <cp:revision>7</cp:revision>
  <dcterms:created xsi:type="dcterms:W3CDTF">2025-09-23T04:54:35Z</dcterms:created>
  <dcterms:modified xsi:type="dcterms:W3CDTF">2025-09-23T07:18:21Z</dcterms:modified>
</cp:coreProperties>
</file>