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5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4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3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01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9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4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2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9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4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6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5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9910" y="363984"/>
                <a:ext cx="1308692" cy="39260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 +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0" y="363984"/>
                <a:ext cx="1308692" cy="392608"/>
              </a:xfrm>
              <a:prstGeom prst="rect">
                <a:avLst/>
              </a:prstGeom>
              <a:blipFill>
                <a:blip r:embed="rId2"/>
                <a:stretch>
                  <a:fillRect l="-2326" t="-7813" r="-1395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49910" y="1430784"/>
                <a:ext cx="2673039" cy="617861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0 ,  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≧0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0" y="1430784"/>
                <a:ext cx="2673039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949910" y="2378850"/>
            <a:ext cx="5220071" cy="677814"/>
            <a:chOff x="949910" y="2378850"/>
            <a:chExt cx="5220071" cy="677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49910" y="2378850"/>
                  <a:ext cx="1631280" cy="677814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 algn="r">
                    <a:defRPr>
                      <a:solidFill>
                        <a:schemeClr val="bg1"/>
                      </a:solidFill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𝑧𝑗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𝑧𝑗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910" y="2378850"/>
                  <a:ext cx="1631280" cy="677814"/>
                </a:xfrm>
                <a:prstGeom prst="rect">
                  <a:avLst/>
                </a:prstGeom>
                <a:blipFill>
                  <a:blip r:embed="rId4"/>
                  <a:stretch>
                    <a:fillRect b="-9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36953" y="2378850"/>
                  <a:ext cx="3233028" cy="677814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algn="r">
                    <a:defRPr>
                      <a:solidFill>
                        <a:schemeClr val="bg1"/>
                      </a:solidFill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+...+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𝑧𝑗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𝑧𝑗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53" y="2378850"/>
                  <a:ext cx="3233028" cy="677814"/>
                </a:xfrm>
                <a:prstGeom prst="rect">
                  <a:avLst/>
                </a:prstGeom>
                <a:blipFill>
                  <a:blip r:embed="rId5"/>
                  <a:stretch>
                    <a:fillRect b="-9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051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18" y="166255"/>
            <a:ext cx="1990898" cy="17124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27" y="333940"/>
            <a:ext cx="4018372" cy="16259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2" y="2779057"/>
            <a:ext cx="5025044" cy="1456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89" y="2779057"/>
            <a:ext cx="4025022" cy="26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0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박주영</dc:creator>
  <cp:lastModifiedBy>박주영</cp:lastModifiedBy>
  <cp:revision>10</cp:revision>
  <dcterms:created xsi:type="dcterms:W3CDTF">2025-09-23T04:54:35Z</dcterms:created>
  <dcterms:modified xsi:type="dcterms:W3CDTF">2025-09-25T02:17:43Z</dcterms:modified>
</cp:coreProperties>
</file>