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1812" y="1016000"/>
            <a:ext cx="8915399" cy="2262781"/>
          </a:xfrm>
        </p:spPr>
        <p:txBody>
          <a:bodyPr/>
          <a:lstStyle/>
          <a:p>
            <a:r>
              <a:rPr lang="en-US" dirty="0" smtClean="0"/>
              <a:t>Timesheet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1" y="445987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Student: Redinciuc Daniel-</a:t>
            </a:r>
            <a:r>
              <a:rPr lang="en-US" dirty="0" err="1" smtClean="0"/>
              <a:t>Ilie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Coordinator: Lect. Dr. </a:t>
            </a:r>
            <a:r>
              <a:rPr lang="en-US" dirty="0" err="1" smtClean="0"/>
              <a:t>Ionu</a:t>
            </a:r>
            <a:r>
              <a:rPr lang="ro-RO" dirty="0" smtClean="0"/>
              <a:t>ț Pistol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8862" y="1094010"/>
            <a:ext cx="8911687" cy="1280890"/>
          </a:xfrm>
        </p:spPr>
        <p:txBody>
          <a:bodyPr/>
          <a:lstStyle/>
          <a:p>
            <a:pPr algn="ctr"/>
            <a:r>
              <a:rPr lang="ro-RO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4912" y="2717800"/>
            <a:ext cx="9399588" cy="2362200"/>
          </a:xfrm>
        </p:spPr>
        <p:txBody>
          <a:bodyPr/>
          <a:lstStyle/>
          <a:p>
            <a:r>
              <a:rPr lang="en-US" dirty="0" smtClean="0"/>
              <a:t>Studies show that 98% of the people between 20 and 24 years old are using some form of time management</a:t>
            </a:r>
          </a:p>
          <a:p>
            <a:r>
              <a:rPr lang="en-US" dirty="0" smtClean="0"/>
              <a:t>Managing your time increases efficiency and is also reduces the stress</a:t>
            </a:r>
          </a:p>
          <a:p>
            <a:r>
              <a:rPr lang="en-US" dirty="0" smtClean="0"/>
              <a:t>In the business world, time management became pretty much mandatory</a:t>
            </a:r>
          </a:p>
          <a:p>
            <a:r>
              <a:rPr lang="en-US" dirty="0" smtClean="0"/>
              <a:t>This application want to help the students of the Computer Science students better organize their time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3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125" y="1246410"/>
            <a:ext cx="8911687" cy="1280890"/>
          </a:xfrm>
        </p:spPr>
        <p:txBody>
          <a:bodyPr/>
          <a:lstStyle/>
          <a:p>
            <a:pPr algn="ctr"/>
            <a:r>
              <a:rPr lang="ro-RO" dirty="0" smtClean="0"/>
              <a:t>Stand-outs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912" y="3187700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application is not just a calendar application</a:t>
            </a:r>
          </a:p>
          <a:p>
            <a:pPr lvl="1"/>
            <a:r>
              <a:rPr lang="en-US" sz="1800" dirty="0" smtClean="0"/>
              <a:t>It offers event integration with the timesheet of the faculty</a:t>
            </a:r>
          </a:p>
          <a:p>
            <a:pPr lvl="1"/>
            <a:r>
              <a:rPr lang="en-US" sz="1800" dirty="0" smtClean="0"/>
              <a:t>Gives the chance to organize your schedule as you want</a:t>
            </a:r>
          </a:p>
          <a:p>
            <a:pPr lvl="1"/>
            <a:r>
              <a:rPr lang="en-US" sz="1800" dirty="0" smtClean="0"/>
              <a:t>The student can provide a feedback on why he wants to change the class</a:t>
            </a:r>
          </a:p>
          <a:p>
            <a:pPr lvl="1"/>
            <a:r>
              <a:rPr lang="en-US" sz="1800" dirty="0" smtClean="0"/>
              <a:t>Admins can extract reports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8469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1325" y="0"/>
            <a:ext cx="8911687" cy="1280890"/>
          </a:xfrm>
        </p:spPr>
        <p:txBody>
          <a:bodyPr/>
          <a:lstStyle/>
          <a:p>
            <a:r>
              <a:rPr lang="ro-RO" dirty="0" smtClean="0"/>
              <a:t>Application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58" y="640445"/>
            <a:ext cx="6321842" cy="6041288"/>
          </a:xfrm>
        </p:spPr>
      </p:pic>
    </p:spTree>
    <p:extLst>
      <p:ext uri="{BB962C8B-B14F-4D97-AF65-F5344CB8AC3E}">
        <p14:creationId xmlns:p14="http://schemas.microsoft.com/office/powerpoint/2010/main" val="31661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425" y="293910"/>
            <a:ext cx="8911687" cy="1280890"/>
          </a:xfrm>
        </p:spPr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0" y="1264554"/>
            <a:ext cx="11485850" cy="55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8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825" y="2808510"/>
            <a:ext cx="4379375" cy="1915890"/>
          </a:xfrm>
        </p:spPr>
        <p:txBody>
          <a:bodyPr>
            <a:normAutofit/>
          </a:bodyPr>
          <a:lstStyle/>
          <a:p>
            <a:r>
              <a:rPr lang="ro-RO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898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7425" y="852710"/>
            <a:ext cx="8911687" cy="1280890"/>
          </a:xfrm>
        </p:spPr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platform could be linked with the database of the faculty so that the new students could be added automatically;</a:t>
            </a:r>
          </a:p>
          <a:p>
            <a:pPr lvl="0"/>
            <a:r>
              <a:rPr lang="en-US" dirty="0"/>
              <a:t>A mobile application could be developed in order to increase the usage of the schedule;</a:t>
            </a:r>
          </a:p>
          <a:p>
            <a:pPr lvl="0"/>
            <a:r>
              <a:rPr lang="en-US" dirty="0"/>
              <a:t>A machine learning algorithm could be added in order to detect user’s custom events and make suggestions of recurrent events;</a:t>
            </a:r>
          </a:p>
          <a:p>
            <a:r>
              <a:rPr lang="en-US" dirty="0"/>
              <a:t>Another interesting feature would be to integrate voice assistants in order to create, edit, or delete events from the calendar with your 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169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1069</TotalTime>
  <Words>212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Timesheet Management</vt:lpstr>
      <vt:lpstr>Motivation</vt:lpstr>
      <vt:lpstr>Stand-outs</vt:lpstr>
      <vt:lpstr>Application architecture</vt:lpstr>
      <vt:lpstr>Database structure</vt:lpstr>
      <vt:lpstr>DEMO</vt:lpstr>
      <vt:lpstr>Future directions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Timesheet Management</dc:title>
  <dc:creator>Redinciuc Daniel</dc:creator>
  <cp:lastModifiedBy>Redinciuc Daniel</cp:lastModifiedBy>
  <cp:revision>8</cp:revision>
  <dcterms:created xsi:type="dcterms:W3CDTF">2019-07-02T19:30:44Z</dcterms:created>
  <dcterms:modified xsi:type="dcterms:W3CDTF">2019-07-04T21:58:13Z</dcterms:modified>
</cp:coreProperties>
</file>