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3178348534"/>
              </p:ext>
            </p:extLst>
          </p:nvPr>
        </p:nvSpPr>
        <p:spPr/>
        <p:txBody>
          <a:bodyPr/>
          <a:lstStyle/>
          <a:p>
            <a:r>
              <a:rPr lang="tr-TR" dirty="0"/>
              <a:t>Wireless Data </a:t>
            </a:r>
            <a:r>
              <a:rPr lang="tr-TR" dirty="0" err="1"/>
              <a:t>Logger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Elevator</a:t>
            </a:r>
            <a:r>
              <a:rPr lang="tr-TR" dirty="0"/>
              <a:t> </a:t>
            </a:r>
            <a:r>
              <a:rPr lang="tr-TR" dirty="0" err="1"/>
              <a:t>Trac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1412194567"/>
              </p:ext>
            </p:extLst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tr-TR" dirty="0" err="1"/>
              <a:t>Arash</a:t>
            </a:r>
            <a:r>
              <a:rPr lang="tr-TR" dirty="0"/>
              <a:t> </a:t>
            </a:r>
            <a:r>
              <a:rPr lang="tr-TR" dirty="0" err="1"/>
              <a:t>Ashrafnejad</a:t>
            </a:r>
          </a:p>
          <a:p>
            <a:pPr marL="285750" indent="-285750">
              <a:buChar char="•"/>
            </a:pPr>
            <a:r>
              <a:rPr lang="en-US" dirty="0" err="1"/>
              <a:t>Redion</a:t>
            </a:r>
            <a:r>
              <a:rPr lang="en-US" dirty="0"/>
              <a:t> Xhepa       </a:t>
            </a:r>
            <a:endParaRPr lang="tr-TR" dirty="0"/>
          </a:p>
        </p:txBody>
      </p:sp>
      <p:sp>
        <p:nvSpPr>
          <p:cNvPr id="4" name="TextBox 3"/>
          <p:cNvSpPr txBox="1"/>
          <p:nvPr>
            <p:extLst>
              <p:ext uri="{D42A27DB-BD31-4B8C-83A1-F6EECF244321}">
                <p14:modId xmlns:p14="http://schemas.microsoft.com/office/powerpoint/2010/main" val="3421737441"/>
              </p:ext>
            </p:extLst>
          </p:nvPr>
        </p:nvSpPr>
        <p:spPr>
          <a:xfrm>
            <a:off x="3971925" y="14001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TERM PROJECT</a:t>
            </a:r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1150885195"/>
              </p:ext>
            </p:extLst>
          </p:nvPr>
        </p:nvSpPr>
        <p:spPr/>
        <p:txBody>
          <a:bodyPr vert="horz" lIns="228600" tIns="228600" rIns="228600" bIns="0" rtlCol="0" anchor="b">
            <a:noAutofit/>
          </a:bodyPr>
          <a:lstStyle/>
          <a:p>
            <a:pPr marL="685800" indent="-685800">
              <a:buChar char="•"/>
            </a:pPr>
            <a:r>
              <a:rPr lang="en-US" sz="2800" dirty="0"/>
              <a:t>Long range wireless transmission and logging embedded system for monitoring elevator traffic.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endParaRPr lang="en-US" sz="2800" dirty="0">
              <a:solidFill>
                <a:schemeClr val="tx1"/>
              </a:solidFill>
            </a:endParaRPr>
          </a:p>
          <a:p>
            <a:pPr marL="685800" indent="-685800">
              <a:buChar char="•"/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2680170144"/>
              </p:ext>
            </p:extLst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Future </a:t>
            </a:r>
            <a:r>
              <a:rPr lang="en-US" dirty="0" err="1">
                <a:solidFill>
                  <a:srgbClr val="000000"/>
                </a:solidFill>
              </a:rPr>
              <a:t>use:</a:t>
            </a:r>
            <a:r>
              <a:rPr lang="en-US" dirty="0" err="1"/>
              <a:t>Reduce</a:t>
            </a:r>
            <a:r>
              <a:rPr lang="en-US" dirty="0"/>
              <a:t> the elevator traffic and save energy and time(using machine learning algorithms).</a:t>
            </a:r>
          </a:p>
        </p:txBody>
      </p:sp>
      <p:sp>
        <p:nvSpPr>
          <p:cNvPr id="4" name="TextBox 3"/>
          <p:cNvSpPr txBox="1"/>
          <p:nvPr>
            <p:extLst>
              <p:ext uri="{D42A27DB-BD31-4B8C-83A1-F6EECF244321}">
                <p14:modId xmlns:p14="http://schemas.microsoft.com/office/powerpoint/2010/main" val="414119163"/>
              </p:ext>
            </p:extLst>
          </p:nvPr>
        </p:nvSpPr>
        <p:spPr>
          <a:xfrm>
            <a:off x="4040542" y="139065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Intro</a:t>
            </a:r>
          </a:p>
        </p:txBody>
      </p:sp>
      <p:sp>
        <p:nvSpPr>
          <p:cNvPr id="5" name="TextBox 4"/>
          <p:cNvSpPr txBox="1"/>
          <p:nvPr>
            <p:extLst>
              <p:ext uri="{D42A27DB-BD31-4B8C-83A1-F6EECF244321}">
                <p14:modId xmlns:p14="http://schemas.microsoft.com/office/powerpoint/2010/main" val="2624335927"/>
              </p:ext>
            </p:extLst>
          </p:nvPr>
        </p:nvSpPr>
        <p:spPr>
          <a:xfrm>
            <a:off x="2639694" y="2895600"/>
            <a:ext cx="659288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Char char="•"/>
            </a:pPr>
            <a:r>
              <a:rPr lang="en-US" dirty="0"/>
              <a:t>Sample height data from high-</a:t>
            </a:r>
          </a:p>
          <a:p>
            <a:pPr algn="ctr">
              <a:buChar char="•"/>
            </a:pPr>
            <a:r>
              <a:rPr lang="en-US" dirty="0"/>
              <a:t>precision atmospheric sensor together with accurate real time data</a:t>
            </a:r>
            <a:endParaRPr dirty="0"/>
          </a:p>
          <a:p>
            <a:pPr marL="285750" indent="-285750" algn="ctr"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7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3036608597"/>
              </p:ext>
            </p:extLst>
          </p:nvPr>
        </p:nvSpPr>
        <p:spPr>
          <a:xfrm>
            <a:off x="1772502" y="2752725"/>
            <a:ext cx="8679915" cy="1748729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1)HC-12 long-range transceiver x2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sz="2800" dirty="0">
                <a:solidFill>
                  <a:schemeClr val="tx1"/>
                </a:solidFill>
                <a:latin typeface="Calibri Light"/>
                <a:cs typeface="+mj-ea"/>
              </a:rPr>
              <a:t>2)433 MHz Wireless Radio Antenna x2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sz="2800" dirty="0">
                <a:solidFill>
                  <a:schemeClr val="tx1"/>
                </a:solidFill>
              </a:rPr>
              <a:t>3)DS3231 Precision RTC Memory Module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sz="2800" dirty="0">
                <a:solidFill>
                  <a:schemeClr val="tx1"/>
                </a:solidFill>
              </a:rPr>
              <a:t>4)Micro SD card SPI card reader module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sz="2800" dirty="0">
                <a:solidFill>
                  <a:schemeClr val="tx1"/>
                </a:solidFill>
              </a:rPr>
              <a:t>5)Floor displaying device(7-segment display)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sz="2800" dirty="0">
                <a:solidFill>
                  <a:srgbClr val="000000"/>
                </a:solidFill>
              </a:rPr>
              <a:t>6</a:t>
            </a:r>
            <a:r>
              <a:rPr lang="en-US" sz="2800" dirty="0">
                <a:solidFill>
                  <a:schemeClr val="tx1"/>
                </a:solidFill>
              </a:rPr>
              <a:t>)Kits need for making a portable device(</a:t>
            </a:r>
            <a:r>
              <a:rPr lang="en-US" sz="2800" dirty="0" err="1">
                <a:solidFill>
                  <a:schemeClr val="tx1"/>
                </a:solidFill>
              </a:rPr>
              <a:t>adapters,external</a:t>
            </a:r>
            <a:r>
              <a:rPr lang="en-US" sz="2800" dirty="0">
                <a:solidFill>
                  <a:schemeClr val="tx1"/>
                </a:solidFill>
              </a:rPr>
              <a:t> power supply etc)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>
            <p:extLst>
              <p:ext uri="{D42A27DB-BD31-4B8C-83A1-F6EECF244321}">
                <p14:modId xmlns:p14="http://schemas.microsoft.com/office/powerpoint/2010/main" val="1333448774"/>
              </p:ext>
            </p:extLst>
          </p:nvPr>
        </p:nvSpPr>
        <p:spPr>
          <a:xfrm>
            <a:off x="3800475" y="139065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Components  used</a:t>
            </a:r>
          </a:p>
        </p:txBody>
      </p:sp>
    </p:spTree>
    <p:extLst>
      <p:ext uri="{BB962C8B-B14F-4D97-AF65-F5344CB8AC3E}">
        <p14:creationId xmlns:p14="http://schemas.microsoft.com/office/powerpoint/2010/main" val="247156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Captur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247775"/>
            <a:ext cx="5973151" cy="4886325"/>
          </a:xfrm>
          <a:prstGeom prst="rect">
            <a:avLst/>
          </a:prstGeom>
        </p:spPr>
      </p:pic>
      <p:pic>
        <p:nvPicPr>
          <p:cNvPr id="5" name="Picture 5" descr="Capture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639" y="1084263"/>
            <a:ext cx="5757374" cy="5041900"/>
          </a:xfrm>
          <a:prstGeom prst="rect">
            <a:avLst/>
          </a:prstGeom>
        </p:spPr>
      </p:pic>
      <p:sp>
        <p:nvSpPr>
          <p:cNvPr id="6" name="TextBox 5"/>
          <p:cNvSpPr txBox="1"/>
          <p:nvPr>
            <p:extLst>
              <p:ext uri="{D42A27DB-BD31-4B8C-83A1-F6EECF244321}">
                <p14:modId xmlns:p14="http://schemas.microsoft.com/office/powerpoint/2010/main" val="3698700293"/>
              </p:ext>
            </p:extLst>
          </p:nvPr>
        </p:nvSpPr>
        <p:spPr>
          <a:xfrm>
            <a:off x="4621847" y="4572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Equipments</a:t>
            </a:r>
          </a:p>
        </p:txBody>
      </p:sp>
    </p:spTree>
    <p:extLst>
      <p:ext uri="{BB962C8B-B14F-4D97-AF65-F5344CB8AC3E}">
        <p14:creationId xmlns:p14="http://schemas.microsoft.com/office/powerpoint/2010/main" val="63794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r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36" y="1790700"/>
            <a:ext cx="2919564" cy="4114800"/>
          </a:xfrm>
          <a:prstGeom prst="rect">
            <a:avLst/>
          </a:prstGeom>
        </p:spPr>
      </p:pic>
      <p:pic>
        <p:nvPicPr>
          <p:cNvPr id="9" name="Picture 9" descr="t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0" y="1658428"/>
            <a:ext cx="5247607" cy="4538663"/>
          </a:xfrm>
          <a:prstGeom prst="rect">
            <a:avLst/>
          </a:prstGeom>
        </p:spPr>
      </p:pic>
      <p:sp>
        <p:nvSpPr>
          <p:cNvPr id="11" name="TextBox 10"/>
          <p:cNvSpPr txBox="1"/>
          <p:nvPr>
            <p:extLst>
              <p:ext uri="{D42A27DB-BD31-4B8C-83A1-F6EECF244321}">
                <p14:modId xmlns:p14="http://schemas.microsoft.com/office/powerpoint/2010/main" val="2040772351"/>
              </p:ext>
            </p:extLst>
          </p:nvPr>
        </p:nvSpPr>
        <p:spPr>
          <a:xfrm>
            <a:off x="4371975" y="39052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Schematics</a:t>
            </a:r>
          </a:p>
        </p:txBody>
      </p:sp>
    </p:spTree>
    <p:extLst>
      <p:ext uri="{BB962C8B-B14F-4D97-AF65-F5344CB8AC3E}">
        <p14:creationId xmlns:p14="http://schemas.microsoft.com/office/powerpoint/2010/main" val="211866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919244952"/>
              </p:ext>
            </p:extLst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extLst>
              <p:ext uri="{D42A27DB-BD31-4B8C-83A1-F6EECF244321}">
                <p14:modId xmlns:p14="http://schemas.microsoft.com/office/powerpoint/2010/main" val="2321777520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Seting</a:t>
            </a:r>
            <a:r>
              <a:rPr lang="en-US" dirty="0"/>
              <a:t> up the circuit(several equipments had to be tested with arduino </a:t>
            </a:r>
            <a:r>
              <a:rPr lang="en-US" dirty="0" err="1"/>
              <a:t>programing</a:t>
            </a:r>
            <a:r>
              <a:rPr lang="en-US" dirty="0"/>
              <a:t>)</a:t>
            </a:r>
          </a:p>
          <a:p>
            <a:r>
              <a:rPr lang="en-US" dirty="0"/>
              <a:t>Sampling of Atmospheric sensor, RTC Module</a:t>
            </a:r>
          </a:p>
          <a:p>
            <a:r>
              <a:rPr dirty="0"/>
              <a:t>Synthesizing a reliable algorithm</a:t>
            </a:r>
            <a:br>
              <a:rPr lang="en-US" dirty="0">
                <a:latin typeface="+mn-ea"/>
                <a:cs typeface="+mn-ea"/>
              </a:rPr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extLst>
              <p:ext uri="{D42A27DB-BD31-4B8C-83A1-F6EECF244321}">
                <p14:modId xmlns:p14="http://schemas.microsoft.com/office/powerpoint/2010/main" val="2063069031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Datasheets that were incomplete</a:t>
            </a:r>
          </a:p>
          <a:p>
            <a:r>
              <a:rPr lang="en-US" dirty="0"/>
              <a:t>Too many lines of codes which needed </a:t>
            </a:r>
            <a:r>
              <a:rPr lang="en-US" dirty="0" err="1"/>
              <a:t>debugg</a:t>
            </a:r>
          </a:p>
          <a:p>
            <a:r>
              <a:rPr lang="en-US" dirty="0"/>
              <a:t>Trial and error diagnostication of the correctness of our module(at least 100 times)</a:t>
            </a:r>
          </a:p>
        </p:txBody>
      </p:sp>
    </p:spTree>
    <p:extLst>
      <p:ext uri="{BB962C8B-B14F-4D97-AF65-F5344CB8AC3E}">
        <p14:creationId xmlns:p14="http://schemas.microsoft.com/office/powerpoint/2010/main" val="126558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93843096"/>
              </p:ext>
            </p:extLst>
          </p:nvPr>
        </p:nvSpPr>
        <p:spPr/>
        <p:txBody>
          <a:bodyPr/>
          <a:lstStyle/>
          <a:p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dirty="0"/>
              <a:t>We tried to help one-another as much as possible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extLst>
              <p:ext uri="{D42A27DB-BD31-4B8C-83A1-F6EECF244321}">
                <p14:modId xmlns:p14="http://schemas.microsoft.com/office/powerpoint/2010/main" val="2631757733"/>
              </p:ext>
            </p:extLst>
          </p:nvPr>
        </p:nvSpPr>
        <p:spPr/>
        <p:txBody>
          <a:bodyPr/>
          <a:lstStyle/>
          <a:p>
            <a:pPr algn="ctr"/>
            <a:r>
              <a:rPr lang="tr-TR" dirty="0" err="1"/>
              <a:t>Arash</a:t>
            </a:r>
            <a:r>
              <a:rPr lang="tr-TR" dirty="0"/>
              <a:t> </a:t>
            </a:r>
            <a:r>
              <a:rPr lang="tr-TR" dirty="0" err="1"/>
              <a:t>Ashrafnejad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extLst>
              <p:ext uri="{D42A27DB-BD31-4B8C-83A1-F6EECF244321}">
                <p14:modId xmlns:p14="http://schemas.microsoft.com/office/powerpoint/2010/main" val="1390868294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Principal </a:t>
            </a:r>
            <a:r>
              <a:rPr lang="en-US" dirty="0" err="1"/>
              <a:t>proposer</a:t>
            </a:r>
            <a:r>
              <a:rPr lang="en-US" dirty="0"/>
              <a:t> of the project</a:t>
            </a:r>
            <a:br>
              <a:rPr lang="en-US" dirty="0">
                <a:latin typeface="+mn-ea"/>
                <a:cs typeface="+mn-ea"/>
              </a:rPr>
            </a:br>
            <a:endParaRPr lang="en-US" dirty="0"/>
          </a:p>
          <a:p>
            <a:r>
              <a:rPr lang="en-US" dirty="0"/>
              <a:t>Has done 60% of the workload(circuit set up+code)</a:t>
            </a:r>
          </a:p>
          <a:p>
            <a:r>
              <a:rPr lang="en-US" dirty="0"/>
              <a:t>Debugged the code of </a:t>
            </a:r>
            <a:r>
              <a:rPr lang="en-US" dirty="0" err="1"/>
              <a:t>Redion</a:t>
            </a:r>
            <a:r>
              <a:rPr lang="en-US" dirty="0"/>
              <a:t> and tested in Arduino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extLst>
              <p:ext uri="{D42A27DB-BD31-4B8C-83A1-F6EECF244321}">
                <p14:modId xmlns:p14="http://schemas.microsoft.com/office/powerpoint/2010/main" val="3578457997"/>
              </p:ext>
            </p:extLst>
          </p:nvPr>
        </p:nvSpPr>
        <p:spPr/>
        <p:txBody>
          <a:bodyPr/>
          <a:lstStyle/>
          <a:p>
            <a:r>
              <a:rPr lang="en-US" dirty="0" err="1"/>
              <a:t>Redion</a:t>
            </a:r>
            <a:r>
              <a:rPr lang="en-US" dirty="0"/>
              <a:t> Xhepa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extLst>
              <p:ext uri="{D42A27DB-BD31-4B8C-83A1-F6EECF244321}">
                <p14:modId xmlns:p14="http://schemas.microsoft.com/office/powerpoint/2010/main" val="3210521543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Wrote 60% of the Assembly code(the rest was debugged  and added by Arash)</a:t>
            </a:r>
          </a:p>
          <a:p>
            <a:r>
              <a:rPr lang="en-US" dirty="0"/>
              <a:t>Trial and error checking of the correctness of the code</a:t>
            </a:r>
          </a:p>
          <a:p>
            <a:r>
              <a:rPr lang="en-US" dirty="0"/>
              <a:t>Proposed some solutions to the encountered problems</a:t>
            </a:r>
          </a:p>
        </p:txBody>
      </p:sp>
      <p:sp>
        <p:nvSpPr>
          <p:cNvPr id="7" name="TextBox 6"/>
          <p:cNvSpPr txBox="1"/>
          <p:nvPr>
            <p:extLst>
              <p:ext uri="{D42A27DB-BD31-4B8C-83A1-F6EECF244321}">
                <p14:modId xmlns:p14="http://schemas.microsoft.com/office/powerpoint/2010/main" val="419421425"/>
              </p:ext>
            </p:extLst>
          </p:nvPr>
        </p:nvSpPr>
        <p:spPr>
          <a:xfrm>
            <a:off x="1238250" y="1819275"/>
            <a:ext cx="3169338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alibri Light"/>
              </a:rPr>
              <a:t>Division of work</a:t>
            </a:r>
            <a:endParaRPr lang="en-US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91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3532699824"/>
              </p:ext>
            </p:extLst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2697233859"/>
              </p:ext>
            </p:extLst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r>
              <a:rPr lang="en-US" dirty="0"/>
              <a:t>Hope you liked our idea !</a:t>
            </a:r>
          </a:p>
        </p:txBody>
      </p:sp>
    </p:spTree>
    <p:extLst>
      <p:ext uri="{BB962C8B-B14F-4D97-AF65-F5344CB8AC3E}">
        <p14:creationId xmlns:p14="http://schemas.microsoft.com/office/powerpoint/2010/main" val="411271873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Atlas</vt:lpstr>
      <vt:lpstr>Wireless Data Logger for Elevator Trac</vt:lpstr>
      <vt:lpstr>Long range wireless transmission and logging embedded system for monitoring elevator traffic.  </vt:lpstr>
      <vt:lpstr>1)HC-12 long-range transceiver x2 2)433 MHz Wireless Radio Antenna x2 3)DS3231 Precision RTC Memory Module 4)Micro SD card SPI card reader module 5)Floor displaying device(7-segment display) 6)Kits need for making a portable device(adapters,external power supply etc) </vt:lpstr>
      <vt:lpstr>PowerPoint Presentation</vt:lpstr>
      <vt:lpstr>PowerPoint Presentation</vt:lpstr>
      <vt:lpstr>Difficulties</vt:lpstr>
      <vt:lpstr> We tried to help one-another as much as possible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Onur Onder</cp:lastModifiedBy>
  <cp:revision>5</cp:revision>
  <dcterms:created xsi:type="dcterms:W3CDTF">2017-04-12T06:43:19Z</dcterms:created>
  <dcterms:modified xsi:type="dcterms:W3CDTF">2017-08-01T09:51:09Z</dcterms:modified>
</cp:coreProperties>
</file>