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43200625" cx="28800425"/>
  <p:notesSz cx="6858000" cy="9144000"/>
  <p:embeddedFontLst>
    <p:embeddedFont>
      <p:font typeface="Franklin Gothic"/>
      <p:bold r:id="rId7"/>
    </p:embeddedFont>
    <p:embeddedFont>
      <p:font typeface="Source Sans Pro Black"/>
      <p:bold r:id="rId8"/>
      <p:boldItalic r:id="rId9"/>
    </p:embeddedFont>
    <p:embeddedFont>
      <p:font typeface="Source Sans Pr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606">
          <p15:clr>
            <a:srgbClr val="A4A3A4"/>
          </p15:clr>
        </p15:guide>
        <p15:guide id="2" pos="90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606" orient="horz"/>
        <p:guide pos="9071"/>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ourceSansPro-bold.fntdata"/><Relationship Id="rId10" Type="http://schemas.openxmlformats.org/officeDocument/2006/relationships/font" Target="fonts/SourceSansPro-regular.fntdata"/><Relationship Id="rId13" Type="http://schemas.openxmlformats.org/officeDocument/2006/relationships/font" Target="fonts/SourceSansPro-boldItalic.fntdata"/><Relationship Id="rId12"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SourceSansPro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FranklinGothic-bold.fntdata"/><Relationship Id="rId8" Type="http://schemas.openxmlformats.org/officeDocument/2006/relationships/font" Target="fonts/SourceSansPr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1980029" y="40040600"/>
            <a:ext cx="6480096"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13" name="Google Shape;13;p2"/>
          <p:cNvSpPr txBox="1"/>
          <p:nvPr>
            <p:ph idx="11" type="ftr"/>
          </p:nvPr>
        </p:nvSpPr>
        <p:spPr>
          <a:xfrm>
            <a:off x="9540141" y="40040600"/>
            <a:ext cx="9720143"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14" name="Google Shape;14;p2"/>
          <p:cNvSpPr txBox="1"/>
          <p:nvPr>
            <p:ph idx="12" type="sldNum"/>
          </p:nvPr>
        </p:nvSpPr>
        <p:spPr>
          <a:xfrm>
            <a:off x="20340300" y="40040600"/>
            <a:ext cx="6480096"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980029" y="2300044"/>
            <a:ext cx="24840368" cy="8350126"/>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13859"/>
              <a:buFont typeface="Franklin Gothic"/>
              <a:buNone/>
              <a:defRPr b="0" i="0" sz="13859" u="none" cap="none" strike="noStrike">
                <a:solidFill>
                  <a:schemeClr val="dk1"/>
                </a:solidFill>
                <a:latin typeface="Franklin Gothic"/>
                <a:ea typeface="Franklin Gothic"/>
                <a:cs typeface="Franklin Gothic"/>
                <a:sym typeface="Frankli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695009" y="12785190"/>
            <a:ext cx="27410408" cy="24840368"/>
          </a:xfrm>
          <a:prstGeom prst="rect">
            <a:avLst/>
          </a:prstGeom>
          <a:noFill/>
          <a:ln>
            <a:noFill/>
          </a:ln>
        </p:spPr>
        <p:txBody>
          <a:bodyPr anchorCtr="0" anchor="t" bIns="45700" lIns="91425" spcFirstLastPara="1" rIns="91425" wrap="square" tIns="45700">
            <a:noAutofit/>
          </a:bodyPr>
          <a:lstStyle>
            <a:lvl1pPr indent="-788606" lvl="0" marL="457200" marR="0" rtl="0" algn="l">
              <a:lnSpc>
                <a:spcPct val="90000"/>
              </a:lnSpc>
              <a:spcBef>
                <a:spcPts val="3150"/>
              </a:spcBef>
              <a:spcAft>
                <a:spcPts val="0"/>
              </a:spcAft>
              <a:buClr>
                <a:schemeClr val="dk1"/>
              </a:buClr>
              <a:buSzPts val="8819"/>
              <a:buFont typeface="Arial"/>
              <a:buChar char="•"/>
              <a:defRPr b="0" i="0" sz="8819" u="none" cap="none" strike="noStrike">
                <a:solidFill>
                  <a:schemeClr val="dk1"/>
                </a:solidFill>
                <a:latin typeface="Source Sans Pro"/>
                <a:ea typeface="Source Sans Pro"/>
                <a:cs typeface="Source Sans Pro"/>
                <a:sym typeface="Source Sans Pro"/>
              </a:defRPr>
            </a:lvl1pPr>
            <a:lvl2pPr indent="-708596" lvl="1" marL="914400" marR="0" rtl="0" algn="l">
              <a:lnSpc>
                <a:spcPct val="90000"/>
              </a:lnSpc>
              <a:spcBef>
                <a:spcPts val="1575"/>
              </a:spcBef>
              <a:spcAft>
                <a:spcPts val="0"/>
              </a:spcAft>
              <a:buClr>
                <a:schemeClr val="dk1"/>
              </a:buClr>
              <a:buSzPts val="7559"/>
              <a:buFont typeface="Arial"/>
              <a:buChar char="•"/>
              <a:defRPr b="0" i="0" sz="7558" u="none" cap="none" strike="noStrike">
                <a:solidFill>
                  <a:schemeClr val="dk1"/>
                </a:solidFill>
                <a:latin typeface="Source Sans Pro"/>
                <a:ea typeface="Source Sans Pro"/>
                <a:cs typeface="Source Sans Pro"/>
                <a:sym typeface="Source Sans Pro"/>
              </a:defRPr>
            </a:lvl2pPr>
            <a:lvl3pPr indent="-628586" lvl="2" marL="13716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3pPr>
            <a:lvl4pPr indent="-588581" lvl="3" marL="1828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4pPr>
            <a:lvl5pPr indent="-588581" lvl="4" marL="22860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5pPr>
            <a:lvl6pPr indent="-588581" lvl="5" marL="27432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6pPr>
            <a:lvl7pPr indent="-588581" lvl="6" marL="32004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7pPr>
            <a:lvl8pPr indent="-588581" lvl="7" marL="36576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8pPr>
            <a:lvl9pPr indent="-588581" lvl="8" marL="4114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9pPr>
          </a:lstStyle>
          <a:p/>
        </p:txBody>
      </p:sp>
      <p:sp>
        <p:nvSpPr>
          <p:cNvPr id="71" name="Google Shape;71;p11"/>
          <p:cNvSpPr txBox="1"/>
          <p:nvPr>
            <p:ph idx="10" type="dt"/>
          </p:nvPr>
        </p:nvSpPr>
        <p:spPr>
          <a:xfrm>
            <a:off x="1980029" y="40040600"/>
            <a:ext cx="6480096"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72" name="Google Shape;72;p11"/>
          <p:cNvSpPr txBox="1"/>
          <p:nvPr>
            <p:ph idx="11" type="ftr"/>
          </p:nvPr>
        </p:nvSpPr>
        <p:spPr>
          <a:xfrm>
            <a:off x="9540141" y="40040600"/>
            <a:ext cx="9720143"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73" name="Google Shape;73;p11"/>
          <p:cNvSpPr txBox="1"/>
          <p:nvPr>
            <p:ph idx="12" type="sldNum"/>
          </p:nvPr>
        </p:nvSpPr>
        <p:spPr>
          <a:xfrm>
            <a:off x="20340300" y="40040600"/>
            <a:ext cx="6480096"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10078" y="17500261"/>
            <a:ext cx="36610545" cy="621009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13859"/>
              <a:buFont typeface="Franklin Gothic"/>
              <a:buNone/>
              <a:defRPr b="0" i="0" sz="13859" u="none" cap="none" strike="noStrike">
                <a:solidFill>
                  <a:schemeClr val="dk1"/>
                </a:solidFill>
                <a:latin typeface="Franklin Gothic"/>
                <a:ea typeface="Franklin Gothic"/>
                <a:cs typeface="Franklin Gothic"/>
                <a:sym typeface="Frankli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7190106" y="11470172"/>
            <a:ext cx="36610545" cy="18270269"/>
          </a:xfrm>
          <a:prstGeom prst="rect">
            <a:avLst/>
          </a:prstGeom>
          <a:noFill/>
          <a:ln>
            <a:noFill/>
          </a:ln>
        </p:spPr>
        <p:txBody>
          <a:bodyPr anchorCtr="0" anchor="t" bIns="45700" lIns="91425" spcFirstLastPara="1" rIns="91425" wrap="square" tIns="45700">
            <a:noAutofit/>
          </a:bodyPr>
          <a:lstStyle>
            <a:lvl1pPr indent="-788606" lvl="0" marL="457200" marR="0" rtl="0" algn="l">
              <a:lnSpc>
                <a:spcPct val="90000"/>
              </a:lnSpc>
              <a:spcBef>
                <a:spcPts val="3150"/>
              </a:spcBef>
              <a:spcAft>
                <a:spcPts val="0"/>
              </a:spcAft>
              <a:buClr>
                <a:schemeClr val="dk1"/>
              </a:buClr>
              <a:buSzPts val="8819"/>
              <a:buFont typeface="Arial"/>
              <a:buChar char="•"/>
              <a:defRPr b="0" i="0" sz="8819" u="none" cap="none" strike="noStrike">
                <a:solidFill>
                  <a:schemeClr val="dk1"/>
                </a:solidFill>
                <a:latin typeface="Source Sans Pro"/>
                <a:ea typeface="Source Sans Pro"/>
                <a:cs typeface="Source Sans Pro"/>
                <a:sym typeface="Source Sans Pro"/>
              </a:defRPr>
            </a:lvl1pPr>
            <a:lvl2pPr indent="-708596" lvl="1" marL="914400" marR="0" rtl="0" algn="l">
              <a:lnSpc>
                <a:spcPct val="90000"/>
              </a:lnSpc>
              <a:spcBef>
                <a:spcPts val="1575"/>
              </a:spcBef>
              <a:spcAft>
                <a:spcPts val="0"/>
              </a:spcAft>
              <a:buClr>
                <a:schemeClr val="dk1"/>
              </a:buClr>
              <a:buSzPts val="7559"/>
              <a:buFont typeface="Arial"/>
              <a:buChar char="•"/>
              <a:defRPr b="0" i="0" sz="7558" u="none" cap="none" strike="noStrike">
                <a:solidFill>
                  <a:schemeClr val="dk1"/>
                </a:solidFill>
                <a:latin typeface="Source Sans Pro"/>
                <a:ea typeface="Source Sans Pro"/>
                <a:cs typeface="Source Sans Pro"/>
                <a:sym typeface="Source Sans Pro"/>
              </a:defRPr>
            </a:lvl2pPr>
            <a:lvl3pPr indent="-628586" lvl="2" marL="13716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3pPr>
            <a:lvl4pPr indent="-588581" lvl="3" marL="1828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4pPr>
            <a:lvl5pPr indent="-588581" lvl="4" marL="22860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5pPr>
            <a:lvl6pPr indent="-588581" lvl="5" marL="27432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6pPr>
            <a:lvl7pPr indent="-588581" lvl="6" marL="32004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7pPr>
            <a:lvl8pPr indent="-588581" lvl="7" marL="36576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8pPr>
            <a:lvl9pPr indent="-588581" lvl="8" marL="4114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9pPr>
          </a:lstStyle>
          <a:p/>
        </p:txBody>
      </p:sp>
      <p:sp>
        <p:nvSpPr>
          <p:cNvPr id="77" name="Google Shape;77;p12"/>
          <p:cNvSpPr txBox="1"/>
          <p:nvPr>
            <p:ph idx="10" type="dt"/>
          </p:nvPr>
        </p:nvSpPr>
        <p:spPr>
          <a:xfrm>
            <a:off x="1980029" y="40040600"/>
            <a:ext cx="6480096"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78" name="Google Shape;78;p12"/>
          <p:cNvSpPr txBox="1"/>
          <p:nvPr>
            <p:ph idx="11" type="ftr"/>
          </p:nvPr>
        </p:nvSpPr>
        <p:spPr>
          <a:xfrm>
            <a:off x="9540141" y="40040600"/>
            <a:ext cx="9720143"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79" name="Google Shape;79;p12"/>
          <p:cNvSpPr txBox="1"/>
          <p:nvPr>
            <p:ph idx="12" type="sldNum"/>
          </p:nvPr>
        </p:nvSpPr>
        <p:spPr>
          <a:xfrm>
            <a:off x="20340300" y="40040600"/>
            <a:ext cx="6480096"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160032" y="7070108"/>
            <a:ext cx="24480360" cy="15040222"/>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18898"/>
              <a:buFont typeface="Franklin Gothic"/>
              <a:buNone/>
              <a:defRPr b="0" i="0" sz="18898" u="none" cap="none" strike="noStrike">
                <a:solidFill>
                  <a:schemeClr val="dk1"/>
                </a:solidFill>
                <a:latin typeface="Franklin Gothic"/>
                <a:ea typeface="Franklin Gothic"/>
                <a:cs typeface="Franklin Gothic"/>
                <a:sym typeface="Frankli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3"/>
          <p:cNvSpPr txBox="1"/>
          <p:nvPr>
            <p:ph idx="1" type="subTitle"/>
          </p:nvPr>
        </p:nvSpPr>
        <p:spPr>
          <a:xfrm>
            <a:off x="3600053" y="22690338"/>
            <a:ext cx="21600318" cy="1043015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3150"/>
              </a:spcBef>
              <a:spcAft>
                <a:spcPts val="0"/>
              </a:spcAft>
              <a:buClr>
                <a:schemeClr val="dk1"/>
              </a:buClr>
              <a:buSzPts val="7559"/>
              <a:buFont typeface="Arial"/>
              <a:buNone/>
              <a:defRPr b="0" i="0" sz="7558" u="none" cap="none" strike="noStrike">
                <a:solidFill>
                  <a:schemeClr val="dk1"/>
                </a:solidFill>
                <a:latin typeface="Source Sans Pro"/>
                <a:ea typeface="Source Sans Pro"/>
                <a:cs typeface="Source Sans Pro"/>
                <a:sym typeface="Source Sans Pro"/>
              </a:defRPr>
            </a:lvl1pPr>
            <a:lvl2pPr lvl="1" marR="0" rtl="0" algn="ctr">
              <a:lnSpc>
                <a:spcPct val="90000"/>
              </a:lnSpc>
              <a:spcBef>
                <a:spcPts val="1575"/>
              </a:spcBef>
              <a:spcAft>
                <a:spcPts val="0"/>
              </a:spcAft>
              <a:buClr>
                <a:schemeClr val="dk1"/>
              </a:buClr>
              <a:buSzPts val="6299"/>
              <a:buFont typeface="Arial"/>
              <a:buNone/>
              <a:defRPr b="0" i="0" sz="6299" u="none" cap="none" strike="noStrike">
                <a:solidFill>
                  <a:schemeClr val="dk1"/>
                </a:solidFill>
                <a:latin typeface="Source Sans Pro"/>
                <a:ea typeface="Source Sans Pro"/>
                <a:cs typeface="Source Sans Pro"/>
                <a:sym typeface="Source Sans Pro"/>
              </a:defRPr>
            </a:lvl2pPr>
            <a:lvl3pPr lvl="2" marR="0" rtl="0" algn="ctr">
              <a:lnSpc>
                <a:spcPct val="90000"/>
              </a:lnSpc>
              <a:spcBef>
                <a:spcPts val="1575"/>
              </a:spcBef>
              <a:spcAft>
                <a:spcPts val="0"/>
              </a:spcAft>
              <a:buClr>
                <a:schemeClr val="dk1"/>
              </a:buClr>
              <a:buSzPts val="5669"/>
              <a:buFont typeface="Arial"/>
              <a:buNone/>
              <a:defRPr b="0" i="0" sz="5669" u="none" cap="none" strike="noStrike">
                <a:solidFill>
                  <a:schemeClr val="dk1"/>
                </a:solidFill>
                <a:latin typeface="Source Sans Pro"/>
                <a:ea typeface="Source Sans Pro"/>
                <a:cs typeface="Source Sans Pro"/>
                <a:sym typeface="Source Sans Pro"/>
              </a:defRPr>
            </a:lvl3pPr>
            <a:lvl4pPr lvl="3" marR="0" rtl="0" algn="ctr">
              <a:lnSpc>
                <a:spcPct val="90000"/>
              </a:lnSpc>
              <a:spcBef>
                <a:spcPts val="1575"/>
              </a:spcBef>
              <a:spcAft>
                <a:spcPts val="0"/>
              </a:spcAft>
              <a:buClr>
                <a:schemeClr val="dk1"/>
              </a:buClr>
              <a:buSzPts val="5040"/>
              <a:buFont typeface="Arial"/>
              <a:buNone/>
              <a:defRPr b="0" i="0" sz="5040" u="none" cap="none" strike="noStrike">
                <a:solidFill>
                  <a:schemeClr val="dk1"/>
                </a:solidFill>
                <a:latin typeface="Source Sans Pro"/>
                <a:ea typeface="Source Sans Pro"/>
                <a:cs typeface="Source Sans Pro"/>
                <a:sym typeface="Source Sans Pro"/>
              </a:defRPr>
            </a:lvl4pPr>
            <a:lvl5pPr lvl="4" marR="0" rtl="0" algn="ctr">
              <a:lnSpc>
                <a:spcPct val="90000"/>
              </a:lnSpc>
              <a:spcBef>
                <a:spcPts val="1575"/>
              </a:spcBef>
              <a:spcAft>
                <a:spcPts val="0"/>
              </a:spcAft>
              <a:buClr>
                <a:schemeClr val="dk1"/>
              </a:buClr>
              <a:buSzPts val="5040"/>
              <a:buFont typeface="Arial"/>
              <a:buNone/>
              <a:defRPr b="0" i="0" sz="5040" u="none" cap="none" strike="noStrike">
                <a:solidFill>
                  <a:schemeClr val="dk1"/>
                </a:solidFill>
                <a:latin typeface="Source Sans Pro"/>
                <a:ea typeface="Source Sans Pro"/>
                <a:cs typeface="Source Sans Pro"/>
                <a:sym typeface="Source Sans Pro"/>
              </a:defRPr>
            </a:lvl5pPr>
            <a:lvl6pPr lvl="5" marR="0" rtl="0" algn="ctr">
              <a:lnSpc>
                <a:spcPct val="90000"/>
              </a:lnSpc>
              <a:spcBef>
                <a:spcPts val="1575"/>
              </a:spcBef>
              <a:spcAft>
                <a:spcPts val="0"/>
              </a:spcAft>
              <a:buClr>
                <a:schemeClr val="dk1"/>
              </a:buClr>
              <a:buSzPts val="5040"/>
              <a:buFont typeface="Arial"/>
              <a:buNone/>
              <a:defRPr b="0" i="0" sz="5040" u="none" cap="none" strike="noStrike">
                <a:solidFill>
                  <a:schemeClr val="dk1"/>
                </a:solidFill>
                <a:latin typeface="Source Sans Pro"/>
                <a:ea typeface="Source Sans Pro"/>
                <a:cs typeface="Source Sans Pro"/>
                <a:sym typeface="Source Sans Pro"/>
              </a:defRPr>
            </a:lvl6pPr>
            <a:lvl7pPr lvl="6" marR="0" rtl="0" algn="ctr">
              <a:lnSpc>
                <a:spcPct val="90000"/>
              </a:lnSpc>
              <a:spcBef>
                <a:spcPts val="1575"/>
              </a:spcBef>
              <a:spcAft>
                <a:spcPts val="0"/>
              </a:spcAft>
              <a:buClr>
                <a:schemeClr val="dk1"/>
              </a:buClr>
              <a:buSzPts val="5040"/>
              <a:buFont typeface="Arial"/>
              <a:buNone/>
              <a:defRPr b="0" i="0" sz="5040" u="none" cap="none" strike="noStrike">
                <a:solidFill>
                  <a:schemeClr val="dk1"/>
                </a:solidFill>
                <a:latin typeface="Source Sans Pro"/>
                <a:ea typeface="Source Sans Pro"/>
                <a:cs typeface="Source Sans Pro"/>
                <a:sym typeface="Source Sans Pro"/>
              </a:defRPr>
            </a:lvl7pPr>
            <a:lvl8pPr lvl="7" marR="0" rtl="0" algn="ctr">
              <a:lnSpc>
                <a:spcPct val="90000"/>
              </a:lnSpc>
              <a:spcBef>
                <a:spcPts val="1575"/>
              </a:spcBef>
              <a:spcAft>
                <a:spcPts val="0"/>
              </a:spcAft>
              <a:buClr>
                <a:schemeClr val="dk1"/>
              </a:buClr>
              <a:buSzPts val="5040"/>
              <a:buFont typeface="Arial"/>
              <a:buNone/>
              <a:defRPr b="0" i="0" sz="5040" u="none" cap="none" strike="noStrike">
                <a:solidFill>
                  <a:schemeClr val="dk1"/>
                </a:solidFill>
                <a:latin typeface="Source Sans Pro"/>
                <a:ea typeface="Source Sans Pro"/>
                <a:cs typeface="Source Sans Pro"/>
                <a:sym typeface="Source Sans Pro"/>
              </a:defRPr>
            </a:lvl8pPr>
            <a:lvl9pPr lvl="8" marR="0" rtl="0" algn="ctr">
              <a:lnSpc>
                <a:spcPct val="90000"/>
              </a:lnSpc>
              <a:spcBef>
                <a:spcPts val="1575"/>
              </a:spcBef>
              <a:spcAft>
                <a:spcPts val="0"/>
              </a:spcAft>
              <a:buClr>
                <a:schemeClr val="dk1"/>
              </a:buClr>
              <a:buSzPts val="5040"/>
              <a:buFont typeface="Arial"/>
              <a:buNone/>
              <a:defRPr b="0" i="0" sz="5040" u="none" cap="none" strike="noStrike">
                <a:solidFill>
                  <a:schemeClr val="dk1"/>
                </a:solidFill>
                <a:latin typeface="Source Sans Pro"/>
                <a:ea typeface="Source Sans Pro"/>
                <a:cs typeface="Source Sans Pro"/>
                <a:sym typeface="Source Sans Pro"/>
              </a:defRPr>
            </a:lvl9pPr>
          </a:lstStyle>
          <a:p/>
        </p:txBody>
      </p:sp>
      <p:sp>
        <p:nvSpPr>
          <p:cNvPr id="18" name="Google Shape;18;p3"/>
          <p:cNvSpPr txBox="1"/>
          <p:nvPr>
            <p:ph idx="10" type="dt"/>
          </p:nvPr>
        </p:nvSpPr>
        <p:spPr>
          <a:xfrm>
            <a:off x="1980029" y="40040600"/>
            <a:ext cx="6480096"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19" name="Google Shape;19;p3"/>
          <p:cNvSpPr txBox="1"/>
          <p:nvPr>
            <p:ph idx="11" type="ftr"/>
          </p:nvPr>
        </p:nvSpPr>
        <p:spPr>
          <a:xfrm>
            <a:off x="9540141" y="40040600"/>
            <a:ext cx="9720143"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20" name="Google Shape;20;p3"/>
          <p:cNvSpPr txBox="1"/>
          <p:nvPr>
            <p:ph idx="12" type="sldNum"/>
          </p:nvPr>
        </p:nvSpPr>
        <p:spPr>
          <a:xfrm>
            <a:off x="20340300" y="40040600"/>
            <a:ext cx="6480096"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980029" y="2300044"/>
            <a:ext cx="24840368" cy="8350126"/>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13859"/>
              <a:buFont typeface="Franklin Gothic"/>
              <a:buNone/>
              <a:defRPr b="0" i="0" sz="13859" u="none" cap="none" strike="noStrike">
                <a:solidFill>
                  <a:schemeClr val="dk1"/>
                </a:solidFill>
                <a:latin typeface="Franklin Gothic"/>
                <a:ea typeface="Franklin Gothic"/>
                <a:cs typeface="Franklin Gothic"/>
                <a:sym typeface="Frankli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4"/>
          <p:cNvSpPr txBox="1"/>
          <p:nvPr>
            <p:ph idx="1" type="body"/>
          </p:nvPr>
        </p:nvSpPr>
        <p:spPr>
          <a:xfrm>
            <a:off x="1980029" y="11500170"/>
            <a:ext cx="24840368" cy="27410408"/>
          </a:xfrm>
          <a:prstGeom prst="rect">
            <a:avLst/>
          </a:prstGeom>
          <a:noFill/>
          <a:ln>
            <a:noFill/>
          </a:ln>
        </p:spPr>
        <p:txBody>
          <a:bodyPr anchorCtr="0" anchor="t" bIns="45700" lIns="91425" spcFirstLastPara="1" rIns="91425" wrap="square" tIns="45700">
            <a:noAutofit/>
          </a:bodyPr>
          <a:lstStyle>
            <a:lvl1pPr indent="-788606" lvl="0" marL="457200" marR="0" rtl="0" algn="l">
              <a:lnSpc>
                <a:spcPct val="90000"/>
              </a:lnSpc>
              <a:spcBef>
                <a:spcPts val="3150"/>
              </a:spcBef>
              <a:spcAft>
                <a:spcPts val="0"/>
              </a:spcAft>
              <a:buClr>
                <a:schemeClr val="dk1"/>
              </a:buClr>
              <a:buSzPts val="8819"/>
              <a:buFont typeface="Arial"/>
              <a:buChar char="•"/>
              <a:defRPr b="0" i="0" sz="8819" u="none" cap="none" strike="noStrike">
                <a:solidFill>
                  <a:schemeClr val="dk1"/>
                </a:solidFill>
                <a:latin typeface="Source Sans Pro"/>
                <a:ea typeface="Source Sans Pro"/>
                <a:cs typeface="Source Sans Pro"/>
                <a:sym typeface="Source Sans Pro"/>
              </a:defRPr>
            </a:lvl1pPr>
            <a:lvl2pPr indent="-708596" lvl="1" marL="914400" marR="0" rtl="0" algn="l">
              <a:lnSpc>
                <a:spcPct val="90000"/>
              </a:lnSpc>
              <a:spcBef>
                <a:spcPts val="1575"/>
              </a:spcBef>
              <a:spcAft>
                <a:spcPts val="0"/>
              </a:spcAft>
              <a:buClr>
                <a:schemeClr val="dk1"/>
              </a:buClr>
              <a:buSzPts val="7559"/>
              <a:buFont typeface="Arial"/>
              <a:buChar char="•"/>
              <a:defRPr b="0" i="0" sz="7558" u="none" cap="none" strike="noStrike">
                <a:solidFill>
                  <a:schemeClr val="dk1"/>
                </a:solidFill>
                <a:latin typeface="Source Sans Pro"/>
                <a:ea typeface="Source Sans Pro"/>
                <a:cs typeface="Source Sans Pro"/>
                <a:sym typeface="Source Sans Pro"/>
              </a:defRPr>
            </a:lvl2pPr>
            <a:lvl3pPr indent="-628586" lvl="2" marL="13716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3pPr>
            <a:lvl4pPr indent="-588581" lvl="3" marL="1828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4pPr>
            <a:lvl5pPr indent="-588581" lvl="4" marL="22860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5pPr>
            <a:lvl6pPr indent="-588581" lvl="5" marL="27432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6pPr>
            <a:lvl7pPr indent="-588581" lvl="6" marL="32004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7pPr>
            <a:lvl8pPr indent="-588581" lvl="7" marL="36576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8pPr>
            <a:lvl9pPr indent="-588581" lvl="8" marL="4114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9pPr>
          </a:lstStyle>
          <a:p/>
        </p:txBody>
      </p:sp>
      <p:sp>
        <p:nvSpPr>
          <p:cNvPr id="24" name="Google Shape;24;p4"/>
          <p:cNvSpPr txBox="1"/>
          <p:nvPr>
            <p:ph idx="10" type="dt"/>
          </p:nvPr>
        </p:nvSpPr>
        <p:spPr>
          <a:xfrm>
            <a:off x="1980029" y="40040600"/>
            <a:ext cx="6480096"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25" name="Google Shape;25;p4"/>
          <p:cNvSpPr txBox="1"/>
          <p:nvPr>
            <p:ph idx="11" type="ftr"/>
          </p:nvPr>
        </p:nvSpPr>
        <p:spPr>
          <a:xfrm>
            <a:off x="9540141" y="40040600"/>
            <a:ext cx="9720143"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26" name="Google Shape;26;p4"/>
          <p:cNvSpPr txBox="1"/>
          <p:nvPr>
            <p:ph idx="12" type="sldNum"/>
          </p:nvPr>
        </p:nvSpPr>
        <p:spPr>
          <a:xfrm>
            <a:off x="20340300" y="40040600"/>
            <a:ext cx="6480096"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1965030" y="10770172"/>
            <a:ext cx="24840368" cy="17970263"/>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18898"/>
              <a:buFont typeface="Franklin Gothic"/>
              <a:buNone/>
              <a:defRPr b="0" i="0" sz="18898" u="none" cap="none" strike="noStrike">
                <a:solidFill>
                  <a:schemeClr val="dk1"/>
                </a:solidFill>
                <a:latin typeface="Franklin Gothic"/>
                <a:ea typeface="Franklin Gothic"/>
                <a:cs typeface="Franklin Gothic"/>
                <a:sym typeface="Frankli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
          <p:cNvSpPr txBox="1"/>
          <p:nvPr>
            <p:ph idx="1" type="body"/>
          </p:nvPr>
        </p:nvSpPr>
        <p:spPr>
          <a:xfrm>
            <a:off x="1965030" y="28910441"/>
            <a:ext cx="24840368" cy="945013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3150"/>
              </a:spcBef>
              <a:spcAft>
                <a:spcPts val="0"/>
              </a:spcAft>
              <a:buClr>
                <a:schemeClr val="dk1"/>
              </a:buClr>
              <a:buSzPts val="7559"/>
              <a:buFont typeface="Arial"/>
              <a:buNone/>
              <a:defRPr b="0" i="0" sz="7558"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1575"/>
              </a:spcBef>
              <a:spcAft>
                <a:spcPts val="0"/>
              </a:spcAft>
              <a:buClr>
                <a:srgbClr val="888888"/>
              </a:buClr>
              <a:buSzPts val="6299"/>
              <a:buFont typeface="Arial"/>
              <a:buNone/>
              <a:defRPr b="0" i="0" sz="6299" u="none" cap="none" strike="noStrike">
                <a:solidFill>
                  <a:srgbClr val="888888"/>
                </a:solidFill>
                <a:latin typeface="Source Sans Pro"/>
                <a:ea typeface="Source Sans Pro"/>
                <a:cs typeface="Source Sans Pro"/>
                <a:sym typeface="Source Sans Pro"/>
              </a:defRPr>
            </a:lvl2pPr>
            <a:lvl3pPr indent="-228600" lvl="2" marL="1371600" marR="0" rtl="0" algn="l">
              <a:lnSpc>
                <a:spcPct val="90000"/>
              </a:lnSpc>
              <a:spcBef>
                <a:spcPts val="1575"/>
              </a:spcBef>
              <a:spcAft>
                <a:spcPts val="0"/>
              </a:spcAft>
              <a:buClr>
                <a:srgbClr val="888888"/>
              </a:buClr>
              <a:buSzPts val="5669"/>
              <a:buFont typeface="Arial"/>
              <a:buNone/>
              <a:defRPr b="0" i="0" sz="5669" u="none" cap="none" strike="noStrike">
                <a:solidFill>
                  <a:srgbClr val="888888"/>
                </a:solidFill>
                <a:latin typeface="Source Sans Pro"/>
                <a:ea typeface="Source Sans Pro"/>
                <a:cs typeface="Source Sans Pro"/>
                <a:sym typeface="Source Sans Pro"/>
              </a:defRPr>
            </a:lvl3pPr>
            <a:lvl4pPr indent="-228600" lvl="3" marL="1828800" marR="0" rtl="0" algn="l">
              <a:lnSpc>
                <a:spcPct val="90000"/>
              </a:lnSpc>
              <a:spcBef>
                <a:spcPts val="1575"/>
              </a:spcBef>
              <a:spcAft>
                <a:spcPts val="0"/>
              </a:spcAft>
              <a:buClr>
                <a:srgbClr val="888888"/>
              </a:buClr>
              <a:buSzPts val="5040"/>
              <a:buFont typeface="Arial"/>
              <a:buNone/>
              <a:defRPr b="0" i="0" sz="5040" u="none" cap="none" strike="noStrike">
                <a:solidFill>
                  <a:srgbClr val="888888"/>
                </a:solidFill>
                <a:latin typeface="Source Sans Pro"/>
                <a:ea typeface="Source Sans Pro"/>
                <a:cs typeface="Source Sans Pro"/>
                <a:sym typeface="Source Sans Pro"/>
              </a:defRPr>
            </a:lvl4pPr>
            <a:lvl5pPr indent="-228600" lvl="4" marL="2286000" marR="0" rtl="0" algn="l">
              <a:lnSpc>
                <a:spcPct val="90000"/>
              </a:lnSpc>
              <a:spcBef>
                <a:spcPts val="1575"/>
              </a:spcBef>
              <a:spcAft>
                <a:spcPts val="0"/>
              </a:spcAft>
              <a:buClr>
                <a:srgbClr val="888888"/>
              </a:buClr>
              <a:buSzPts val="5040"/>
              <a:buFont typeface="Arial"/>
              <a:buNone/>
              <a:defRPr b="0" i="0" sz="5040" u="none" cap="none" strike="noStrike">
                <a:solidFill>
                  <a:srgbClr val="888888"/>
                </a:solidFill>
                <a:latin typeface="Source Sans Pro"/>
                <a:ea typeface="Source Sans Pro"/>
                <a:cs typeface="Source Sans Pro"/>
                <a:sym typeface="Source Sans Pro"/>
              </a:defRPr>
            </a:lvl5pPr>
            <a:lvl6pPr indent="-228600" lvl="5" marL="2743200" marR="0" rtl="0" algn="l">
              <a:lnSpc>
                <a:spcPct val="90000"/>
              </a:lnSpc>
              <a:spcBef>
                <a:spcPts val="1575"/>
              </a:spcBef>
              <a:spcAft>
                <a:spcPts val="0"/>
              </a:spcAft>
              <a:buClr>
                <a:srgbClr val="888888"/>
              </a:buClr>
              <a:buSzPts val="5040"/>
              <a:buFont typeface="Arial"/>
              <a:buNone/>
              <a:defRPr b="0" i="0" sz="5040" u="none" cap="none" strike="noStrike">
                <a:solidFill>
                  <a:srgbClr val="888888"/>
                </a:solidFill>
                <a:latin typeface="Source Sans Pro"/>
                <a:ea typeface="Source Sans Pro"/>
                <a:cs typeface="Source Sans Pro"/>
                <a:sym typeface="Source Sans Pro"/>
              </a:defRPr>
            </a:lvl6pPr>
            <a:lvl7pPr indent="-228600" lvl="6" marL="3200400" marR="0" rtl="0" algn="l">
              <a:lnSpc>
                <a:spcPct val="90000"/>
              </a:lnSpc>
              <a:spcBef>
                <a:spcPts val="1575"/>
              </a:spcBef>
              <a:spcAft>
                <a:spcPts val="0"/>
              </a:spcAft>
              <a:buClr>
                <a:srgbClr val="888888"/>
              </a:buClr>
              <a:buSzPts val="5040"/>
              <a:buFont typeface="Arial"/>
              <a:buNone/>
              <a:defRPr b="0" i="0" sz="5040" u="none" cap="none" strike="noStrike">
                <a:solidFill>
                  <a:srgbClr val="888888"/>
                </a:solidFill>
                <a:latin typeface="Source Sans Pro"/>
                <a:ea typeface="Source Sans Pro"/>
                <a:cs typeface="Source Sans Pro"/>
                <a:sym typeface="Source Sans Pro"/>
              </a:defRPr>
            </a:lvl7pPr>
            <a:lvl8pPr indent="-228600" lvl="7" marL="3657600" marR="0" rtl="0" algn="l">
              <a:lnSpc>
                <a:spcPct val="90000"/>
              </a:lnSpc>
              <a:spcBef>
                <a:spcPts val="1575"/>
              </a:spcBef>
              <a:spcAft>
                <a:spcPts val="0"/>
              </a:spcAft>
              <a:buClr>
                <a:srgbClr val="888888"/>
              </a:buClr>
              <a:buSzPts val="5040"/>
              <a:buFont typeface="Arial"/>
              <a:buNone/>
              <a:defRPr b="0" i="0" sz="5040" u="none" cap="none" strike="noStrike">
                <a:solidFill>
                  <a:srgbClr val="888888"/>
                </a:solidFill>
                <a:latin typeface="Source Sans Pro"/>
                <a:ea typeface="Source Sans Pro"/>
                <a:cs typeface="Source Sans Pro"/>
                <a:sym typeface="Source Sans Pro"/>
              </a:defRPr>
            </a:lvl8pPr>
            <a:lvl9pPr indent="-228600" lvl="8" marL="4114800" marR="0" rtl="0" algn="l">
              <a:lnSpc>
                <a:spcPct val="90000"/>
              </a:lnSpc>
              <a:spcBef>
                <a:spcPts val="1575"/>
              </a:spcBef>
              <a:spcAft>
                <a:spcPts val="0"/>
              </a:spcAft>
              <a:buClr>
                <a:srgbClr val="888888"/>
              </a:buClr>
              <a:buSzPts val="5040"/>
              <a:buFont typeface="Arial"/>
              <a:buNone/>
              <a:defRPr b="0" i="0" sz="5040" u="none" cap="none" strike="noStrike">
                <a:solidFill>
                  <a:srgbClr val="888888"/>
                </a:solidFill>
                <a:latin typeface="Source Sans Pro"/>
                <a:ea typeface="Source Sans Pro"/>
                <a:cs typeface="Source Sans Pro"/>
                <a:sym typeface="Source Sans Pro"/>
              </a:defRPr>
            </a:lvl9pPr>
          </a:lstStyle>
          <a:p/>
        </p:txBody>
      </p:sp>
      <p:sp>
        <p:nvSpPr>
          <p:cNvPr id="30" name="Google Shape;30;p5"/>
          <p:cNvSpPr txBox="1"/>
          <p:nvPr>
            <p:ph idx="10" type="dt"/>
          </p:nvPr>
        </p:nvSpPr>
        <p:spPr>
          <a:xfrm>
            <a:off x="1980029" y="40040600"/>
            <a:ext cx="6480096"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31" name="Google Shape;31;p5"/>
          <p:cNvSpPr txBox="1"/>
          <p:nvPr>
            <p:ph idx="11" type="ftr"/>
          </p:nvPr>
        </p:nvSpPr>
        <p:spPr>
          <a:xfrm>
            <a:off x="9540141" y="40040600"/>
            <a:ext cx="9720143"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32" name="Google Shape;32;p5"/>
          <p:cNvSpPr txBox="1"/>
          <p:nvPr>
            <p:ph idx="12" type="sldNum"/>
          </p:nvPr>
        </p:nvSpPr>
        <p:spPr>
          <a:xfrm>
            <a:off x="20340300" y="40040600"/>
            <a:ext cx="6480096"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980029" y="2300044"/>
            <a:ext cx="24840368" cy="8350126"/>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13859"/>
              <a:buFont typeface="Franklin Gothic"/>
              <a:buNone/>
              <a:defRPr b="0" i="0" sz="13859" u="none" cap="none" strike="noStrike">
                <a:solidFill>
                  <a:schemeClr val="dk1"/>
                </a:solidFill>
                <a:latin typeface="Franklin Gothic"/>
                <a:ea typeface="Franklin Gothic"/>
                <a:cs typeface="Franklin Gothic"/>
                <a:sym typeface="Frankli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6"/>
          <p:cNvSpPr txBox="1"/>
          <p:nvPr>
            <p:ph idx="1" type="body"/>
          </p:nvPr>
        </p:nvSpPr>
        <p:spPr>
          <a:xfrm>
            <a:off x="1980029" y="11500170"/>
            <a:ext cx="12240181" cy="27410408"/>
          </a:xfrm>
          <a:prstGeom prst="rect">
            <a:avLst/>
          </a:prstGeom>
          <a:noFill/>
          <a:ln>
            <a:noFill/>
          </a:ln>
        </p:spPr>
        <p:txBody>
          <a:bodyPr anchorCtr="0" anchor="t" bIns="45700" lIns="91425" spcFirstLastPara="1" rIns="91425" wrap="square" tIns="45700">
            <a:noAutofit/>
          </a:bodyPr>
          <a:lstStyle>
            <a:lvl1pPr indent="-788606" lvl="0" marL="457200" marR="0" rtl="0" algn="l">
              <a:lnSpc>
                <a:spcPct val="90000"/>
              </a:lnSpc>
              <a:spcBef>
                <a:spcPts val="3150"/>
              </a:spcBef>
              <a:spcAft>
                <a:spcPts val="0"/>
              </a:spcAft>
              <a:buClr>
                <a:schemeClr val="dk1"/>
              </a:buClr>
              <a:buSzPts val="8819"/>
              <a:buFont typeface="Arial"/>
              <a:buChar char="•"/>
              <a:defRPr b="0" i="0" sz="8819" u="none" cap="none" strike="noStrike">
                <a:solidFill>
                  <a:schemeClr val="dk1"/>
                </a:solidFill>
                <a:latin typeface="Source Sans Pro"/>
                <a:ea typeface="Source Sans Pro"/>
                <a:cs typeface="Source Sans Pro"/>
                <a:sym typeface="Source Sans Pro"/>
              </a:defRPr>
            </a:lvl1pPr>
            <a:lvl2pPr indent="-708596" lvl="1" marL="914400" marR="0" rtl="0" algn="l">
              <a:lnSpc>
                <a:spcPct val="90000"/>
              </a:lnSpc>
              <a:spcBef>
                <a:spcPts val="1575"/>
              </a:spcBef>
              <a:spcAft>
                <a:spcPts val="0"/>
              </a:spcAft>
              <a:buClr>
                <a:schemeClr val="dk1"/>
              </a:buClr>
              <a:buSzPts val="7559"/>
              <a:buFont typeface="Arial"/>
              <a:buChar char="•"/>
              <a:defRPr b="0" i="0" sz="7558" u="none" cap="none" strike="noStrike">
                <a:solidFill>
                  <a:schemeClr val="dk1"/>
                </a:solidFill>
                <a:latin typeface="Source Sans Pro"/>
                <a:ea typeface="Source Sans Pro"/>
                <a:cs typeface="Source Sans Pro"/>
                <a:sym typeface="Source Sans Pro"/>
              </a:defRPr>
            </a:lvl2pPr>
            <a:lvl3pPr indent="-628586" lvl="2" marL="13716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3pPr>
            <a:lvl4pPr indent="-588581" lvl="3" marL="1828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4pPr>
            <a:lvl5pPr indent="-588581" lvl="4" marL="22860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5pPr>
            <a:lvl6pPr indent="-588581" lvl="5" marL="27432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6pPr>
            <a:lvl7pPr indent="-588581" lvl="6" marL="32004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7pPr>
            <a:lvl8pPr indent="-588581" lvl="7" marL="36576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8pPr>
            <a:lvl9pPr indent="-588581" lvl="8" marL="4114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9pPr>
          </a:lstStyle>
          <a:p/>
        </p:txBody>
      </p:sp>
      <p:sp>
        <p:nvSpPr>
          <p:cNvPr id="36" name="Google Shape;36;p6"/>
          <p:cNvSpPr txBox="1"/>
          <p:nvPr>
            <p:ph idx="2" type="body"/>
          </p:nvPr>
        </p:nvSpPr>
        <p:spPr>
          <a:xfrm>
            <a:off x="14580216" y="11500170"/>
            <a:ext cx="12240181" cy="27410408"/>
          </a:xfrm>
          <a:prstGeom prst="rect">
            <a:avLst/>
          </a:prstGeom>
          <a:noFill/>
          <a:ln>
            <a:noFill/>
          </a:ln>
        </p:spPr>
        <p:txBody>
          <a:bodyPr anchorCtr="0" anchor="t" bIns="45700" lIns="91425" spcFirstLastPara="1" rIns="91425" wrap="square" tIns="45700">
            <a:noAutofit/>
          </a:bodyPr>
          <a:lstStyle>
            <a:lvl1pPr indent="-788606" lvl="0" marL="457200" marR="0" rtl="0" algn="l">
              <a:lnSpc>
                <a:spcPct val="90000"/>
              </a:lnSpc>
              <a:spcBef>
                <a:spcPts val="3150"/>
              </a:spcBef>
              <a:spcAft>
                <a:spcPts val="0"/>
              </a:spcAft>
              <a:buClr>
                <a:schemeClr val="dk1"/>
              </a:buClr>
              <a:buSzPts val="8819"/>
              <a:buFont typeface="Arial"/>
              <a:buChar char="•"/>
              <a:defRPr b="0" i="0" sz="8819" u="none" cap="none" strike="noStrike">
                <a:solidFill>
                  <a:schemeClr val="dk1"/>
                </a:solidFill>
                <a:latin typeface="Source Sans Pro"/>
                <a:ea typeface="Source Sans Pro"/>
                <a:cs typeface="Source Sans Pro"/>
                <a:sym typeface="Source Sans Pro"/>
              </a:defRPr>
            </a:lvl1pPr>
            <a:lvl2pPr indent="-708596" lvl="1" marL="914400" marR="0" rtl="0" algn="l">
              <a:lnSpc>
                <a:spcPct val="90000"/>
              </a:lnSpc>
              <a:spcBef>
                <a:spcPts val="1575"/>
              </a:spcBef>
              <a:spcAft>
                <a:spcPts val="0"/>
              </a:spcAft>
              <a:buClr>
                <a:schemeClr val="dk1"/>
              </a:buClr>
              <a:buSzPts val="7559"/>
              <a:buFont typeface="Arial"/>
              <a:buChar char="•"/>
              <a:defRPr b="0" i="0" sz="7558" u="none" cap="none" strike="noStrike">
                <a:solidFill>
                  <a:schemeClr val="dk1"/>
                </a:solidFill>
                <a:latin typeface="Source Sans Pro"/>
                <a:ea typeface="Source Sans Pro"/>
                <a:cs typeface="Source Sans Pro"/>
                <a:sym typeface="Source Sans Pro"/>
              </a:defRPr>
            </a:lvl2pPr>
            <a:lvl3pPr indent="-628586" lvl="2" marL="13716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3pPr>
            <a:lvl4pPr indent="-588581" lvl="3" marL="1828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4pPr>
            <a:lvl5pPr indent="-588581" lvl="4" marL="22860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5pPr>
            <a:lvl6pPr indent="-588581" lvl="5" marL="27432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6pPr>
            <a:lvl7pPr indent="-588581" lvl="6" marL="32004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7pPr>
            <a:lvl8pPr indent="-588581" lvl="7" marL="36576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8pPr>
            <a:lvl9pPr indent="-588581" lvl="8" marL="4114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9pPr>
          </a:lstStyle>
          <a:p/>
        </p:txBody>
      </p:sp>
      <p:sp>
        <p:nvSpPr>
          <p:cNvPr id="37" name="Google Shape;37;p6"/>
          <p:cNvSpPr txBox="1"/>
          <p:nvPr>
            <p:ph idx="10" type="dt"/>
          </p:nvPr>
        </p:nvSpPr>
        <p:spPr>
          <a:xfrm>
            <a:off x="1980029" y="40040600"/>
            <a:ext cx="6480096"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38" name="Google Shape;38;p6"/>
          <p:cNvSpPr txBox="1"/>
          <p:nvPr>
            <p:ph idx="11" type="ftr"/>
          </p:nvPr>
        </p:nvSpPr>
        <p:spPr>
          <a:xfrm>
            <a:off x="9540141" y="40040600"/>
            <a:ext cx="9720143"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39" name="Google Shape;39;p6"/>
          <p:cNvSpPr txBox="1"/>
          <p:nvPr>
            <p:ph idx="12" type="sldNum"/>
          </p:nvPr>
        </p:nvSpPr>
        <p:spPr>
          <a:xfrm>
            <a:off x="20340300" y="40040600"/>
            <a:ext cx="6480096"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983780" y="2300044"/>
            <a:ext cx="24840368" cy="8350126"/>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13859"/>
              <a:buFont typeface="Franklin Gothic"/>
              <a:buNone/>
              <a:defRPr b="0" i="0" sz="13859" u="none" cap="none" strike="noStrike">
                <a:solidFill>
                  <a:schemeClr val="dk1"/>
                </a:solidFill>
                <a:latin typeface="Franklin Gothic"/>
                <a:ea typeface="Franklin Gothic"/>
                <a:cs typeface="Franklin Gothic"/>
                <a:sym typeface="Frankli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7"/>
          <p:cNvSpPr txBox="1"/>
          <p:nvPr>
            <p:ph idx="1" type="body"/>
          </p:nvPr>
        </p:nvSpPr>
        <p:spPr>
          <a:xfrm>
            <a:off x="1983784" y="10590160"/>
            <a:ext cx="12183928" cy="519007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3150"/>
              </a:spcBef>
              <a:spcAft>
                <a:spcPts val="0"/>
              </a:spcAft>
              <a:buClr>
                <a:schemeClr val="dk1"/>
              </a:buClr>
              <a:buSzPts val="7559"/>
              <a:buFont typeface="Arial"/>
              <a:buNone/>
              <a:defRPr b="1" i="0" sz="7558"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1575"/>
              </a:spcBef>
              <a:spcAft>
                <a:spcPts val="0"/>
              </a:spcAft>
              <a:buClr>
                <a:schemeClr val="dk1"/>
              </a:buClr>
              <a:buSzPts val="6299"/>
              <a:buFont typeface="Arial"/>
              <a:buNone/>
              <a:defRPr b="1" i="0" sz="6299" u="none" cap="none" strike="noStrike">
                <a:solidFill>
                  <a:schemeClr val="dk1"/>
                </a:solidFill>
                <a:latin typeface="Source Sans Pro"/>
                <a:ea typeface="Source Sans Pro"/>
                <a:cs typeface="Source Sans Pro"/>
                <a:sym typeface="Source Sans Pro"/>
              </a:defRPr>
            </a:lvl2pPr>
            <a:lvl3pPr indent="-228600" lvl="2" marL="1371600" marR="0" rtl="0" algn="l">
              <a:lnSpc>
                <a:spcPct val="90000"/>
              </a:lnSpc>
              <a:spcBef>
                <a:spcPts val="1575"/>
              </a:spcBef>
              <a:spcAft>
                <a:spcPts val="0"/>
              </a:spcAft>
              <a:buClr>
                <a:schemeClr val="dk1"/>
              </a:buClr>
              <a:buSzPts val="5669"/>
              <a:buFont typeface="Arial"/>
              <a:buNone/>
              <a:defRPr b="1" i="0" sz="5669" u="none" cap="none" strike="noStrike">
                <a:solidFill>
                  <a:schemeClr val="dk1"/>
                </a:solidFill>
                <a:latin typeface="Source Sans Pro"/>
                <a:ea typeface="Source Sans Pro"/>
                <a:cs typeface="Source Sans Pro"/>
                <a:sym typeface="Source Sans Pro"/>
              </a:defRPr>
            </a:lvl3pPr>
            <a:lvl4pPr indent="-228600" lvl="3" marL="1828800" marR="0" rtl="0" algn="l">
              <a:lnSpc>
                <a:spcPct val="90000"/>
              </a:lnSpc>
              <a:spcBef>
                <a:spcPts val="1575"/>
              </a:spcBef>
              <a:spcAft>
                <a:spcPts val="0"/>
              </a:spcAft>
              <a:buClr>
                <a:schemeClr val="dk1"/>
              </a:buClr>
              <a:buSzPts val="5040"/>
              <a:buFont typeface="Arial"/>
              <a:buNone/>
              <a:defRPr b="1" i="0" sz="5040" u="none" cap="none" strike="noStrike">
                <a:solidFill>
                  <a:schemeClr val="dk1"/>
                </a:solidFill>
                <a:latin typeface="Source Sans Pro"/>
                <a:ea typeface="Source Sans Pro"/>
                <a:cs typeface="Source Sans Pro"/>
                <a:sym typeface="Source Sans Pro"/>
              </a:defRPr>
            </a:lvl4pPr>
            <a:lvl5pPr indent="-228600" lvl="4" marL="2286000" marR="0" rtl="0" algn="l">
              <a:lnSpc>
                <a:spcPct val="90000"/>
              </a:lnSpc>
              <a:spcBef>
                <a:spcPts val="1575"/>
              </a:spcBef>
              <a:spcAft>
                <a:spcPts val="0"/>
              </a:spcAft>
              <a:buClr>
                <a:schemeClr val="dk1"/>
              </a:buClr>
              <a:buSzPts val="5040"/>
              <a:buFont typeface="Arial"/>
              <a:buNone/>
              <a:defRPr b="1" i="0" sz="5040" u="none" cap="none" strike="noStrike">
                <a:solidFill>
                  <a:schemeClr val="dk1"/>
                </a:solidFill>
                <a:latin typeface="Source Sans Pro"/>
                <a:ea typeface="Source Sans Pro"/>
                <a:cs typeface="Source Sans Pro"/>
                <a:sym typeface="Source Sans Pro"/>
              </a:defRPr>
            </a:lvl5pPr>
            <a:lvl6pPr indent="-228600" lvl="5" marL="2743200" marR="0" rtl="0" algn="l">
              <a:lnSpc>
                <a:spcPct val="90000"/>
              </a:lnSpc>
              <a:spcBef>
                <a:spcPts val="1575"/>
              </a:spcBef>
              <a:spcAft>
                <a:spcPts val="0"/>
              </a:spcAft>
              <a:buClr>
                <a:schemeClr val="dk1"/>
              </a:buClr>
              <a:buSzPts val="5040"/>
              <a:buFont typeface="Arial"/>
              <a:buNone/>
              <a:defRPr b="1" i="0" sz="5040" u="none" cap="none" strike="noStrike">
                <a:solidFill>
                  <a:schemeClr val="dk1"/>
                </a:solidFill>
                <a:latin typeface="Source Sans Pro"/>
                <a:ea typeface="Source Sans Pro"/>
                <a:cs typeface="Source Sans Pro"/>
                <a:sym typeface="Source Sans Pro"/>
              </a:defRPr>
            </a:lvl6pPr>
            <a:lvl7pPr indent="-228600" lvl="6" marL="3200400" marR="0" rtl="0" algn="l">
              <a:lnSpc>
                <a:spcPct val="90000"/>
              </a:lnSpc>
              <a:spcBef>
                <a:spcPts val="1575"/>
              </a:spcBef>
              <a:spcAft>
                <a:spcPts val="0"/>
              </a:spcAft>
              <a:buClr>
                <a:schemeClr val="dk1"/>
              </a:buClr>
              <a:buSzPts val="5040"/>
              <a:buFont typeface="Arial"/>
              <a:buNone/>
              <a:defRPr b="1" i="0" sz="5040" u="none" cap="none" strike="noStrike">
                <a:solidFill>
                  <a:schemeClr val="dk1"/>
                </a:solidFill>
                <a:latin typeface="Source Sans Pro"/>
                <a:ea typeface="Source Sans Pro"/>
                <a:cs typeface="Source Sans Pro"/>
                <a:sym typeface="Source Sans Pro"/>
              </a:defRPr>
            </a:lvl7pPr>
            <a:lvl8pPr indent="-228600" lvl="7" marL="3657600" marR="0" rtl="0" algn="l">
              <a:lnSpc>
                <a:spcPct val="90000"/>
              </a:lnSpc>
              <a:spcBef>
                <a:spcPts val="1575"/>
              </a:spcBef>
              <a:spcAft>
                <a:spcPts val="0"/>
              </a:spcAft>
              <a:buClr>
                <a:schemeClr val="dk1"/>
              </a:buClr>
              <a:buSzPts val="5040"/>
              <a:buFont typeface="Arial"/>
              <a:buNone/>
              <a:defRPr b="1" i="0" sz="5040" u="none" cap="none" strike="noStrike">
                <a:solidFill>
                  <a:schemeClr val="dk1"/>
                </a:solidFill>
                <a:latin typeface="Source Sans Pro"/>
                <a:ea typeface="Source Sans Pro"/>
                <a:cs typeface="Source Sans Pro"/>
                <a:sym typeface="Source Sans Pro"/>
              </a:defRPr>
            </a:lvl8pPr>
            <a:lvl9pPr indent="-228600" lvl="8" marL="4114800" marR="0" rtl="0" algn="l">
              <a:lnSpc>
                <a:spcPct val="90000"/>
              </a:lnSpc>
              <a:spcBef>
                <a:spcPts val="1575"/>
              </a:spcBef>
              <a:spcAft>
                <a:spcPts val="0"/>
              </a:spcAft>
              <a:buClr>
                <a:schemeClr val="dk1"/>
              </a:buClr>
              <a:buSzPts val="5040"/>
              <a:buFont typeface="Arial"/>
              <a:buNone/>
              <a:defRPr b="1" i="0" sz="5040" u="none" cap="none" strike="noStrike">
                <a:solidFill>
                  <a:schemeClr val="dk1"/>
                </a:solidFill>
                <a:latin typeface="Source Sans Pro"/>
                <a:ea typeface="Source Sans Pro"/>
                <a:cs typeface="Source Sans Pro"/>
                <a:sym typeface="Source Sans Pro"/>
              </a:defRPr>
            </a:lvl9pPr>
          </a:lstStyle>
          <a:p/>
        </p:txBody>
      </p:sp>
      <p:sp>
        <p:nvSpPr>
          <p:cNvPr id="43" name="Google Shape;43;p7"/>
          <p:cNvSpPr txBox="1"/>
          <p:nvPr>
            <p:ph idx="2" type="body"/>
          </p:nvPr>
        </p:nvSpPr>
        <p:spPr>
          <a:xfrm>
            <a:off x="1983784" y="15780233"/>
            <a:ext cx="12183928" cy="23210346"/>
          </a:xfrm>
          <a:prstGeom prst="rect">
            <a:avLst/>
          </a:prstGeom>
          <a:noFill/>
          <a:ln>
            <a:noFill/>
          </a:ln>
        </p:spPr>
        <p:txBody>
          <a:bodyPr anchorCtr="0" anchor="t" bIns="45700" lIns="91425" spcFirstLastPara="1" rIns="91425" wrap="square" tIns="45700">
            <a:noAutofit/>
          </a:bodyPr>
          <a:lstStyle>
            <a:lvl1pPr indent="-788606" lvl="0" marL="457200" marR="0" rtl="0" algn="l">
              <a:lnSpc>
                <a:spcPct val="90000"/>
              </a:lnSpc>
              <a:spcBef>
                <a:spcPts val="3150"/>
              </a:spcBef>
              <a:spcAft>
                <a:spcPts val="0"/>
              </a:spcAft>
              <a:buClr>
                <a:schemeClr val="dk1"/>
              </a:buClr>
              <a:buSzPts val="8819"/>
              <a:buFont typeface="Arial"/>
              <a:buChar char="•"/>
              <a:defRPr b="0" i="0" sz="8819" u="none" cap="none" strike="noStrike">
                <a:solidFill>
                  <a:schemeClr val="dk1"/>
                </a:solidFill>
                <a:latin typeface="Source Sans Pro"/>
                <a:ea typeface="Source Sans Pro"/>
                <a:cs typeface="Source Sans Pro"/>
                <a:sym typeface="Source Sans Pro"/>
              </a:defRPr>
            </a:lvl1pPr>
            <a:lvl2pPr indent="-708596" lvl="1" marL="914400" marR="0" rtl="0" algn="l">
              <a:lnSpc>
                <a:spcPct val="90000"/>
              </a:lnSpc>
              <a:spcBef>
                <a:spcPts val="1575"/>
              </a:spcBef>
              <a:spcAft>
                <a:spcPts val="0"/>
              </a:spcAft>
              <a:buClr>
                <a:schemeClr val="dk1"/>
              </a:buClr>
              <a:buSzPts val="7559"/>
              <a:buFont typeface="Arial"/>
              <a:buChar char="•"/>
              <a:defRPr b="0" i="0" sz="7558" u="none" cap="none" strike="noStrike">
                <a:solidFill>
                  <a:schemeClr val="dk1"/>
                </a:solidFill>
                <a:latin typeface="Source Sans Pro"/>
                <a:ea typeface="Source Sans Pro"/>
                <a:cs typeface="Source Sans Pro"/>
                <a:sym typeface="Source Sans Pro"/>
              </a:defRPr>
            </a:lvl2pPr>
            <a:lvl3pPr indent="-628586" lvl="2" marL="13716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3pPr>
            <a:lvl4pPr indent="-588581" lvl="3" marL="1828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4pPr>
            <a:lvl5pPr indent="-588581" lvl="4" marL="22860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5pPr>
            <a:lvl6pPr indent="-588581" lvl="5" marL="27432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6pPr>
            <a:lvl7pPr indent="-588581" lvl="6" marL="32004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7pPr>
            <a:lvl8pPr indent="-588581" lvl="7" marL="36576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8pPr>
            <a:lvl9pPr indent="-588581" lvl="8" marL="4114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9pPr>
          </a:lstStyle>
          <a:p/>
        </p:txBody>
      </p:sp>
      <p:sp>
        <p:nvSpPr>
          <p:cNvPr id="44" name="Google Shape;44;p7"/>
          <p:cNvSpPr txBox="1"/>
          <p:nvPr>
            <p:ph idx="3" type="body"/>
          </p:nvPr>
        </p:nvSpPr>
        <p:spPr>
          <a:xfrm>
            <a:off x="14580217" y="10590160"/>
            <a:ext cx="12243932" cy="519007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3150"/>
              </a:spcBef>
              <a:spcAft>
                <a:spcPts val="0"/>
              </a:spcAft>
              <a:buClr>
                <a:schemeClr val="dk1"/>
              </a:buClr>
              <a:buSzPts val="7559"/>
              <a:buFont typeface="Arial"/>
              <a:buNone/>
              <a:defRPr b="1" i="0" sz="7558"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1575"/>
              </a:spcBef>
              <a:spcAft>
                <a:spcPts val="0"/>
              </a:spcAft>
              <a:buClr>
                <a:schemeClr val="dk1"/>
              </a:buClr>
              <a:buSzPts val="6299"/>
              <a:buFont typeface="Arial"/>
              <a:buNone/>
              <a:defRPr b="1" i="0" sz="6299" u="none" cap="none" strike="noStrike">
                <a:solidFill>
                  <a:schemeClr val="dk1"/>
                </a:solidFill>
                <a:latin typeface="Source Sans Pro"/>
                <a:ea typeface="Source Sans Pro"/>
                <a:cs typeface="Source Sans Pro"/>
                <a:sym typeface="Source Sans Pro"/>
              </a:defRPr>
            </a:lvl2pPr>
            <a:lvl3pPr indent="-228600" lvl="2" marL="1371600" marR="0" rtl="0" algn="l">
              <a:lnSpc>
                <a:spcPct val="90000"/>
              </a:lnSpc>
              <a:spcBef>
                <a:spcPts val="1575"/>
              </a:spcBef>
              <a:spcAft>
                <a:spcPts val="0"/>
              </a:spcAft>
              <a:buClr>
                <a:schemeClr val="dk1"/>
              </a:buClr>
              <a:buSzPts val="5669"/>
              <a:buFont typeface="Arial"/>
              <a:buNone/>
              <a:defRPr b="1" i="0" sz="5669" u="none" cap="none" strike="noStrike">
                <a:solidFill>
                  <a:schemeClr val="dk1"/>
                </a:solidFill>
                <a:latin typeface="Source Sans Pro"/>
                <a:ea typeface="Source Sans Pro"/>
                <a:cs typeface="Source Sans Pro"/>
                <a:sym typeface="Source Sans Pro"/>
              </a:defRPr>
            </a:lvl3pPr>
            <a:lvl4pPr indent="-228600" lvl="3" marL="1828800" marR="0" rtl="0" algn="l">
              <a:lnSpc>
                <a:spcPct val="90000"/>
              </a:lnSpc>
              <a:spcBef>
                <a:spcPts val="1575"/>
              </a:spcBef>
              <a:spcAft>
                <a:spcPts val="0"/>
              </a:spcAft>
              <a:buClr>
                <a:schemeClr val="dk1"/>
              </a:buClr>
              <a:buSzPts val="5040"/>
              <a:buFont typeface="Arial"/>
              <a:buNone/>
              <a:defRPr b="1" i="0" sz="5040" u="none" cap="none" strike="noStrike">
                <a:solidFill>
                  <a:schemeClr val="dk1"/>
                </a:solidFill>
                <a:latin typeface="Source Sans Pro"/>
                <a:ea typeface="Source Sans Pro"/>
                <a:cs typeface="Source Sans Pro"/>
                <a:sym typeface="Source Sans Pro"/>
              </a:defRPr>
            </a:lvl4pPr>
            <a:lvl5pPr indent="-228600" lvl="4" marL="2286000" marR="0" rtl="0" algn="l">
              <a:lnSpc>
                <a:spcPct val="90000"/>
              </a:lnSpc>
              <a:spcBef>
                <a:spcPts val="1575"/>
              </a:spcBef>
              <a:spcAft>
                <a:spcPts val="0"/>
              </a:spcAft>
              <a:buClr>
                <a:schemeClr val="dk1"/>
              </a:buClr>
              <a:buSzPts val="5040"/>
              <a:buFont typeface="Arial"/>
              <a:buNone/>
              <a:defRPr b="1" i="0" sz="5040" u="none" cap="none" strike="noStrike">
                <a:solidFill>
                  <a:schemeClr val="dk1"/>
                </a:solidFill>
                <a:latin typeface="Source Sans Pro"/>
                <a:ea typeface="Source Sans Pro"/>
                <a:cs typeface="Source Sans Pro"/>
                <a:sym typeface="Source Sans Pro"/>
              </a:defRPr>
            </a:lvl5pPr>
            <a:lvl6pPr indent="-228600" lvl="5" marL="2743200" marR="0" rtl="0" algn="l">
              <a:lnSpc>
                <a:spcPct val="90000"/>
              </a:lnSpc>
              <a:spcBef>
                <a:spcPts val="1575"/>
              </a:spcBef>
              <a:spcAft>
                <a:spcPts val="0"/>
              </a:spcAft>
              <a:buClr>
                <a:schemeClr val="dk1"/>
              </a:buClr>
              <a:buSzPts val="5040"/>
              <a:buFont typeface="Arial"/>
              <a:buNone/>
              <a:defRPr b="1" i="0" sz="5040" u="none" cap="none" strike="noStrike">
                <a:solidFill>
                  <a:schemeClr val="dk1"/>
                </a:solidFill>
                <a:latin typeface="Source Sans Pro"/>
                <a:ea typeface="Source Sans Pro"/>
                <a:cs typeface="Source Sans Pro"/>
                <a:sym typeface="Source Sans Pro"/>
              </a:defRPr>
            </a:lvl6pPr>
            <a:lvl7pPr indent="-228600" lvl="6" marL="3200400" marR="0" rtl="0" algn="l">
              <a:lnSpc>
                <a:spcPct val="90000"/>
              </a:lnSpc>
              <a:spcBef>
                <a:spcPts val="1575"/>
              </a:spcBef>
              <a:spcAft>
                <a:spcPts val="0"/>
              </a:spcAft>
              <a:buClr>
                <a:schemeClr val="dk1"/>
              </a:buClr>
              <a:buSzPts val="5040"/>
              <a:buFont typeface="Arial"/>
              <a:buNone/>
              <a:defRPr b="1" i="0" sz="5040" u="none" cap="none" strike="noStrike">
                <a:solidFill>
                  <a:schemeClr val="dk1"/>
                </a:solidFill>
                <a:latin typeface="Source Sans Pro"/>
                <a:ea typeface="Source Sans Pro"/>
                <a:cs typeface="Source Sans Pro"/>
                <a:sym typeface="Source Sans Pro"/>
              </a:defRPr>
            </a:lvl7pPr>
            <a:lvl8pPr indent="-228600" lvl="7" marL="3657600" marR="0" rtl="0" algn="l">
              <a:lnSpc>
                <a:spcPct val="90000"/>
              </a:lnSpc>
              <a:spcBef>
                <a:spcPts val="1575"/>
              </a:spcBef>
              <a:spcAft>
                <a:spcPts val="0"/>
              </a:spcAft>
              <a:buClr>
                <a:schemeClr val="dk1"/>
              </a:buClr>
              <a:buSzPts val="5040"/>
              <a:buFont typeface="Arial"/>
              <a:buNone/>
              <a:defRPr b="1" i="0" sz="5040" u="none" cap="none" strike="noStrike">
                <a:solidFill>
                  <a:schemeClr val="dk1"/>
                </a:solidFill>
                <a:latin typeface="Source Sans Pro"/>
                <a:ea typeface="Source Sans Pro"/>
                <a:cs typeface="Source Sans Pro"/>
                <a:sym typeface="Source Sans Pro"/>
              </a:defRPr>
            </a:lvl8pPr>
            <a:lvl9pPr indent="-228600" lvl="8" marL="4114800" marR="0" rtl="0" algn="l">
              <a:lnSpc>
                <a:spcPct val="90000"/>
              </a:lnSpc>
              <a:spcBef>
                <a:spcPts val="1575"/>
              </a:spcBef>
              <a:spcAft>
                <a:spcPts val="0"/>
              </a:spcAft>
              <a:buClr>
                <a:schemeClr val="dk1"/>
              </a:buClr>
              <a:buSzPts val="5040"/>
              <a:buFont typeface="Arial"/>
              <a:buNone/>
              <a:defRPr b="1" i="0" sz="5040" u="none" cap="none" strike="noStrike">
                <a:solidFill>
                  <a:schemeClr val="dk1"/>
                </a:solidFill>
                <a:latin typeface="Source Sans Pro"/>
                <a:ea typeface="Source Sans Pro"/>
                <a:cs typeface="Source Sans Pro"/>
                <a:sym typeface="Source Sans Pro"/>
              </a:defRPr>
            </a:lvl9pPr>
          </a:lstStyle>
          <a:p/>
        </p:txBody>
      </p:sp>
      <p:sp>
        <p:nvSpPr>
          <p:cNvPr id="45" name="Google Shape;45;p7"/>
          <p:cNvSpPr txBox="1"/>
          <p:nvPr>
            <p:ph idx="4" type="body"/>
          </p:nvPr>
        </p:nvSpPr>
        <p:spPr>
          <a:xfrm>
            <a:off x="14580217" y="15780233"/>
            <a:ext cx="12243932" cy="23210346"/>
          </a:xfrm>
          <a:prstGeom prst="rect">
            <a:avLst/>
          </a:prstGeom>
          <a:noFill/>
          <a:ln>
            <a:noFill/>
          </a:ln>
        </p:spPr>
        <p:txBody>
          <a:bodyPr anchorCtr="0" anchor="t" bIns="45700" lIns="91425" spcFirstLastPara="1" rIns="91425" wrap="square" tIns="45700">
            <a:noAutofit/>
          </a:bodyPr>
          <a:lstStyle>
            <a:lvl1pPr indent="-788606" lvl="0" marL="457200" marR="0" rtl="0" algn="l">
              <a:lnSpc>
                <a:spcPct val="90000"/>
              </a:lnSpc>
              <a:spcBef>
                <a:spcPts val="3150"/>
              </a:spcBef>
              <a:spcAft>
                <a:spcPts val="0"/>
              </a:spcAft>
              <a:buClr>
                <a:schemeClr val="dk1"/>
              </a:buClr>
              <a:buSzPts val="8819"/>
              <a:buFont typeface="Arial"/>
              <a:buChar char="•"/>
              <a:defRPr b="0" i="0" sz="8819" u="none" cap="none" strike="noStrike">
                <a:solidFill>
                  <a:schemeClr val="dk1"/>
                </a:solidFill>
                <a:latin typeface="Source Sans Pro"/>
                <a:ea typeface="Source Sans Pro"/>
                <a:cs typeface="Source Sans Pro"/>
                <a:sym typeface="Source Sans Pro"/>
              </a:defRPr>
            </a:lvl1pPr>
            <a:lvl2pPr indent="-708596" lvl="1" marL="914400" marR="0" rtl="0" algn="l">
              <a:lnSpc>
                <a:spcPct val="90000"/>
              </a:lnSpc>
              <a:spcBef>
                <a:spcPts val="1575"/>
              </a:spcBef>
              <a:spcAft>
                <a:spcPts val="0"/>
              </a:spcAft>
              <a:buClr>
                <a:schemeClr val="dk1"/>
              </a:buClr>
              <a:buSzPts val="7559"/>
              <a:buFont typeface="Arial"/>
              <a:buChar char="•"/>
              <a:defRPr b="0" i="0" sz="7558" u="none" cap="none" strike="noStrike">
                <a:solidFill>
                  <a:schemeClr val="dk1"/>
                </a:solidFill>
                <a:latin typeface="Source Sans Pro"/>
                <a:ea typeface="Source Sans Pro"/>
                <a:cs typeface="Source Sans Pro"/>
                <a:sym typeface="Source Sans Pro"/>
              </a:defRPr>
            </a:lvl2pPr>
            <a:lvl3pPr indent="-628586" lvl="2" marL="13716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3pPr>
            <a:lvl4pPr indent="-588581" lvl="3" marL="1828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4pPr>
            <a:lvl5pPr indent="-588581" lvl="4" marL="22860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5pPr>
            <a:lvl6pPr indent="-588581" lvl="5" marL="27432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6pPr>
            <a:lvl7pPr indent="-588581" lvl="6" marL="32004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7pPr>
            <a:lvl8pPr indent="-588581" lvl="7" marL="36576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8pPr>
            <a:lvl9pPr indent="-588581" lvl="8" marL="4114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9pPr>
          </a:lstStyle>
          <a:p/>
        </p:txBody>
      </p:sp>
      <p:sp>
        <p:nvSpPr>
          <p:cNvPr id="46" name="Google Shape;46;p7"/>
          <p:cNvSpPr txBox="1"/>
          <p:nvPr>
            <p:ph idx="10" type="dt"/>
          </p:nvPr>
        </p:nvSpPr>
        <p:spPr>
          <a:xfrm>
            <a:off x="1980029" y="40040600"/>
            <a:ext cx="6480096"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47" name="Google Shape;47;p7"/>
          <p:cNvSpPr txBox="1"/>
          <p:nvPr>
            <p:ph idx="11" type="ftr"/>
          </p:nvPr>
        </p:nvSpPr>
        <p:spPr>
          <a:xfrm>
            <a:off x="9540141" y="40040600"/>
            <a:ext cx="9720143"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48" name="Google Shape;48;p7"/>
          <p:cNvSpPr txBox="1"/>
          <p:nvPr>
            <p:ph idx="12" type="sldNum"/>
          </p:nvPr>
        </p:nvSpPr>
        <p:spPr>
          <a:xfrm>
            <a:off x="20340300" y="40040600"/>
            <a:ext cx="6480096"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980029" y="2300044"/>
            <a:ext cx="24840368" cy="8350126"/>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13859"/>
              <a:buFont typeface="Franklin Gothic"/>
              <a:buNone/>
              <a:defRPr b="0" i="0" sz="13859" u="none" cap="none" strike="noStrike">
                <a:solidFill>
                  <a:schemeClr val="dk1"/>
                </a:solidFill>
                <a:latin typeface="Franklin Gothic"/>
                <a:ea typeface="Franklin Gothic"/>
                <a:cs typeface="Franklin Gothic"/>
                <a:sym typeface="Frankli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0" type="dt"/>
          </p:nvPr>
        </p:nvSpPr>
        <p:spPr>
          <a:xfrm>
            <a:off x="1980029" y="40040600"/>
            <a:ext cx="6480096"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52" name="Google Shape;52;p8"/>
          <p:cNvSpPr txBox="1"/>
          <p:nvPr>
            <p:ph idx="11" type="ftr"/>
          </p:nvPr>
        </p:nvSpPr>
        <p:spPr>
          <a:xfrm>
            <a:off x="9540141" y="40040600"/>
            <a:ext cx="9720143"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53" name="Google Shape;53;p8"/>
          <p:cNvSpPr txBox="1"/>
          <p:nvPr>
            <p:ph idx="12" type="sldNum"/>
          </p:nvPr>
        </p:nvSpPr>
        <p:spPr>
          <a:xfrm>
            <a:off x="20340300" y="40040600"/>
            <a:ext cx="6480096"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983780" y="2880042"/>
            <a:ext cx="9288887" cy="10080149"/>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10079"/>
              <a:buFont typeface="Franklin Gothic"/>
              <a:buNone/>
              <a:defRPr b="0" i="0" sz="10079" u="none" cap="none" strike="noStrike">
                <a:solidFill>
                  <a:schemeClr val="dk1"/>
                </a:solidFill>
                <a:latin typeface="Franklin Gothic"/>
                <a:ea typeface="Franklin Gothic"/>
                <a:cs typeface="Franklin Gothic"/>
                <a:sym typeface="Frankli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12243932" y="6220102"/>
            <a:ext cx="14580215" cy="30700453"/>
          </a:xfrm>
          <a:prstGeom prst="rect">
            <a:avLst/>
          </a:prstGeom>
          <a:noFill/>
          <a:ln>
            <a:noFill/>
          </a:ln>
        </p:spPr>
        <p:txBody>
          <a:bodyPr anchorCtr="0" anchor="t" bIns="45700" lIns="91425" spcFirstLastPara="1" rIns="91425" wrap="square" tIns="45700">
            <a:noAutofit/>
          </a:bodyPr>
          <a:lstStyle>
            <a:lvl1pPr indent="-868616" lvl="0" marL="457200" marR="0" rtl="0" algn="l">
              <a:lnSpc>
                <a:spcPct val="90000"/>
              </a:lnSpc>
              <a:spcBef>
                <a:spcPts val="3150"/>
              </a:spcBef>
              <a:spcAft>
                <a:spcPts val="0"/>
              </a:spcAft>
              <a:buClr>
                <a:schemeClr val="dk1"/>
              </a:buClr>
              <a:buSzPts val="10079"/>
              <a:buFont typeface="Arial"/>
              <a:buChar char="•"/>
              <a:defRPr b="0" i="0" sz="10079" u="none" cap="none" strike="noStrike">
                <a:solidFill>
                  <a:schemeClr val="dk1"/>
                </a:solidFill>
                <a:latin typeface="Source Sans Pro"/>
                <a:ea typeface="Source Sans Pro"/>
                <a:cs typeface="Source Sans Pro"/>
                <a:sym typeface="Source Sans Pro"/>
              </a:defRPr>
            </a:lvl1pPr>
            <a:lvl2pPr indent="-788606" lvl="1" marL="914400" marR="0" rtl="0" algn="l">
              <a:lnSpc>
                <a:spcPct val="90000"/>
              </a:lnSpc>
              <a:spcBef>
                <a:spcPts val="1575"/>
              </a:spcBef>
              <a:spcAft>
                <a:spcPts val="0"/>
              </a:spcAft>
              <a:buClr>
                <a:schemeClr val="dk1"/>
              </a:buClr>
              <a:buSzPts val="8819"/>
              <a:buFont typeface="Arial"/>
              <a:buChar char="•"/>
              <a:defRPr b="0" i="0" sz="8819" u="none" cap="none" strike="noStrike">
                <a:solidFill>
                  <a:schemeClr val="dk1"/>
                </a:solidFill>
                <a:latin typeface="Source Sans Pro"/>
                <a:ea typeface="Source Sans Pro"/>
                <a:cs typeface="Source Sans Pro"/>
                <a:sym typeface="Source Sans Pro"/>
              </a:defRPr>
            </a:lvl2pPr>
            <a:lvl3pPr indent="-708596" lvl="2" marL="1371600" marR="0" rtl="0" algn="l">
              <a:lnSpc>
                <a:spcPct val="90000"/>
              </a:lnSpc>
              <a:spcBef>
                <a:spcPts val="1575"/>
              </a:spcBef>
              <a:spcAft>
                <a:spcPts val="0"/>
              </a:spcAft>
              <a:buClr>
                <a:schemeClr val="dk1"/>
              </a:buClr>
              <a:buSzPts val="7559"/>
              <a:buFont typeface="Arial"/>
              <a:buChar char="•"/>
              <a:defRPr b="0" i="0" sz="7558" u="none" cap="none" strike="noStrike">
                <a:solidFill>
                  <a:schemeClr val="dk1"/>
                </a:solidFill>
                <a:latin typeface="Source Sans Pro"/>
                <a:ea typeface="Source Sans Pro"/>
                <a:cs typeface="Source Sans Pro"/>
                <a:sym typeface="Source Sans Pro"/>
              </a:defRPr>
            </a:lvl3pPr>
            <a:lvl4pPr indent="-628586" lvl="3" marL="18288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4pPr>
            <a:lvl5pPr indent="-628586" lvl="4" marL="22860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5pPr>
            <a:lvl6pPr indent="-628586" lvl="5" marL="27432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6pPr>
            <a:lvl7pPr indent="-628586" lvl="6" marL="32004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7pPr>
            <a:lvl8pPr indent="-628586" lvl="7" marL="36576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8pPr>
            <a:lvl9pPr indent="-628586" lvl="8" marL="41148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9pPr>
          </a:lstStyle>
          <a:p/>
        </p:txBody>
      </p:sp>
      <p:sp>
        <p:nvSpPr>
          <p:cNvPr id="57" name="Google Shape;57;p9"/>
          <p:cNvSpPr txBox="1"/>
          <p:nvPr>
            <p:ph idx="2" type="body"/>
          </p:nvPr>
        </p:nvSpPr>
        <p:spPr>
          <a:xfrm>
            <a:off x="1983780" y="12960191"/>
            <a:ext cx="9288887" cy="240103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3150"/>
              </a:spcBef>
              <a:spcAft>
                <a:spcPts val="0"/>
              </a:spcAft>
              <a:buClr>
                <a:schemeClr val="dk1"/>
              </a:buClr>
              <a:buSzPts val="5040"/>
              <a:buFont typeface="Arial"/>
              <a:buNone/>
              <a:defRPr b="0" i="0" sz="5040"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1575"/>
              </a:spcBef>
              <a:spcAft>
                <a:spcPts val="0"/>
              </a:spcAft>
              <a:buClr>
                <a:schemeClr val="dk1"/>
              </a:buClr>
              <a:buSzPts val="4410"/>
              <a:buFont typeface="Arial"/>
              <a:buNone/>
              <a:defRPr b="0" i="0" sz="4410" u="none" cap="none" strike="noStrike">
                <a:solidFill>
                  <a:schemeClr val="dk1"/>
                </a:solidFill>
                <a:latin typeface="Source Sans Pro"/>
                <a:ea typeface="Source Sans Pro"/>
                <a:cs typeface="Source Sans Pro"/>
                <a:sym typeface="Source Sans Pro"/>
              </a:defRPr>
            </a:lvl2pPr>
            <a:lvl3pPr indent="-228600" lvl="2" marL="1371600" marR="0" rtl="0" algn="l">
              <a:lnSpc>
                <a:spcPct val="90000"/>
              </a:lnSpc>
              <a:spcBef>
                <a:spcPts val="1575"/>
              </a:spcBef>
              <a:spcAft>
                <a:spcPts val="0"/>
              </a:spcAft>
              <a:buClr>
                <a:schemeClr val="dk1"/>
              </a:buClr>
              <a:buSzPts val="3780"/>
              <a:buFont typeface="Arial"/>
              <a:buNone/>
              <a:defRPr b="0" i="0" sz="3780" u="none" cap="none" strike="noStrike">
                <a:solidFill>
                  <a:schemeClr val="dk1"/>
                </a:solidFill>
                <a:latin typeface="Source Sans Pro"/>
                <a:ea typeface="Source Sans Pro"/>
                <a:cs typeface="Source Sans Pro"/>
                <a:sym typeface="Source Sans Pro"/>
              </a:defRPr>
            </a:lvl3pPr>
            <a:lvl4pPr indent="-228600" lvl="3" marL="1828800" marR="0" rtl="0" algn="l">
              <a:lnSpc>
                <a:spcPct val="90000"/>
              </a:lnSpc>
              <a:spcBef>
                <a:spcPts val="1575"/>
              </a:spcBef>
              <a:spcAft>
                <a:spcPts val="0"/>
              </a:spcAft>
              <a:buClr>
                <a:schemeClr val="dk1"/>
              </a:buClr>
              <a:buSzPts val="3150"/>
              <a:buFont typeface="Arial"/>
              <a:buNone/>
              <a:defRPr b="0" i="0" sz="3150" u="none" cap="none" strike="noStrike">
                <a:solidFill>
                  <a:schemeClr val="dk1"/>
                </a:solidFill>
                <a:latin typeface="Source Sans Pro"/>
                <a:ea typeface="Source Sans Pro"/>
                <a:cs typeface="Source Sans Pro"/>
                <a:sym typeface="Source Sans Pro"/>
              </a:defRPr>
            </a:lvl4pPr>
            <a:lvl5pPr indent="-228600" lvl="4" marL="2286000" marR="0" rtl="0" algn="l">
              <a:lnSpc>
                <a:spcPct val="90000"/>
              </a:lnSpc>
              <a:spcBef>
                <a:spcPts val="1575"/>
              </a:spcBef>
              <a:spcAft>
                <a:spcPts val="0"/>
              </a:spcAft>
              <a:buClr>
                <a:schemeClr val="dk1"/>
              </a:buClr>
              <a:buSzPts val="3150"/>
              <a:buFont typeface="Arial"/>
              <a:buNone/>
              <a:defRPr b="0" i="0" sz="3150" u="none" cap="none" strike="noStrike">
                <a:solidFill>
                  <a:schemeClr val="dk1"/>
                </a:solidFill>
                <a:latin typeface="Source Sans Pro"/>
                <a:ea typeface="Source Sans Pro"/>
                <a:cs typeface="Source Sans Pro"/>
                <a:sym typeface="Source Sans Pro"/>
              </a:defRPr>
            </a:lvl5pPr>
            <a:lvl6pPr indent="-228600" lvl="5" marL="2743200" marR="0" rtl="0" algn="l">
              <a:lnSpc>
                <a:spcPct val="90000"/>
              </a:lnSpc>
              <a:spcBef>
                <a:spcPts val="1575"/>
              </a:spcBef>
              <a:spcAft>
                <a:spcPts val="0"/>
              </a:spcAft>
              <a:buClr>
                <a:schemeClr val="dk1"/>
              </a:buClr>
              <a:buSzPts val="3150"/>
              <a:buFont typeface="Arial"/>
              <a:buNone/>
              <a:defRPr b="0" i="0" sz="3150" u="none" cap="none" strike="noStrike">
                <a:solidFill>
                  <a:schemeClr val="dk1"/>
                </a:solidFill>
                <a:latin typeface="Source Sans Pro"/>
                <a:ea typeface="Source Sans Pro"/>
                <a:cs typeface="Source Sans Pro"/>
                <a:sym typeface="Source Sans Pro"/>
              </a:defRPr>
            </a:lvl6pPr>
            <a:lvl7pPr indent="-228600" lvl="6" marL="3200400" marR="0" rtl="0" algn="l">
              <a:lnSpc>
                <a:spcPct val="90000"/>
              </a:lnSpc>
              <a:spcBef>
                <a:spcPts val="1575"/>
              </a:spcBef>
              <a:spcAft>
                <a:spcPts val="0"/>
              </a:spcAft>
              <a:buClr>
                <a:schemeClr val="dk1"/>
              </a:buClr>
              <a:buSzPts val="3150"/>
              <a:buFont typeface="Arial"/>
              <a:buNone/>
              <a:defRPr b="0" i="0" sz="3150" u="none" cap="none" strike="noStrike">
                <a:solidFill>
                  <a:schemeClr val="dk1"/>
                </a:solidFill>
                <a:latin typeface="Source Sans Pro"/>
                <a:ea typeface="Source Sans Pro"/>
                <a:cs typeface="Source Sans Pro"/>
                <a:sym typeface="Source Sans Pro"/>
              </a:defRPr>
            </a:lvl7pPr>
            <a:lvl8pPr indent="-228600" lvl="7" marL="3657600" marR="0" rtl="0" algn="l">
              <a:lnSpc>
                <a:spcPct val="90000"/>
              </a:lnSpc>
              <a:spcBef>
                <a:spcPts val="1575"/>
              </a:spcBef>
              <a:spcAft>
                <a:spcPts val="0"/>
              </a:spcAft>
              <a:buClr>
                <a:schemeClr val="dk1"/>
              </a:buClr>
              <a:buSzPts val="3150"/>
              <a:buFont typeface="Arial"/>
              <a:buNone/>
              <a:defRPr b="0" i="0" sz="3150" u="none" cap="none" strike="noStrike">
                <a:solidFill>
                  <a:schemeClr val="dk1"/>
                </a:solidFill>
                <a:latin typeface="Source Sans Pro"/>
                <a:ea typeface="Source Sans Pro"/>
                <a:cs typeface="Source Sans Pro"/>
                <a:sym typeface="Source Sans Pro"/>
              </a:defRPr>
            </a:lvl8pPr>
            <a:lvl9pPr indent="-228600" lvl="8" marL="4114800" marR="0" rtl="0" algn="l">
              <a:lnSpc>
                <a:spcPct val="90000"/>
              </a:lnSpc>
              <a:spcBef>
                <a:spcPts val="1575"/>
              </a:spcBef>
              <a:spcAft>
                <a:spcPts val="0"/>
              </a:spcAft>
              <a:buClr>
                <a:schemeClr val="dk1"/>
              </a:buClr>
              <a:buSzPts val="3150"/>
              <a:buFont typeface="Arial"/>
              <a:buNone/>
              <a:defRPr b="0" i="0" sz="3150" u="none" cap="none" strike="noStrike">
                <a:solidFill>
                  <a:schemeClr val="dk1"/>
                </a:solidFill>
                <a:latin typeface="Source Sans Pro"/>
                <a:ea typeface="Source Sans Pro"/>
                <a:cs typeface="Source Sans Pro"/>
                <a:sym typeface="Source Sans Pro"/>
              </a:defRPr>
            </a:lvl9pPr>
          </a:lstStyle>
          <a:p/>
        </p:txBody>
      </p:sp>
      <p:sp>
        <p:nvSpPr>
          <p:cNvPr id="58" name="Google Shape;58;p9"/>
          <p:cNvSpPr txBox="1"/>
          <p:nvPr>
            <p:ph idx="10" type="dt"/>
          </p:nvPr>
        </p:nvSpPr>
        <p:spPr>
          <a:xfrm>
            <a:off x="1980029" y="40040600"/>
            <a:ext cx="6480096"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59" name="Google Shape;59;p9"/>
          <p:cNvSpPr txBox="1"/>
          <p:nvPr>
            <p:ph idx="11" type="ftr"/>
          </p:nvPr>
        </p:nvSpPr>
        <p:spPr>
          <a:xfrm>
            <a:off x="9540141" y="40040600"/>
            <a:ext cx="9720143"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60" name="Google Shape;60;p9"/>
          <p:cNvSpPr txBox="1"/>
          <p:nvPr>
            <p:ph idx="12" type="sldNum"/>
          </p:nvPr>
        </p:nvSpPr>
        <p:spPr>
          <a:xfrm>
            <a:off x="20340300" y="40040600"/>
            <a:ext cx="6480096"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983780" y="2880042"/>
            <a:ext cx="9288887" cy="10080149"/>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10079"/>
              <a:buFont typeface="Franklin Gothic"/>
              <a:buNone/>
              <a:defRPr b="0" i="0" sz="10079" u="none" cap="none" strike="noStrike">
                <a:solidFill>
                  <a:schemeClr val="dk1"/>
                </a:solidFill>
                <a:latin typeface="Franklin Gothic"/>
                <a:ea typeface="Franklin Gothic"/>
                <a:cs typeface="Franklin Gothic"/>
                <a:sym typeface="Frankli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12243932" y="6220102"/>
            <a:ext cx="14580215" cy="3070045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3150"/>
              </a:spcBef>
              <a:spcAft>
                <a:spcPts val="0"/>
              </a:spcAft>
              <a:buClr>
                <a:schemeClr val="dk1"/>
              </a:buClr>
              <a:buSzPts val="10079"/>
              <a:buFont typeface="Arial"/>
              <a:buNone/>
              <a:defRPr b="0" i="0" sz="10079"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1575"/>
              </a:spcBef>
              <a:spcAft>
                <a:spcPts val="0"/>
              </a:spcAft>
              <a:buClr>
                <a:schemeClr val="dk1"/>
              </a:buClr>
              <a:buSzPts val="8819"/>
              <a:buFont typeface="Arial"/>
              <a:buNone/>
              <a:defRPr b="0" i="0" sz="8819"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1575"/>
              </a:spcBef>
              <a:spcAft>
                <a:spcPts val="0"/>
              </a:spcAft>
              <a:buClr>
                <a:schemeClr val="dk1"/>
              </a:buClr>
              <a:buSzPts val="7559"/>
              <a:buFont typeface="Arial"/>
              <a:buNone/>
              <a:defRPr b="0" i="0" sz="7558"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1575"/>
              </a:spcBef>
              <a:spcAft>
                <a:spcPts val="0"/>
              </a:spcAft>
              <a:buClr>
                <a:schemeClr val="dk1"/>
              </a:buClr>
              <a:buSzPts val="6299"/>
              <a:buFont typeface="Arial"/>
              <a:buNone/>
              <a:defRPr b="0" i="0" sz="6299"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1575"/>
              </a:spcBef>
              <a:spcAft>
                <a:spcPts val="0"/>
              </a:spcAft>
              <a:buClr>
                <a:schemeClr val="dk1"/>
              </a:buClr>
              <a:buSzPts val="6299"/>
              <a:buFont typeface="Arial"/>
              <a:buNone/>
              <a:defRPr b="0" i="0" sz="6299"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1575"/>
              </a:spcBef>
              <a:spcAft>
                <a:spcPts val="0"/>
              </a:spcAft>
              <a:buClr>
                <a:schemeClr val="dk1"/>
              </a:buClr>
              <a:buSzPts val="6299"/>
              <a:buFont typeface="Arial"/>
              <a:buNone/>
              <a:defRPr b="0" i="0" sz="6299"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1575"/>
              </a:spcBef>
              <a:spcAft>
                <a:spcPts val="0"/>
              </a:spcAft>
              <a:buClr>
                <a:schemeClr val="dk1"/>
              </a:buClr>
              <a:buSzPts val="6299"/>
              <a:buFont typeface="Arial"/>
              <a:buNone/>
              <a:defRPr b="0" i="0" sz="6299"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1575"/>
              </a:spcBef>
              <a:spcAft>
                <a:spcPts val="0"/>
              </a:spcAft>
              <a:buClr>
                <a:schemeClr val="dk1"/>
              </a:buClr>
              <a:buSzPts val="6299"/>
              <a:buFont typeface="Arial"/>
              <a:buNone/>
              <a:defRPr b="0" i="0" sz="6299"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1575"/>
              </a:spcBef>
              <a:spcAft>
                <a:spcPts val="0"/>
              </a:spcAft>
              <a:buClr>
                <a:schemeClr val="dk1"/>
              </a:buClr>
              <a:buSzPts val="6299"/>
              <a:buFont typeface="Arial"/>
              <a:buNone/>
              <a:defRPr b="0" i="0" sz="6299" u="none" cap="none" strike="noStrike">
                <a:solidFill>
                  <a:schemeClr val="dk1"/>
                </a:solidFill>
                <a:latin typeface="Source Sans Pro"/>
                <a:ea typeface="Source Sans Pro"/>
                <a:cs typeface="Source Sans Pro"/>
                <a:sym typeface="Source Sans Pro"/>
              </a:defRPr>
            </a:lvl9pPr>
          </a:lstStyle>
          <a:p/>
        </p:txBody>
      </p:sp>
      <p:sp>
        <p:nvSpPr>
          <p:cNvPr id="64" name="Google Shape;64;p10"/>
          <p:cNvSpPr txBox="1"/>
          <p:nvPr>
            <p:ph idx="1" type="body"/>
          </p:nvPr>
        </p:nvSpPr>
        <p:spPr>
          <a:xfrm>
            <a:off x="1983780" y="12960191"/>
            <a:ext cx="9288887" cy="240103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3150"/>
              </a:spcBef>
              <a:spcAft>
                <a:spcPts val="0"/>
              </a:spcAft>
              <a:buClr>
                <a:schemeClr val="dk1"/>
              </a:buClr>
              <a:buSzPts val="5040"/>
              <a:buFont typeface="Arial"/>
              <a:buNone/>
              <a:defRPr b="0" i="0" sz="5040"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1575"/>
              </a:spcBef>
              <a:spcAft>
                <a:spcPts val="0"/>
              </a:spcAft>
              <a:buClr>
                <a:schemeClr val="dk1"/>
              </a:buClr>
              <a:buSzPts val="4410"/>
              <a:buFont typeface="Arial"/>
              <a:buNone/>
              <a:defRPr b="0" i="0" sz="4410" u="none" cap="none" strike="noStrike">
                <a:solidFill>
                  <a:schemeClr val="dk1"/>
                </a:solidFill>
                <a:latin typeface="Source Sans Pro"/>
                <a:ea typeface="Source Sans Pro"/>
                <a:cs typeface="Source Sans Pro"/>
                <a:sym typeface="Source Sans Pro"/>
              </a:defRPr>
            </a:lvl2pPr>
            <a:lvl3pPr indent="-228600" lvl="2" marL="1371600" marR="0" rtl="0" algn="l">
              <a:lnSpc>
                <a:spcPct val="90000"/>
              </a:lnSpc>
              <a:spcBef>
                <a:spcPts val="1575"/>
              </a:spcBef>
              <a:spcAft>
                <a:spcPts val="0"/>
              </a:spcAft>
              <a:buClr>
                <a:schemeClr val="dk1"/>
              </a:buClr>
              <a:buSzPts val="3780"/>
              <a:buFont typeface="Arial"/>
              <a:buNone/>
              <a:defRPr b="0" i="0" sz="3780" u="none" cap="none" strike="noStrike">
                <a:solidFill>
                  <a:schemeClr val="dk1"/>
                </a:solidFill>
                <a:latin typeface="Source Sans Pro"/>
                <a:ea typeface="Source Sans Pro"/>
                <a:cs typeface="Source Sans Pro"/>
                <a:sym typeface="Source Sans Pro"/>
              </a:defRPr>
            </a:lvl3pPr>
            <a:lvl4pPr indent="-228600" lvl="3" marL="1828800" marR="0" rtl="0" algn="l">
              <a:lnSpc>
                <a:spcPct val="90000"/>
              </a:lnSpc>
              <a:spcBef>
                <a:spcPts val="1575"/>
              </a:spcBef>
              <a:spcAft>
                <a:spcPts val="0"/>
              </a:spcAft>
              <a:buClr>
                <a:schemeClr val="dk1"/>
              </a:buClr>
              <a:buSzPts val="3150"/>
              <a:buFont typeface="Arial"/>
              <a:buNone/>
              <a:defRPr b="0" i="0" sz="3150" u="none" cap="none" strike="noStrike">
                <a:solidFill>
                  <a:schemeClr val="dk1"/>
                </a:solidFill>
                <a:latin typeface="Source Sans Pro"/>
                <a:ea typeface="Source Sans Pro"/>
                <a:cs typeface="Source Sans Pro"/>
                <a:sym typeface="Source Sans Pro"/>
              </a:defRPr>
            </a:lvl4pPr>
            <a:lvl5pPr indent="-228600" lvl="4" marL="2286000" marR="0" rtl="0" algn="l">
              <a:lnSpc>
                <a:spcPct val="90000"/>
              </a:lnSpc>
              <a:spcBef>
                <a:spcPts val="1575"/>
              </a:spcBef>
              <a:spcAft>
                <a:spcPts val="0"/>
              </a:spcAft>
              <a:buClr>
                <a:schemeClr val="dk1"/>
              </a:buClr>
              <a:buSzPts val="3150"/>
              <a:buFont typeface="Arial"/>
              <a:buNone/>
              <a:defRPr b="0" i="0" sz="3150" u="none" cap="none" strike="noStrike">
                <a:solidFill>
                  <a:schemeClr val="dk1"/>
                </a:solidFill>
                <a:latin typeface="Source Sans Pro"/>
                <a:ea typeface="Source Sans Pro"/>
                <a:cs typeface="Source Sans Pro"/>
                <a:sym typeface="Source Sans Pro"/>
              </a:defRPr>
            </a:lvl5pPr>
            <a:lvl6pPr indent="-228600" lvl="5" marL="2743200" marR="0" rtl="0" algn="l">
              <a:lnSpc>
                <a:spcPct val="90000"/>
              </a:lnSpc>
              <a:spcBef>
                <a:spcPts val="1575"/>
              </a:spcBef>
              <a:spcAft>
                <a:spcPts val="0"/>
              </a:spcAft>
              <a:buClr>
                <a:schemeClr val="dk1"/>
              </a:buClr>
              <a:buSzPts val="3150"/>
              <a:buFont typeface="Arial"/>
              <a:buNone/>
              <a:defRPr b="0" i="0" sz="3150" u="none" cap="none" strike="noStrike">
                <a:solidFill>
                  <a:schemeClr val="dk1"/>
                </a:solidFill>
                <a:latin typeface="Source Sans Pro"/>
                <a:ea typeface="Source Sans Pro"/>
                <a:cs typeface="Source Sans Pro"/>
                <a:sym typeface="Source Sans Pro"/>
              </a:defRPr>
            </a:lvl6pPr>
            <a:lvl7pPr indent="-228600" lvl="6" marL="3200400" marR="0" rtl="0" algn="l">
              <a:lnSpc>
                <a:spcPct val="90000"/>
              </a:lnSpc>
              <a:spcBef>
                <a:spcPts val="1575"/>
              </a:spcBef>
              <a:spcAft>
                <a:spcPts val="0"/>
              </a:spcAft>
              <a:buClr>
                <a:schemeClr val="dk1"/>
              </a:buClr>
              <a:buSzPts val="3150"/>
              <a:buFont typeface="Arial"/>
              <a:buNone/>
              <a:defRPr b="0" i="0" sz="3150" u="none" cap="none" strike="noStrike">
                <a:solidFill>
                  <a:schemeClr val="dk1"/>
                </a:solidFill>
                <a:latin typeface="Source Sans Pro"/>
                <a:ea typeface="Source Sans Pro"/>
                <a:cs typeface="Source Sans Pro"/>
                <a:sym typeface="Source Sans Pro"/>
              </a:defRPr>
            </a:lvl7pPr>
            <a:lvl8pPr indent="-228600" lvl="7" marL="3657600" marR="0" rtl="0" algn="l">
              <a:lnSpc>
                <a:spcPct val="90000"/>
              </a:lnSpc>
              <a:spcBef>
                <a:spcPts val="1575"/>
              </a:spcBef>
              <a:spcAft>
                <a:spcPts val="0"/>
              </a:spcAft>
              <a:buClr>
                <a:schemeClr val="dk1"/>
              </a:buClr>
              <a:buSzPts val="3150"/>
              <a:buFont typeface="Arial"/>
              <a:buNone/>
              <a:defRPr b="0" i="0" sz="3150" u="none" cap="none" strike="noStrike">
                <a:solidFill>
                  <a:schemeClr val="dk1"/>
                </a:solidFill>
                <a:latin typeface="Source Sans Pro"/>
                <a:ea typeface="Source Sans Pro"/>
                <a:cs typeface="Source Sans Pro"/>
                <a:sym typeface="Source Sans Pro"/>
              </a:defRPr>
            </a:lvl8pPr>
            <a:lvl9pPr indent="-228600" lvl="8" marL="4114800" marR="0" rtl="0" algn="l">
              <a:lnSpc>
                <a:spcPct val="90000"/>
              </a:lnSpc>
              <a:spcBef>
                <a:spcPts val="1575"/>
              </a:spcBef>
              <a:spcAft>
                <a:spcPts val="0"/>
              </a:spcAft>
              <a:buClr>
                <a:schemeClr val="dk1"/>
              </a:buClr>
              <a:buSzPts val="3150"/>
              <a:buFont typeface="Arial"/>
              <a:buNone/>
              <a:defRPr b="0" i="0" sz="3150" u="none" cap="none" strike="noStrike">
                <a:solidFill>
                  <a:schemeClr val="dk1"/>
                </a:solidFill>
                <a:latin typeface="Source Sans Pro"/>
                <a:ea typeface="Source Sans Pro"/>
                <a:cs typeface="Source Sans Pro"/>
                <a:sym typeface="Source Sans Pro"/>
              </a:defRPr>
            </a:lvl9pPr>
          </a:lstStyle>
          <a:p/>
        </p:txBody>
      </p:sp>
      <p:sp>
        <p:nvSpPr>
          <p:cNvPr id="65" name="Google Shape;65;p10"/>
          <p:cNvSpPr txBox="1"/>
          <p:nvPr>
            <p:ph idx="10" type="dt"/>
          </p:nvPr>
        </p:nvSpPr>
        <p:spPr>
          <a:xfrm>
            <a:off x="1980029" y="40040600"/>
            <a:ext cx="6480096"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66" name="Google Shape;66;p10"/>
          <p:cNvSpPr txBox="1"/>
          <p:nvPr>
            <p:ph idx="11" type="ftr"/>
          </p:nvPr>
        </p:nvSpPr>
        <p:spPr>
          <a:xfrm>
            <a:off x="9540141" y="40040600"/>
            <a:ext cx="9720143"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67" name="Google Shape;67;p10"/>
          <p:cNvSpPr txBox="1"/>
          <p:nvPr>
            <p:ph idx="12" type="sldNum"/>
          </p:nvPr>
        </p:nvSpPr>
        <p:spPr>
          <a:xfrm>
            <a:off x="20340300" y="40040600"/>
            <a:ext cx="6480096"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980029" y="2300044"/>
            <a:ext cx="24840368" cy="8350126"/>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13859"/>
              <a:buFont typeface="Franklin Gothic"/>
              <a:buNone/>
              <a:defRPr b="0" i="0" sz="13859" u="none" cap="none" strike="noStrike">
                <a:solidFill>
                  <a:schemeClr val="dk1"/>
                </a:solidFill>
                <a:latin typeface="Franklin Gothic"/>
                <a:ea typeface="Franklin Gothic"/>
                <a:cs typeface="Franklin Gothic"/>
                <a:sym typeface="Frankli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980029" y="11500170"/>
            <a:ext cx="24840368" cy="27410408"/>
          </a:xfrm>
          <a:prstGeom prst="rect">
            <a:avLst/>
          </a:prstGeom>
          <a:noFill/>
          <a:ln>
            <a:noFill/>
          </a:ln>
        </p:spPr>
        <p:txBody>
          <a:bodyPr anchorCtr="0" anchor="t" bIns="45700" lIns="91425" spcFirstLastPara="1" rIns="91425" wrap="square" tIns="45700">
            <a:noAutofit/>
          </a:bodyPr>
          <a:lstStyle>
            <a:lvl1pPr indent="-788606" lvl="0" marL="457200" marR="0" rtl="0" algn="l">
              <a:lnSpc>
                <a:spcPct val="90000"/>
              </a:lnSpc>
              <a:spcBef>
                <a:spcPts val="3150"/>
              </a:spcBef>
              <a:spcAft>
                <a:spcPts val="0"/>
              </a:spcAft>
              <a:buClr>
                <a:schemeClr val="dk1"/>
              </a:buClr>
              <a:buSzPts val="8819"/>
              <a:buFont typeface="Arial"/>
              <a:buChar char="•"/>
              <a:defRPr b="0" i="0" sz="8819" u="none" cap="none" strike="noStrike">
                <a:solidFill>
                  <a:schemeClr val="dk1"/>
                </a:solidFill>
                <a:latin typeface="Source Sans Pro"/>
                <a:ea typeface="Source Sans Pro"/>
                <a:cs typeface="Source Sans Pro"/>
                <a:sym typeface="Source Sans Pro"/>
              </a:defRPr>
            </a:lvl1pPr>
            <a:lvl2pPr indent="-708596" lvl="1" marL="914400" marR="0" rtl="0" algn="l">
              <a:lnSpc>
                <a:spcPct val="90000"/>
              </a:lnSpc>
              <a:spcBef>
                <a:spcPts val="1575"/>
              </a:spcBef>
              <a:spcAft>
                <a:spcPts val="0"/>
              </a:spcAft>
              <a:buClr>
                <a:schemeClr val="dk1"/>
              </a:buClr>
              <a:buSzPts val="7559"/>
              <a:buFont typeface="Arial"/>
              <a:buChar char="•"/>
              <a:defRPr b="0" i="0" sz="7558" u="none" cap="none" strike="noStrike">
                <a:solidFill>
                  <a:schemeClr val="dk1"/>
                </a:solidFill>
                <a:latin typeface="Source Sans Pro"/>
                <a:ea typeface="Source Sans Pro"/>
                <a:cs typeface="Source Sans Pro"/>
                <a:sym typeface="Source Sans Pro"/>
              </a:defRPr>
            </a:lvl2pPr>
            <a:lvl3pPr indent="-628586" lvl="2" marL="13716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Source Sans Pro"/>
                <a:ea typeface="Source Sans Pro"/>
                <a:cs typeface="Source Sans Pro"/>
                <a:sym typeface="Source Sans Pro"/>
              </a:defRPr>
            </a:lvl3pPr>
            <a:lvl4pPr indent="-588581" lvl="3" marL="1828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4pPr>
            <a:lvl5pPr indent="-588581" lvl="4" marL="22860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5pPr>
            <a:lvl6pPr indent="-588581" lvl="5" marL="27432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6pPr>
            <a:lvl7pPr indent="-588581" lvl="6" marL="32004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7pPr>
            <a:lvl8pPr indent="-588581" lvl="7" marL="36576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8pPr>
            <a:lvl9pPr indent="-588581" lvl="8" marL="4114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Source Sans Pro"/>
                <a:ea typeface="Source Sans Pro"/>
                <a:cs typeface="Source Sans Pro"/>
                <a:sym typeface="Source Sans Pro"/>
              </a:defRPr>
            </a:lvl9pPr>
          </a:lstStyle>
          <a:p/>
        </p:txBody>
      </p:sp>
      <p:sp>
        <p:nvSpPr>
          <p:cNvPr id="8" name="Google Shape;8;p1"/>
          <p:cNvSpPr txBox="1"/>
          <p:nvPr>
            <p:ph idx="10" type="dt"/>
          </p:nvPr>
        </p:nvSpPr>
        <p:spPr>
          <a:xfrm>
            <a:off x="1980029" y="40040600"/>
            <a:ext cx="6480096"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9" name="Google Shape;9;p1"/>
          <p:cNvSpPr txBox="1"/>
          <p:nvPr>
            <p:ph idx="11" type="ftr"/>
          </p:nvPr>
        </p:nvSpPr>
        <p:spPr>
          <a:xfrm>
            <a:off x="9540141" y="40040600"/>
            <a:ext cx="9720143"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2250" u="none" cap="none" strike="noStrike">
                <a:solidFill>
                  <a:schemeClr val="dk1"/>
                </a:solidFill>
                <a:latin typeface="Source Sans Pro"/>
                <a:ea typeface="Source Sans Pro"/>
                <a:cs typeface="Source Sans Pro"/>
                <a:sym typeface="Source Sans Pro"/>
              </a:defRPr>
            </a:lvl9pPr>
          </a:lstStyle>
          <a:p/>
        </p:txBody>
      </p:sp>
      <p:sp>
        <p:nvSpPr>
          <p:cNvPr id="10" name="Google Shape;10;p1"/>
          <p:cNvSpPr txBox="1"/>
          <p:nvPr>
            <p:ph idx="12" type="sldNum"/>
          </p:nvPr>
        </p:nvSpPr>
        <p:spPr>
          <a:xfrm>
            <a:off x="20340300" y="40040600"/>
            <a:ext cx="6480096"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378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jpg"/><Relationship Id="rId10" Type="http://schemas.openxmlformats.org/officeDocument/2006/relationships/image" Target="../media/image3.png"/><Relationship Id="rId13" Type="http://schemas.openxmlformats.org/officeDocument/2006/relationships/image" Target="../media/image4.png"/><Relationship Id="rId12"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1.png"/><Relationship Id="rId9"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9.png"/><Relationship Id="rId7" Type="http://schemas.openxmlformats.org/officeDocument/2006/relationships/image" Target="../media/image8.jp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4000">
              <a:schemeClr val="lt1"/>
            </a:gs>
            <a:gs pos="74000">
              <a:srgbClr val="FFE28B"/>
            </a:gs>
            <a:gs pos="83000">
              <a:srgbClr val="F7E995"/>
            </a:gs>
            <a:gs pos="100000">
              <a:srgbClr val="DEEEC4"/>
            </a:gs>
          </a:gsLst>
          <a:lin ang="5400000" scaled="0"/>
        </a:gradFill>
      </p:bgPr>
    </p:bg>
    <p:spTree>
      <p:nvGrpSpPr>
        <p:cNvPr id="83" name="Shape 83"/>
        <p:cNvGrpSpPr/>
        <p:nvPr/>
      </p:nvGrpSpPr>
      <p:grpSpPr>
        <a:xfrm>
          <a:off x="0" y="0"/>
          <a:ext cx="0" cy="0"/>
          <a:chOff x="0" y="0"/>
          <a:chExt cx="0" cy="0"/>
        </a:xfrm>
      </p:grpSpPr>
      <p:sp>
        <p:nvSpPr>
          <p:cNvPr id="84" name="Google Shape;84;p13"/>
          <p:cNvSpPr/>
          <p:nvPr/>
        </p:nvSpPr>
        <p:spPr>
          <a:xfrm>
            <a:off x="23984614" y="2817495"/>
            <a:ext cx="4815600" cy="4815600"/>
          </a:xfrm>
          <a:prstGeom prst="rect">
            <a:avLst/>
          </a:prstGeom>
          <a:gradFill>
            <a:gsLst>
              <a:gs pos="0">
                <a:srgbClr val="C5D8FF"/>
              </a:gs>
              <a:gs pos="50000">
                <a:srgbClr val="C5D8FF"/>
              </a:gs>
              <a:gs pos="72000">
                <a:schemeClr val="lt1"/>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Source Sans Pro"/>
              <a:ea typeface="Source Sans Pro"/>
              <a:cs typeface="Source Sans Pro"/>
              <a:sym typeface="Source Sans Pro"/>
            </a:endParaRPr>
          </a:p>
        </p:txBody>
      </p:sp>
      <p:sp>
        <p:nvSpPr>
          <p:cNvPr id="85" name="Google Shape;85;p13"/>
          <p:cNvSpPr/>
          <p:nvPr/>
        </p:nvSpPr>
        <p:spPr>
          <a:xfrm>
            <a:off x="62982" y="2807905"/>
            <a:ext cx="4815600" cy="4815600"/>
          </a:xfrm>
          <a:prstGeom prst="rect">
            <a:avLst/>
          </a:prstGeom>
          <a:gradFill>
            <a:gsLst>
              <a:gs pos="0">
                <a:srgbClr val="FFCCCC"/>
              </a:gs>
              <a:gs pos="50000">
                <a:srgbClr val="FFCCCC"/>
              </a:gs>
              <a:gs pos="72000">
                <a:schemeClr val="lt1"/>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Source Sans Pro"/>
              <a:ea typeface="Source Sans Pro"/>
              <a:cs typeface="Source Sans Pro"/>
              <a:sym typeface="Source Sans Pro"/>
            </a:endParaRPr>
          </a:p>
        </p:txBody>
      </p:sp>
      <p:sp>
        <p:nvSpPr>
          <p:cNvPr id="86" name="Google Shape;86;p13"/>
          <p:cNvSpPr/>
          <p:nvPr/>
        </p:nvSpPr>
        <p:spPr>
          <a:xfrm>
            <a:off x="0" y="3905424"/>
            <a:ext cx="28800300" cy="2557200"/>
          </a:xfrm>
          <a:prstGeom prst="rect">
            <a:avLst/>
          </a:prstGeom>
          <a:solidFill>
            <a:schemeClr val="accent1"/>
          </a:solidFill>
          <a:ln cap="flat" cmpd="sng" w="38100">
            <a:solidFill>
              <a:srgbClr val="95959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lt1"/>
                </a:solidFill>
                <a:latin typeface="Franklin Gothic"/>
                <a:ea typeface="Franklin Gothic"/>
                <a:cs typeface="Franklin Gothic"/>
                <a:sym typeface="Franklin Gothic"/>
              </a:rPr>
              <a:t>Alperen Tercan</a:t>
            </a:r>
            <a:r>
              <a:rPr b="0" i="0" lang="en-US" sz="4800" u="none" cap="none" strike="noStrike">
                <a:solidFill>
                  <a:schemeClr val="lt1"/>
                </a:solidFill>
                <a:latin typeface="Franklin Gothic"/>
                <a:ea typeface="Franklin Gothic"/>
                <a:cs typeface="Franklin Gothic"/>
                <a:sym typeface="Franklin Gothic"/>
              </a:rPr>
              <a:t>   and   </a:t>
            </a:r>
            <a:r>
              <a:rPr lang="en-US" sz="4800">
                <a:solidFill>
                  <a:schemeClr val="lt1"/>
                </a:solidFill>
                <a:latin typeface="Franklin Gothic"/>
                <a:ea typeface="Franklin Gothic"/>
                <a:cs typeface="Franklin Gothic"/>
                <a:sym typeface="Franklin Gothic"/>
              </a:rPr>
              <a:t>Redion Xhepa</a:t>
            </a:r>
            <a:endParaRPr/>
          </a:p>
          <a:p>
            <a:pPr indent="0" lvl="0" marL="0" marR="0" rtl="0" algn="ctr">
              <a:lnSpc>
                <a:spcPct val="80000"/>
              </a:lnSpc>
              <a:spcBef>
                <a:spcPts val="1440"/>
              </a:spcBef>
              <a:spcAft>
                <a:spcPts val="0"/>
              </a:spcAft>
              <a:buNone/>
            </a:pPr>
            <a:r>
              <a:rPr b="1" i="0" lang="en-US" sz="3359" u="none" cap="none" strike="noStrike">
                <a:solidFill>
                  <a:schemeClr val="lt1"/>
                </a:solidFill>
                <a:latin typeface="Source Sans Pro"/>
                <a:ea typeface="Source Sans Pro"/>
                <a:cs typeface="Source Sans Pro"/>
                <a:sym typeface="Source Sans Pro"/>
              </a:rPr>
              <a:t>Department of Electrical and Electronics Engineering, Bilkent University</a:t>
            </a:r>
            <a:endParaRPr/>
          </a:p>
          <a:p>
            <a:pPr indent="0" lvl="0" marL="0" marR="0" rtl="0" algn="ctr">
              <a:lnSpc>
                <a:spcPct val="80000"/>
              </a:lnSpc>
              <a:spcBef>
                <a:spcPts val="1440"/>
              </a:spcBef>
              <a:spcAft>
                <a:spcPts val="0"/>
              </a:spcAft>
              <a:buNone/>
            </a:pPr>
            <a:r>
              <a:rPr b="1" lang="en-US" sz="3359">
                <a:solidFill>
                  <a:srgbClr val="BFBFBF"/>
                </a:solidFill>
                <a:latin typeface="Source Sans Pro"/>
                <a:ea typeface="Source Sans Pro"/>
                <a:cs typeface="Source Sans Pro"/>
                <a:sym typeface="Source Sans Pro"/>
              </a:rPr>
              <a:t>alperen.tercan</a:t>
            </a:r>
            <a:r>
              <a:rPr b="1" i="0" lang="en-US" sz="3359" u="none" cap="none" strike="noStrike">
                <a:solidFill>
                  <a:srgbClr val="BFBFBF"/>
                </a:solidFill>
                <a:latin typeface="Source Sans Pro"/>
                <a:ea typeface="Source Sans Pro"/>
                <a:cs typeface="Source Sans Pro"/>
                <a:sym typeface="Source Sans Pro"/>
              </a:rPr>
              <a:t>@</a:t>
            </a:r>
            <a:r>
              <a:rPr b="1" lang="en-US" sz="3359">
                <a:solidFill>
                  <a:srgbClr val="BFBFBF"/>
                </a:solidFill>
                <a:latin typeface="Source Sans Pro"/>
                <a:ea typeface="Source Sans Pro"/>
                <a:cs typeface="Source Sans Pro"/>
                <a:sym typeface="Source Sans Pro"/>
              </a:rPr>
              <a:t>ug</a:t>
            </a:r>
            <a:r>
              <a:rPr b="1" i="0" lang="en-US" sz="3359" u="none" cap="none" strike="noStrike">
                <a:solidFill>
                  <a:srgbClr val="BFBFBF"/>
                </a:solidFill>
                <a:latin typeface="Source Sans Pro"/>
                <a:ea typeface="Source Sans Pro"/>
                <a:cs typeface="Source Sans Pro"/>
                <a:sym typeface="Source Sans Pro"/>
              </a:rPr>
              <a:t>.bilkent.edu.tr,   </a:t>
            </a:r>
            <a:r>
              <a:rPr b="1" lang="en-US" sz="3359">
                <a:solidFill>
                  <a:srgbClr val="BFBFBF"/>
                </a:solidFill>
                <a:latin typeface="Source Sans Pro"/>
                <a:ea typeface="Source Sans Pro"/>
                <a:cs typeface="Source Sans Pro"/>
                <a:sym typeface="Source Sans Pro"/>
              </a:rPr>
              <a:t>redion.xhepa</a:t>
            </a:r>
            <a:r>
              <a:rPr b="1" i="0" lang="en-US" sz="3359" u="none" cap="none" strike="noStrike">
                <a:solidFill>
                  <a:srgbClr val="BFBFBF"/>
                </a:solidFill>
                <a:latin typeface="Source Sans Pro"/>
                <a:ea typeface="Source Sans Pro"/>
                <a:cs typeface="Source Sans Pro"/>
                <a:sym typeface="Source Sans Pro"/>
              </a:rPr>
              <a:t>@</a:t>
            </a:r>
            <a:r>
              <a:rPr b="1" lang="en-US" sz="3359">
                <a:solidFill>
                  <a:srgbClr val="BFBFBF"/>
                </a:solidFill>
                <a:latin typeface="Source Sans Pro"/>
                <a:ea typeface="Source Sans Pro"/>
                <a:cs typeface="Source Sans Pro"/>
                <a:sym typeface="Source Sans Pro"/>
              </a:rPr>
              <a:t>ug</a:t>
            </a:r>
            <a:r>
              <a:rPr b="1" i="0" lang="en-US" sz="3359" u="none" cap="none" strike="noStrike">
                <a:solidFill>
                  <a:srgbClr val="BFBFBF"/>
                </a:solidFill>
                <a:latin typeface="Source Sans Pro"/>
                <a:ea typeface="Source Sans Pro"/>
                <a:cs typeface="Source Sans Pro"/>
                <a:sym typeface="Source Sans Pro"/>
              </a:rPr>
              <a:t>.bilkent.edu.tr</a:t>
            </a:r>
            <a:endParaRPr/>
          </a:p>
        </p:txBody>
      </p:sp>
      <p:sp>
        <p:nvSpPr>
          <p:cNvPr id="87" name="Google Shape;87;p13"/>
          <p:cNvSpPr txBox="1"/>
          <p:nvPr/>
        </p:nvSpPr>
        <p:spPr>
          <a:xfrm>
            <a:off x="360212" y="1059439"/>
            <a:ext cx="28080000" cy="2610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Font typeface="Arial"/>
              <a:buNone/>
            </a:pPr>
            <a:r>
              <a:rPr lang="en-US" sz="6000">
                <a:solidFill>
                  <a:schemeClr val="accent2"/>
                </a:solidFill>
                <a:latin typeface="Franklin Gothic"/>
                <a:ea typeface="Franklin Gothic"/>
                <a:cs typeface="Franklin Gothic"/>
                <a:sym typeface="Franklin Gothic"/>
              </a:rPr>
              <a:t>Playing Tetris using Reinforcement Learning Methods</a:t>
            </a:r>
            <a:endParaRPr/>
          </a:p>
        </p:txBody>
      </p:sp>
      <p:pic>
        <p:nvPicPr>
          <p:cNvPr descr="ing-amblem (1)" id="88" name="Google Shape;88;p13"/>
          <p:cNvPicPr preferRelativeResize="0"/>
          <p:nvPr/>
        </p:nvPicPr>
        <p:blipFill rotWithShape="1">
          <a:blip r:embed="rId3">
            <a:alphaModFix/>
          </a:blip>
          <a:srcRect b="0" l="0" r="0" t="0"/>
          <a:stretch/>
        </p:blipFill>
        <p:spPr>
          <a:xfrm>
            <a:off x="706742" y="3419918"/>
            <a:ext cx="3528078" cy="3528078"/>
          </a:xfrm>
          <a:prstGeom prst="rect">
            <a:avLst/>
          </a:prstGeom>
          <a:noFill/>
          <a:ln>
            <a:noFill/>
          </a:ln>
        </p:spPr>
      </p:pic>
      <p:sp>
        <p:nvSpPr>
          <p:cNvPr id="89" name="Google Shape;89;p13"/>
          <p:cNvSpPr txBox="1"/>
          <p:nvPr/>
        </p:nvSpPr>
        <p:spPr>
          <a:xfrm>
            <a:off x="720212" y="8480960"/>
            <a:ext cx="13248000" cy="5533500"/>
          </a:xfrm>
          <a:prstGeom prst="rect">
            <a:avLst/>
          </a:prstGeom>
          <a:solidFill>
            <a:schemeClr val="lt1"/>
          </a:solidFill>
          <a:ln cap="flat" cmpd="sng" w="38100">
            <a:solidFill>
              <a:schemeClr val="accent2"/>
            </a:solidFill>
            <a:prstDash val="solid"/>
            <a:miter lim="800000"/>
            <a:headEnd len="sm" w="sm" type="none"/>
            <a:tailEnd len="sm" w="sm" type="none"/>
          </a:ln>
        </p:spPr>
        <p:txBody>
          <a:bodyPr anchorCtr="0" anchor="t" bIns="216000" lIns="216000" spcFirstLastPara="1" rIns="216000" wrap="square" tIns="216000">
            <a:noAutofit/>
          </a:bodyPr>
          <a:lstStyle/>
          <a:p>
            <a:pPr indent="-548640" lvl="0" marL="548640" marR="0" rtl="0" algn="l">
              <a:lnSpc>
                <a:spcPct val="85000"/>
              </a:lnSpc>
              <a:spcBef>
                <a:spcPts val="0"/>
              </a:spcBef>
              <a:spcAft>
                <a:spcPts val="0"/>
              </a:spcAft>
              <a:buClr>
                <a:schemeClr val="dk1"/>
              </a:buClr>
              <a:buSzPts val="3120"/>
              <a:buFont typeface="Source Sans Pro"/>
              <a:buChar char="●"/>
            </a:pPr>
            <a:r>
              <a:rPr lang="en-US" sz="3120">
                <a:solidFill>
                  <a:schemeClr val="dk1"/>
                </a:solidFill>
                <a:latin typeface="Source Sans Pro"/>
                <a:ea typeface="Source Sans Pro"/>
                <a:cs typeface="Source Sans Pro"/>
                <a:sym typeface="Source Sans Pro"/>
              </a:rPr>
              <a:t>Tetris is the classic falling blocks video game invented by Russian programmer Alexey Pajitnov in 1984. </a:t>
            </a:r>
            <a:endParaRPr sz="3120">
              <a:solidFill>
                <a:schemeClr val="dk1"/>
              </a:solidFill>
              <a:latin typeface="Source Sans Pro"/>
              <a:ea typeface="Source Sans Pro"/>
              <a:cs typeface="Source Sans Pro"/>
              <a:sym typeface="Source Sans Pro"/>
            </a:endParaRPr>
          </a:p>
          <a:p>
            <a:pPr indent="-547370" lvl="0" marL="548640" marR="0" rtl="0" algn="l">
              <a:lnSpc>
                <a:spcPct val="85000"/>
              </a:lnSpc>
              <a:spcBef>
                <a:spcPts val="0"/>
              </a:spcBef>
              <a:spcAft>
                <a:spcPts val="0"/>
              </a:spcAft>
              <a:buClr>
                <a:schemeClr val="dk1"/>
              </a:buClr>
              <a:buSzPts val="3100"/>
              <a:buFont typeface="Source Sans Pro"/>
              <a:buChar char="●"/>
            </a:pPr>
            <a:r>
              <a:rPr lang="en-US" sz="3100">
                <a:solidFill>
                  <a:schemeClr val="dk1"/>
                </a:solidFill>
                <a:latin typeface="Source Sans Pro"/>
                <a:ea typeface="Source Sans Pro"/>
                <a:cs typeface="Source Sans Pro"/>
                <a:sym typeface="Source Sans Pro"/>
              </a:rPr>
              <a:t>Tetris is a demanding game in terms of playing because the falling tetromino is random and has a multitude of variety.</a:t>
            </a:r>
            <a:endParaRPr sz="3100">
              <a:solidFill>
                <a:schemeClr val="dk1"/>
              </a:solidFill>
              <a:latin typeface="Source Sans Pro"/>
              <a:ea typeface="Source Sans Pro"/>
              <a:cs typeface="Source Sans Pro"/>
              <a:sym typeface="Source Sans Pro"/>
            </a:endParaRPr>
          </a:p>
          <a:p>
            <a:pPr indent="-547370" lvl="0" marL="548640" marR="0" rtl="0" algn="l">
              <a:lnSpc>
                <a:spcPct val="85000"/>
              </a:lnSpc>
              <a:spcBef>
                <a:spcPts val="0"/>
              </a:spcBef>
              <a:spcAft>
                <a:spcPts val="0"/>
              </a:spcAft>
              <a:buClr>
                <a:schemeClr val="dk1"/>
              </a:buClr>
              <a:buSzPts val="3100"/>
              <a:buFont typeface="Source Sans Pro"/>
              <a:buChar char="●"/>
            </a:pPr>
            <a:r>
              <a:rPr lang="en-US" sz="3100">
                <a:solidFill>
                  <a:schemeClr val="dk1"/>
                </a:solidFill>
                <a:latin typeface="Source Sans Pro"/>
                <a:ea typeface="Source Sans Pro"/>
                <a:cs typeface="Source Sans Pro"/>
                <a:sym typeface="Source Sans Pro"/>
              </a:rPr>
              <a:t>Player(AI agent) is expected to independently develop long-term strategies to cope with the inherent stochasticity of the falling tetromino.</a:t>
            </a:r>
            <a:r>
              <a:rPr b="0" i="1" lang="en-US" sz="3100" u="none" cap="none" strike="noStrike">
                <a:solidFill>
                  <a:schemeClr val="lt1"/>
                </a:solidFill>
                <a:latin typeface="Franklin Gothic"/>
                <a:ea typeface="Franklin Gothic"/>
                <a:cs typeface="Franklin Gothic"/>
                <a:sym typeface="Franklin Gothic"/>
              </a:rPr>
              <a:t>RTIAL AND SUB</a:t>
            </a:r>
            <a:r>
              <a:rPr b="0" i="1" lang="en-US" sz="3120" u="none" cap="none" strike="noStrike">
                <a:solidFill>
                  <a:schemeClr val="lt1"/>
                </a:solidFill>
                <a:latin typeface="Franklin Gothic"/>
                <a:ea typeface="Franklin Gothic"/>
                <a:cs typeface="Franklin Gothic"/>
                <a:sym typeface="Franklin Gothic"/>
              </a:rPr>
              <a:t>JECTIVE FEEDBAC</a:t>
            </a:r>
            <a:endParaRPr/>
          </a:p>
          <a:p>
            <a:pPr indent="0" lvl="0" marL="0" marR="0" rtl="0" algn="l">
              <a:lnSpc>
                <a:spcPct val="85000"/>
              </a:lnSpc>
              <a:spcBef>
                <a:spcPts val="960"/>
              </a:spcBef>
              <a:spcAft>
                <a:spcPts val="0"/>
              </a:spcAft>
              <a:buNone/>
            </a:pPr>
            <a:r>
              <a:rPr b="1" i="0" lang="en-US" sz="3120" u="none" cap="none" strike="noStrike">
                <a:solidFill>
                  <a:schemeClr val="dk2"/>
                </a:solidFill>
                <a:latin typeface="Franklin Gothic"/>
                <a:ea typeface="Franklin Gothic"/>
                <a:cs typeface="Franklin Gothic"/>
                <a:sym typeface="Franklin Gothic"/>
              </a:rPr>
              <a:t>OBJECTIVE :</a:t>
            </a:r>
            <a:r>
              <a:rPr b="1" i="0" lang="en-US" sz="3120" u="none" cap="none" strike="noStrike">
                <a:solidFill>
                  <a:schemeClr val="dk1"/>
                </a:solidFill>
                <a:latin typeface="Source Sans Pro"/>
                <a:ea typeface="Source Sans Pro"/>
                <a:cs typeface="Source Sans Pro"/>
                <a:sym typeface="Source Sans Pro"/>
              </a:rPr>
              <a:t>   </a:t>
            </a:r>
            <a:r>
              <a:rPr b="1" lang="en-US" sz="3100">
                <a:solidFill>
                  <a:schemeClr val="dk1"/>
                </a:solidFill>
                <a:latin typeface="Source Sans Pro"/>
                <a:ea typeface="Source Sans Pro"/>
                <a:cs typeface="Source Sans Pro"/>
                <a:sym typeface="Source Sans Pro"/>
              </a:rPr>
              <a:t>The aim of this project is to be able to train a bot which will be able to play Tetris using three different algorithms:Q Learning,Genetic Algorithm and Neural Networks with Genetic Algorithm</a:t>
            </a:r>
            <a:endParaRPr b="1"/>
          </a:p>
        </p:txBody>
      </p:sp>
      <p:sp>
        <p:nvSpPr>
          <p:cNvPr id="90" name="Google Shape;90;p13"/>
          <p:cNvSpPr txBox="1"/>
          <p:nvPr/>
        </p:nvSpPr>
        <p:spPr>
          <a:xfrm>
            <a:off x="720212" y="7569601"/>
            <a:ext cx="13248000" cy="894600"/>
          </a:xfrm>
          <a:prstGeom prst="rect">
            <a:avLst/>
          </a:prstGeom>
          <a:gradFill>
            <a:gsLst>
              <a:gs pos="0">
                <a:srgbClr val="47508F"/>
              </a:gs>
              <a:gs pos="50000">
                <a:srgbClr val="002887"/>
              </a:gs>
              <a:gs pos="100000">
                <a:srgbClr val="00217C"/>
              </a:gs>
            </a:gsLst>
            <a:lin ang="5400000" scaled="0"/>
          </a:gradFill>
          <a:ln cap="flat" cmpd="sng" w="38100">
            <a:solidFill>
              <a:schemeClr val="accent2"/>
            </a:solidFill>
            <a:prstDash val="solid"/>
            <a:miter lim="800000"/>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840" u="none" cap="none" strike="noStrike">
                <a:solidFill>
                  <a:schemeClr val="lt1"/>
                </a:solidFill>
                <a:latin typeface="Source Sans Pro Black"/>
                <a:ea typeface="Source Sans Pro Black"/>
                <a:cs typeface="Source Sans Pro Black"/>
                <a:sym typeface="Source Sans Pro Black"/>
              </a:rPr>
              <a:t>Introduction</a:t>
            </a:r>
            <a:endParaRPr/>
          </a:p>
        </p:txBody>
      </p:sp>
      <p:sp>
        <p:nvSpPr>
          <p:cNvPr id="91" name="Google Shape;91;p13"/>
          <p:cNvSpPr txBox="1"/>
          <p:nvPr/>
        </p:nvSpPr>
        <p:spPr>
          <a:xfrm>
            <a:off x="786750" y="27197725"/>
            <a:ext cx="6018900" cy="894600"/>
          </a:xfrm>
          <a:prstGeom prst="rect">
            <a:avLst/>
          </a:prstGeom>
          <a:gradFill>
            <a:gsLst>
              <a:gs pos="0">
                <a:srgbClr val="47508F"/>
              </a:gs>
              <a:gs pos="50000">
                <a:srgbClr val="002887"/>
              </a:gs>
              <a:gs pos="100000">
                <a:srgbClr val="00217C"/>
              </a:gs>
            </a:gsLst>
            <a:lin ang="5400000" scaled="0"/>
          </a:gradFill>
          <a:ln cap="flat" cmpd="sng" w="38100">
            <a:solidFill>
              <a:schemeClr val="accent2"/>
            </a:solidFill>
            <a:prstDash val="solid"/>
            <a:miter lim="800000"/>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840">
                <a:solidFill>
                  <a:schemeClr val="lt1"/>
                </a:solidFill>
                <a:latin typeface="Source Sans Pro Black"/>
                <a:ea typeface="Source Sans Pro Black"/>
                <a:cs typeface="Source Sans Pro Black"/>
                <a:sym typeface="Source Sans Pro Black"/>
              </a:rPr>
              <a:t>Q Learning</a:t>
            </a:r>
            <a:endParaRPr/>
          </a:p>
        </p:txBody>
      </p:sp>
      <p:sp>
        <p:nvSpPr>
          <p:cNvPr id="92" name="Google Shape;92;p13"/>
          <p:cNvSpPr txBox="1"/>
          <p:nvPr/>
        </p:nvSpPr>
        <p:spPr>
          <a:xfrm>
            <a:off x="14852598" y="8471182"/>
            <a:ext cx="13227600" cy="5553000"/>
          </a:xfrm>
          <a:prstGeom prst="rect">
            <a:avLst/>
          </a:prstGeom>
          <a:solidFill>
            <a:schemeClr val="lt1"/>
          </a:solidFill>
          <a:ln cap="flat" cmpd="sng" w="38100">
            <a:solidFill>
              <a:schemeClr val="accent2"/>
            </a:solidFill>
            <a:prstDash val="solid"/>
            <a:miter lim="800000"/>
            <a:headEnd len="sm" w="sm" type="none"/>
            <a:tailEnd len="sm" w="sm" type="none"/>
          </a:ln>
        </p:spPr>
        <p:txBody>
          <a:bodyPr anchorCtr="0" anchor="t" bIns="216000" lIns="216000" spcFirstLastPara="1" rIns="216000" wrap="square" tIns="216000">
            <a:noAutofit/>
          </a:bodyPr>
          <a:lstStyle/>
          <a:p>
            <a:pPr indent="-547370" lvl="0" marL="548640" rtl="0" algn="l">
              <a:spcBef>
                <a:spcPts val="0"/>
              </a:spcBef>
              <a:spcAft>
                <a:spcPts val="0"/>
              </a:spcAft>
              <a:buClr>
                <a:schemeClr val="dk1"/>
              </a:buClr>
              <a:buSzPts val="3100"/>
              <a:buFont typeface="Source Sans Pro"/>
              <a:buChar char="●"/>
            </a:pPr>
            <a:r>
              <a:rPr lang="en-US" sz="3100">
                <a:solidFill>
                  <a:schemeClr val="dk1"/>
                </a:solidFill>
                <a:latin typeface="Times New Roman"/>
                <a:ea typeface="Times New Roman"/>
                <a:cs typeface="Times New Roman"/>
                <a:sym typeface="Times New Roman"/>
              </a:rPr>
              <a:t>Considering that we are using unsupervised machine learning techniques we do not need to have ready labelled data.In order to be able to make our “AI agent” play itself the game, we had first to find and then adjust a Tetris emulator according to our need. For this reason, we tried to use the open-source code found in [1].</a:t>
            </a:r>
            <a:endParaRPr sz="3100">
              <a:solidFill>
                <a:schemeClr val="dk1"/>
              </a:solidFill>
              <a:latin typeface="Times New Roman"/>
              <a:ea typeface="Times New Roman"/>
              <a:cs typeface="Times New Roman"/>
              <a:sym typeface="Times New Roman"/>
            </a:endParaRPr>
          </a:p>
          <a:p>
            <a:pPr indent="-547370" lvl="0" marL="548640" rtl="0" algn="l">
              <a:spcBef>
                <a:spcPts val="0"/>
              </a:spcBef>
              <a:spcAft>
                <a:spcPts val="0"/>
              </a:spcAft>
              <a:buClr>
                <a:schemeClr val="dk1"/>
              </a:buClr>
              <a:buSzPts val="3100"/>
              <a:buFont typeface="Times New Roman"/>
              <a:buChar char="●"/>
            </a:pPr>
            <a:r>
              <a:rPr lang="en-US" sz="3100">
                <a:solidFill>
                  <a:schemeClr val="dk1"/>
                </a:solidFill>
                <a:latin typeface="Times New Roman"/>
                <a:ea typeface="Times New Roman"/>
                <a:cs typeface="Times New Roman"/>
                <a:sym typeface="Times New Roman"/>
              </a:rPr>
              <a:t> Our first duty was to skip the pressing of the button.</a:t>
            </a:r>
            <a:endParaRPr sz="3100">
              <a:solidFill>
                <a:schemeClr val="dk1"/>
              </a:solidFill>
              <a:latin typeface="Times New Roman"/>
              <a:ea typeface="Times New Roman"/>
              <a:cs typeface="Times New Roman"/>
              <a:sym typeface="Times New Roman"/>
            </a:endParaRPr>
          </a:p>
          <a:p>
            <a:pPr indent="-547370" lvl="0" marL="548640" rtl="0" algn="l">
              <a:spcBef>
                <a:spcPts val="0"/>
              </a:spcBef>
              <a:spcAft>
                <a:spcPts val="0"/>
              </a:spcAft>
              <a:buClr>
                <a:schemeClr val="dk1"/>
              </a:buClr>
              <a:buSzPts val="3100"/>
              <a:buFont typeface="Times New Roman"/>
              <a:buChar char="●"/>
            </a:pPr>
            <a:r>
              <a:rPr lang="en-US" sz="3100">
                <a:solidFill>
                  <a:schemeClr val="dk1"/>
                </a:solidFill>
                <a:latin typeface="Times New Roman"/>
                <a:ea typeface="Times New Roman"/>
                <a:cs typeface="Times New Roman"/>
                <a:sym typeface="Times New Roman"/>
              </a:rPr>
              <a:t>Later on, we had to alter the code even more in order to adjust the speed since we needed a lot of time to train and test our  system </a:t>
            </a:r>
            <a:endParaRPr sz="3100">
              <a:solidFill>
                <a:schemeClr val="dk1"/>
              </a:solidFill>
              <a:latin typeface="Times New Roman"/>
              <a:ea typeface="Times New Roman"/>
              <a:cs typeface="Times New Roman"/>
              <a:sym typeface="Times New Roman"/>
            </a:endParaRPr>
          </a:p>
          <a:p>
            <a:pPr indent="0" lvl="0" marL="548640" marR="0" rtl="0" algn="l">
              <a:lnSpc>
                <a:spcPct val="85000"/>
              </a:lnSpc>
              <a:spcBef>
                <a:spcPts val="960"/>
              </a:spcBef>
              <a:spcAft>
                <a:spcPts val="0"/>
              </a:spcAft>
              <a:buNone/>
            </a:pPr>
            <a:r>
              <a:rPr b="0" i="1" lang="en-US" sz="3120" u="none" cap="none" strike="noStrike">
                <a:solidFill>
                  <a:schemeClr val="lt1"/>
                </a:solidFill>
                <a:latin typeface="Franklin Gothic"/>
                <a:ea typeface="Franklin Gothic"/>
                <a:cs typeface="Franklin Gothic"/>
                <a:sym typeface="Franklin Gothic"/>
              </a:rPr>
              <a:t>1,200 TEST EXECUTIONS IN TO</a:t>
            </a:r>
            <a:r>
              <a:rPr b="0" i="1" lang="en-US" sz="3120" u="none" cap="none" strike="noStrike">
                <a:solidFill>
                  <a:schemeClr val="lt1"/>
                </a:solidFill>
                <a:latin typeface="Franklin Gothic"/>
                <a:ea typeface="Franklin Gothic"/>
                <a:cs typeface="Franklin Gothic"/>
                <a:sym typeface="Franklin Gothic"/>
              </a:rPr>
              <a:t>TAL</a:t>
            </a:r>
            <a:endParaRPr/>
          </a:p>
        </p:txBody>
      </p:sp>
      <p:sp>
        <p:nvSpPr>
          <p:cNvPr id="93" name="Google Shape;93;p13"/>
          <p:cNvSpPr txBox="1"/>
          <p:nvPr/>
        </p:nvSpPr>
        <p:spPr>
          <a:xfrm>
            <a:off x="14852598" y="7560010"/>
            <a:ext cx="13227600" cy="894600"/>
          </a:xfrm>
          <a:prstGeom prst="rect">
            <a:avLst/>
          </a:prstGeom>
          <a:gradFill>
            <a:gsLst>
              <a:gs pos="0">
                <a:srgbClr val="47508F"/>
              </a:gs>
              <a:gs pos="50000">
                <a:srgbClr val="002887"/>
              </a:gs>
              <a:gs pos="100000">
                <a:srgbClr val="00217C"/>
              </a:gs>
            </a:gsLst>
            <a:lin ang="5400000" scaled="0"/>
          </a:gradFill>
          <a:ln cap="flat" cmpd="sng" w="38100">
            <a:solidFill>
              <a:schemeClr val="accent2"/>
            </a:solidFill>
            <a:prstDash val="solid"/>
            <a:miter lim="800000"/>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840">
                <a:solidFill>
                  <a:schemeClr val="lt1"/>
                </a:solidFill>
                <a:latin typeface="Source Sans Pro Black"/>
                <a:ea typeface="Source Sans Pro Black"/>
                <a:cs typeface="Source Sans Pro Black"/>
                <a:sym typeface="Source Sans Pro Black"/>
              </a:rPr>
              <a:t>Emulator</a:t>
            </a:r>
            <a:endParaRPr/>
          </a:p>
        </p:txBody>
      </p:sp>
      <p:sp>
        <p:nvSpPr>
          <p:cNvPr id="94" name="Google Shape;94;p13"/>
          <p:cNvSpPr txBox="1"/>
          <p:nvPr/>
        </p:nvSpPr>
        <p:spPr>
          <a:xfrm>
            <a:off x="720200" y="28092275"/>
            <a:ext cx="6018900" cy="14044200"/>
          </a:xfrm>
          <a:prstGeom prst="rect">
            <a:avLst/>
          </a:prstGeom>
          <a:solidFill>
            <a:schemeClr val="lt1"/>
          </a:solidFill>
          <a:ln cap="flat" cmpd="sng" w="38100">
            <a:solidFill>
              <a:schemeClr val="accent2"/>
            </a:solidFill>
            <a:prstDash val="solid"/>
            <a:miter lim="800000"/>
            <a:headEnd len="sm" w="sm" type="none"/>
            <a:tailEnd len="sm" w="sm" type="none"/>
          </a:ln>
        </p:spPr>
        <p:txBody>
          <a:bodyPr anchorCtr="0" anchor="t" bIns="216000" lIns="216000" spcFirstLastPara="1" rIns="216000" wrap="square" tIns="216000">
            <a:noAutofit/>
          </a:bodyPr>
          <a:lstStyle/>
          <a:p>
            <a:pPr indent="0" lvl="0" marL="0" rtl="0" algn="l">
              <a:spcBef>
                <a:spcPts val="0"/>
              </a:spcBef>
              <a:spcAft>
                <a:spcPts val="0"/>
              </a:spcAft>
              <a:buNone/>
            </a:pPr>
            <a:r>
              <a:t/>
            </a:r>
            <a:endParaRPr sz="3100">
              <a:solidFill>
                <a:schemeClr val="dk1"/>
              </a:solidFill>
              <a:latin typeface="Times New Roman"/>
              <a:ea typeface="Times New Roman"/>
              <a:cs typeface="Times New Roman"/>
              <a:sym typeface="Times New Roman"/>
            </a:endParaRPr>
          </a:p>
          <a:p>
            <a:pPr indent="-548640" lvl="0" marL="548640" rtl="0" algn="l">
              <a:spcBef>
                <a:spcPts val="0"/>
              </a:spcBef>
              <a:spcAft>
                <a:spcPts val="0"/>
              </a:spcAft>
              <a:buClr>
                <a:schemeClr val="accent3"/>
              </a:buClr>
              <a:buSzPts val="3120"/>
              <a:buFont typeface="Source Sans Pro"/>
              <a:buChar char="●"/>
            </a:pPr>
            <a:r>
              <a:rPr b="1" i="1" lang="en-US" sz="3120">
                <a:solidFill>
                  <a:schemeClr val="accent3"/>
                </a:solidFill>
                <a:latin typeface="Source Sans Pro"/>
                <a:ea typeface="Source Sans Pro"/>
                <a:cs typeface="Source Sans Pro"/>
                <a:sym typeface="Source Sans Pro"/>
              </a:rPr>
              <a:t>Q Value:</a:t>
            </a:r>
            <a:endParaRPr b="1" i="1" sz="3120">
              <a:solidFill>
                <a:schemeClr val="accent3"/>
              </a:solidFill>
              <a:latin typeface="Source Sans Pro"/>
              <a:ea typeface="Source Sans Pro"/>
              <a:cs typeface="Source Sans Pro"/>
              <a:sym typeface="Source Sans Pro"/>
            </a:endParaRPr>
          </a:p>
          <a:p>
            <a:pPr indent="0" lvl="0" marL="548640" rtl="0" algn="l">
              <a:spcBef>
                <a:spcPts val="0"/>
              </a:spcBef>
              <a:spcAft>
                <a:spcPts val="0"/>
              </a:spcAft>
              <a:buNone/>
            </a:pPr>
            <a:r>
              <a:rPr lang="en-US" sz="3100">
                <a:solidFill>
                  <a:schemeClr val="dk1"/>
                </a:solidFill>
                <a:latin typeface="Times New Roman"/>
                <a:ea typeface="Times New Roman"/>
                <a:cs typeface="Times New Roman"/>
                <a:sym typeface="Times New Roman"/>
              </a:rPr>
              <a:t>The expected long-term return of state </a:t>
            </a:r>
            <a:r>
              <a:rPr b="1" lang="en-US" sz="3100">
                <a:solidFill>
                  <a:schemeClr val="dk1"/>
                </a:solidFill>
                <a:latin typeface="Times New Roman"/>
                <a:ea typeface="Times New Roman"/>
                <a:cs typeface="Times New Roman"/>
                <a:sym typeface="Times New Roman"/>
              </a:rPr>
              <a:t>s</a:t>
            </a:r>
            <a:r>
              <a:rPr lang="en-US" sz="3100">
                <a:solidFill>
                  <a:schemeClr val="dk1"/>
                </a:solidFill>
                <a:latin typeface="Times New Roman"/>
                <a:ea typeface="Times New Roman"/>
                <a:cs typeface="Times New Roman"/>
                <a:sym typeface="Times New Roman"/>
              </a:rPr>
              <a:t>, performing the action </a:t>
            </a:r>
            <a:r>
              <a:rPr b="1" lang="en-US" sz="3100">
                <a:solidFill>
                  <a:schemeClr val="dk1"/>
                </a:solidFill>
                <a:latin typeface="Times New Roman"/>
                <a:ea typeface="Times New Roman"/>
                <a:cs typeface="Times New Roman"/>
                <a:sym typeface="Times New Roman"/>
              </a:rPr>
              <a:t>a </a:t>
            </a:r>
            <a:r>
              <a:rPr lang="en-US" sz="3100">
                <a:solidFill>
                  <a:schemeClr val="dk1"/>
                </a:solidFill>
                <a:latin typeface="Times New Roman"/>
                <a:ea typeface="Times New Roman"/>
                <a:cs typeface="Times New Roman"/>
                <a:sym typeface="Times New Roman"/>
              </a:rPr>
              <a:t>under a policy </a:t>
            </a:r>
            <a:r>
              <a:rPr b="1" lang="en-US" sz="3100">
                <a:solidFill>
                  <a:schemeClr val="dk1"/>
                </a:solidFill>
                <a:latin typeface="Times New Roman"/>
                <a:ea typeface="Times New Roman"/>
                <a:cs typeface="Times New Roman"/>
                <a:sym typeface="Times New Roman"/>
              </a:rPr>
              <a:t>π</a:t>
            </a:r>
            <a:r>
              <a:rPr lang="en-US" sz="3100">
                <a:solidFill>
                  <a:schemeClr val="dk1"/>
                </a:solidFill>
                <a:latin typeface="Times New Roman"/>
                <a:ea typeface="Times New Roman"/>
                <a:cs typeface="Times New Roman"/>
                <a:sym typeface="Times New Roman"/>
              </a:rPr>
              <a:t>[2]</a:t>
            </a:r>
            <a:r>
              <a:rPr b="1" lang="en-US" sz="3100">
                <a:solidFill>
                  <a:schemeClr val="dk1"/>
                </a:solidFill>
                <a:latin typeface="Times New Roman"/>
                <a:ea typeface="Times New Roman"/>
                <a:cs typeface="Times New Roman"/>
                <a:sym typeface="Times New Roman"/>
              </a:rPr>
              <a:t>.</a:t>
            </a:r>
            <a:endParaRPr b="1" sz="3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i="1" sz="3120">
              <a:solidFill>
                <a:schemeClr val="accent3"/>
              </a:solidFill>
              <a:latin typeface="Source Sans Pro"/>
              <a:ea typeface="Source Sans Pro"/>
              <a:cs typeface="Source Sans Pro"/>
              <a:sym typeface="Source Sans Pro"/>
            </a:endParaRPr>
          </a:p>
          <a:p>
            <a:pPr indent="-548640" lvl="0" marL="548640" rtl="0" algn="l">
              <a:lnSpc>
                <a:spcPct val="85000"/>
              </a:lnSpc>
              <a:spcBef>
                <a:spcPts val="0"/>
              </a:spcBef>
              <a:spcAft>
                <a:spcPts val="0"/>
              </a:spcAft>
              <a:buClr>
                <a:schemeClr val="accent3"/>
              </a:buClr>
              <a:buSzPts val="3120"/>
              <a:buFont typeface="Source Sans Pro"/>
              <a:buChar char="●"/>
            </a:pPr>
            <a:r>
              <a:rPr b="1" i="1" lang="en-US" sz="3120">
                <a:solidFill>
                  <a:schemeClr val="accent3"/>
                </a:solidFill>
                <a:latin typeface="Source Sans Pro"/>
                <a:ea typeface="Source Sans Pro"/>
                <a:cs typeface="Source Sans Pro"/>
                <a:sym typeface="Source Sans Pro"/>
              </a:rPr>
              <a:t>State Reduction</a:t>
            </a:r>
            <a:endParaRPr b="1" i="1" sz="3120">
              <a:solidFill>
                <a:schemeClr val="accent3"/>
              </a:solidFill>
              <a:latin typeface="Source Sans Pro"/>
              <a:ea typeface="Source Sans Pro"/>
              <a:cs typeface="Source Sans Pro"/>
              <a:sym typeface="Source Sans Pro"/>
            </a:endParaRPr>
          </a:p>
          <a:p>
            <a:pPr indent="0" lvl="0" marL="0" rtl="0" algn="l">
              <a:spcBef>
                <a:spcPts val="0"/>
              </a:spcBef>
              <a:spcAft>
                <a:spcPts val="0"/>
              </a:spcAft>
              <a:buNone/>
            </a:pPr>
            <a:r>
              <a:rPr lang="en-US" sz="3100">
                <a:solidFill>
                  <a:schemeClr val="dk1"/>
                </a:solidFill>
                <a:latin typeface="Times New Roman"/>
                <a:ea typeface="Times New Roman"/>
                <a:cs typeface="Times New Roman"/>
                <a:sym typeface="Times New Roman"/>
              </a:rPr>
              <a:t>We map height difference between consecutive columns  0 to 0,1 to 1,-1 to 2,2 to 3, -2 to 4 and the rest to 5.As a result there are </a:t>
            </a:r>
            <a:r>
              <a:rPr b="1" lang="en-US" sz="3100">
                <a:solidFill>
                  <a:schemeClr val="dk1"/>
                </a:solidFill>
                <a:latin typeface="Times New Roman"/>
                <a:ea typeface="Times New Roman"/>
                <a:cs typeface="Times New Roman"/>
                <a:sym typeface="Times New Roman"/>
              </a:rPr>
              <a:t>9072 </a:t>
            </a:r>
            <a:r>
              <a:rPr lang="en-US" sz="3100">
                <a:solidFill>
                  <a:schemeClr val="dk1"/>
                </a:solidFill>
                <a:latin typeface="Times New Roman"/>
                <a:ea typeface="Times New Roman"/>
                <a:cs typeface="Times New Roman"/>
                <a:sym typeface="Times New Roman"/>
              </a:rPr>
              <a:t>states.</a:t>
            </a:r>
            <a:endParaRPr sz="3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3100">
              <a:solidFill>
                <a:schemeClr val="dk1"/>
              </a:solidFill>
              <a:latin typeface="Times New Roman"/>
              <a:ea typeface="Times New Roman"/>
              <a:cs typeface="Times New Roman"/>
              <a:sym typeface="Times New Roman"/>
            </a:endParaRPr>
          </a:p>
          <a:p>
            <a:pPr indent="-548640" lvl="0" marL="548640" rtl="0" algn="l">
              <a:spcBef>
                <a:spcPts val="0"/>
              </a:spcBef>
              <a:spcAft>
                <a:spcPts val="0"/>
              </a:spcAft>
              <a:buClr>
                <a:schemeClr val="accent3"/>
              </a:buClr>
              <a:buSzPts val="3120"/>
              <a:buFont typeface="Source Sans Pro"/>
              <a:buChar char="●"/>
            </a:pPr>
            <a:r>
              <a:rPr b="1" i="1" lang="en-US" sz="3120">
                <a:solidFill>
                  <a:schemeClr val="accent3"/>
                </a:solidFill>
                <a:latin typeface="Source Sans Pro"/>
                <a:ea typeface="Source Sans Pro"/>
                <a:cs typeface="Source Sans Pro"/>
                <a:sym typeface="Source Sans Pro"/>
              </a:rPr>
              <a:t>Algorithm</a:t>
            </a:r>
            <a:r>
              <a:rPr b="1" i="1" lang="en-US" sz="3120">
                <a:solidFill>
                  <a:schemeClr val="accent3"/>
                </a:solidFill>
                <a:latin typeface="Source Sans Pro"/>
                <a:ea typeface="Source Sans Pro"/>
                <a:cs typeface="Source Sans Pro"/>
                <a:sym typeface="Source Sans Pro"/>
              </a:rPr>
              <a:t>:</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548640" marR="0" rtl="0" algn="l">
              <a:lnSpc>
                <a:spcPct val="85000"/>
              </a:lnSpc>
              <a:spcBef>
                <a:spcPts val="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548640" marR="0" rtl="0" algn="l">
              <a:lnSpc>
                <a:spcPct val="85000"/>
              </a:lnSpc>
              <a:spcBef>
                <a:spcPts val="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548640" marR="0" rtl="0" algn="l">
              <a:lnSpc>
                <a:spcPct val="85000"/>
              </a:lnSpc>
              <a:spcBef>
                <a:spcPts val="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548640" marR="0" rtl="0" algn="l">
              <a:lnSpc>
                <a:spcPct val="85000"/>
              </a:lnSpc>
              <a:spcBef>
                <a:spcPts val="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548640" marR="0" rtl="0" algn="l">
              <a:lnSpc>
                <a:spcPct val="85000"/>
              </a:lnSpc>
              <a:spcBef>
                <a:spcPts val="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548640" marR="0" rtl="0" algn="l">
              <a:lnSpc>
                <a:spcPct val="85000"/>
              </a:lnSpc>
              <a:spcBef>
                <a:spcPts val="0"/>
              </a:spcBef>
              <a:spcAft>
                <a:spcPts val="0"/>
              </a:spcAft>
              <a:buNone/>
            </a:pPr>
            <a:r>
              <a:t/>
            </a:r>
            <a:endParaRPr b="1" i="1" sz="3120">
              <a:solidFill>
                <a:schemeClr val="accent3"/>
              </a:solidFill>
              <a:latin typeface="Source Sans Pro"/>
              <a:ea typeface="Source Sans Pro"/>
              <a:cs typeface="Source Sans Pro"/>
              <a:sym typeface="Source Sans Pro"/>
            </a:endParaRPr>
          </a:p>
          <a:p>
            <a:pPr indent="-548640" lvl="0" marL="548640" marR="0" rtl="0" algn="l">
              <a:lnSpc>
                <a:spcPct val="85000"/>
              </a:lnSpc>
              <a:spcBef>
                <a:spcPts val="0"/>
              </a:spcBef>
              <a:spcAft>
                <a:spcPts val="0"/>
              </a:spcAft>
              <a:buClr>
                <a:schemeClr val="accent3"/>
              </a:buClr>
              <a:buSzPts val="3120"/>
              <a:buFont typeface="Source Sans Pro"/>
              <a:buChar char="●"/>
            </a:pPr>
            <a:r>
              <a:rPr b="1" i="1" lang="en-US" sz="3120">
                <a:solidFill>
                  <a:schemeClr val="accent3"/>
                </a:solidFill>
                <a:latin typeface="Source Sans Pro"/>
                <a:ea typeface="Source Sans Pro"/>
                <a:cs typeface="Source Sans Pro"/>
                <a:sym typeface="Source Sans Pro"/>
              </a:rPr>
              <a:t>PseudoCode</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0"/>
              </a:spcBef>
              <a:spcAft>
                <a:spcPts val="0"/>
              </a:spcAft>
              <a:buNone/>
            </a:pPr>
            <a:r>
              <a:t/>
            </a:r>
            <a:endParaRPr b="1" i="1" sz="3120">
              <a:solidFill>
                <a:schemeClr val="accent3"/>
              </a:solidFill>
              <a:latin typeface="Source Sans Pro"/>
              <a:ea typeface="Source Sans Pro"/>
              <a:cs typeface="Source Sans Pro"/>
              <a:sym typeface="Source Sans Pro"/>
            </a:endParaRPr>
          </a:p>
          <a:p>
            <a:pPr indent="-548640" lvl="0" marL="548640" rtl="0" algn="l">
              <a:spcBef>
                <a:spcPts val="0"/>
              </a:spcBef>
              <a:spcAft>
                <a:spcPts val="0"/>
              </a:spcAft>
              <a:buClr>
                <a:schemeClr val="accent3"/>
              </a:buClr>
              <a:buSzPts val="3120"/>
              <a:buFont typeface="Source Sans Pro"/>
              <a:buChar char="●"/>
            </a:pPr>
            <a:r>
              <a:rPr b="1" i="1" lang="en-US" sz="3120">
                <a:solidFill>
                  <a:schemeClr val="accent3"/>
                </a:solidFill>
                <a:latin typeface="Source Sans Pro"/>
                <a:ea typeface="Source Sans Pro"/>
                <a:cs typeface="Source Sans Pro"/>
                <a:sym typeface="Source Sans Pro"/>
              </a:rPr>
              <a:t>Reward Function</a:t>
            </a:r>
            <a:endParaRPr sz="3120">
              <a:solidFill>
                <a:schemeClr val="dk1"/>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sz="3120">
              <a:solidFill>
                <a:schemeClr val="dk1"/>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sz="3120">
              <a:solidFill>
                <a:schemeClr val="dk1"/>
              </a:solidFill>
              <a:latin typeface="Source Sans Pro"/>
              <a:ea typeface="Source Sans Pro"/>
              <a:cs typeface="Source Sans Pro"/>
              <a:sym typeface="Source Sans Pro"/>
            </a:endParaRPr>
          </a:p>
          <a:p>
            <a:pPr indent="0" lvl="0" marL="54864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br>
              <a:rPr lang="en-US" sz="3120">
                <a:solidFill>
                  <a:schemeClr val="dk1"/>
                </a:solidFill>
                <a:latin typeface="Source Sans Pro"/>
                <a:ea typeface="Source Sans Pro"/>
                <a:cs typeface="Source Sans Pro"/>
                <a:sym typeface="Source Sans Pro"/>
              </a:rPr>
            </a:br>
            <a:endParaRPr/>
          </a:p>
          <a:p>
            <a:pPr indent="0" lvl="0" marL="1097280" marR="0" rtl="0" algn="l">
              <a:lnSpc>
                <a:spcPct val="85000"/>
              </a:lnSpc>
              <a:spcBef>
                <a:spcPts val="960"/>
              </a:spcBef>
              <a:spcAft>
                <a:spcPts val="0"/>
              </a:spcAft>
              <a:buNone/>
            </a:pPr>
            <a:r>
              <a:t/>
            </a:r>
            <a:endParaRPr b="0" i="0" sz="3120" u="none" cap="none" strike="noStrike">
              <a:solidFill>
                <a:schemeClr val="dk1"/>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br>
              <a:rPr b="0" i="0" lang="en-US" sz="3120" u="none" cap="none" strike="noStrike">
                <a:solidFill>
                  <a:schemeClr val="dk1"/>
                </a:solidFill>
                <a:latin typeface="Source Sans Pro"/>
                <a:ea typeface="Source Sans Pro"/>
                <a:cs typeface="Source Sans Pro"/>
                <a:sym typeface="Source Sans Pro"/>
              </a:rPr>
            </a:br>
            <a:endParaRPr b="0" i="0" sz="3120" u="none" cap="none" strike="noStrike">
              <a:solidFill>
                <a:schemeClr val="dk1"/>
              </a:solidFill>
              <a:latin typeface="Source Sans Pro"/>
              <a:ea typeface="Source Sans Pro"/>
              <a:cs typeface="Source Sans Pro"/>
              <a:sym typeface="Source Sans Pro"/>
            </a:endParaRPr>
          </a:p>
          <a:p>
            <a:pPr indent="0" lvl="0" marL="548640" marR="0" rtl="0" algn="l">
              <a:lnSpc>
                <a:spcPct val="85000"/>
              </a:lnSpc>
              <a:spcBef>
                <a:spcPts val="624"/>
              </a:spcBef>
              <a:spcAft>
                <a:spcPts val="0"/>
              </a:spcAft>
              <a:buNone/>
            </a:pPr>
            <a:r>
              <a:t/>
            </a:r>
            <a:endParaRPr/>
          </a:p>
        </p:txBody>
      </p:sp>
      <p:sp>
        <p:nvSpPr>
          <p:cNvPr id="95" name="Google Shape;95;p13"/>
          <p:cNvSpPr txBox="1"/>
          <p:nvPr/>
        </p:nvSpPr>
        <p:spPr>
          <a:xfrm>
            <a:off x="21775649" y="29604450"/>
            <a:ext cx="6300000" cy="894600"/>
          </a:xfrm>
          <a:prstGeom prst="rect">
            <a:avLst/>
          </a:prstGeom>
          <a:gradFill>
            <a:gsLst>
              <a:gs pos="0">
                <a:srgbClr val="47508F"/>
              </a:gs>
              <a:gs pos="50000">
                <a:srgbClr val="002887"/>
              </a:gs>
              <a:gs pos="100000">
                <a:srgbClr val="00217C"/>
              </a:gs>
            </a:gsLst>
            <a:lin ang="5400000" scaled="0"/>
          </a:gradFill>
          <a:ln cap="flat" cmpd="sng" w="38100">
            <a:solidFill>
              <a:schemeClr val="accent2"/>
            </a:solidFill>
            <a:prstDash val="solid"/>
            <a:miter lim="800000"/>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840" u="none" cap="none" strike="noStrike">
                <a:solidFill>
                  <a:schemeClr val="lt1"/>
                </a:solidFill>
                <a:latin typeface="Source Sans Pro Black"/>
                <a:ea typeface="Source Sans Pro Black"/>
                <a:cs typeface="Source Sans Pro Black"/>
                <a:sym typeface="Source Sans Pro Black"/>
              </a:rPr>
              <a:t>Conclusion</a:t>
            </a:r>
            <a:endParaRPr/>
          </a:p>
        </p:txBody>
      </p:sp>
      <p:sp>
        <p:nvSpPr>
          <p:cNvPr id="96" name="Google Shape;96;p13"/>
          <p:cNvSpPr txBox="1"/>
          <p:nvPr/>
        </p:nvSpPr>
        <p:spPr>
          <a:xfrm>
            <a:off x="21775650" y="30499049"/>
            <a:ext cx="6300000" cy="6076800"/>
          </a:xfrm>
          <a:prstGeom prst="rect">
            <a:avLst/>
          </a:prstGeom>
          <a:solidFill>
            <a:schemeClr val="lt1"/>
          </a:solidFill>
          <a:ln cap="flat" cmpd="sng" w="38100">
            <a:solidFill>
              <a:schemeClr val="accent2"/>
            </a:solidFill>
            <a:prstDash val="solid"/>
            <a:miter lim="800000"/>
            <a:headEnd len="sm" w="sm" type="none"/>
            <a:tailEnd len="sm" w="sm" type="none"/>
          </a:ln>
        </p:spPr>
        <p:txBody>
          <a:bodyPr anchorCtr="0" anchor="t" bIns="216000" lIns="216000" spcFirstLastPara="1" rIns="216000" wrap="square" tIns="216000">
            <a:noAutofit/>
          </a:bodyPr>
          <a:lstStyle/>
          <a:p>
            <a:pPr indent="-548640" lvl="0" marL="548640" marR="0" rtl="0" algn="l">
              <a:lnSpc>
                <a:spcPct val="80000"/>
              </a:lnSpc>
              <a:spcBef>
                <a:spcPts val="0"/>
              </a:spcBef>
              <a:spcAft>
                <a:spcPts val="0"/>
              </a:spcAft>
              <a:buClr>
                <a:schemeClr val="dk1"/>
              </a:buClr>
              <a:buSzPts val="3120"/>
              <a:buFont typeface="Source Sans Pro"/>
              <a:buChar char="●"/>
            </a:pPr>
            <a:r>
              <a:rPr lang="en-US" sz="3120">
                <a:solidFill>
                  <a:schemeClr val="dk1"/>
                </a:solidFill>
                <a:latin typeface="Source Sans Pro"/>
                <a:ea typeface="Source Sans Pro"/>
                <a:cs typeface="Source Sans Pro"/>
                <a:sym typeface="Source Sans Pro"/>
              </a:rPr>
              <a:t>Reducing the state-space of </a:t>
            </a:r>
            <a:r>
              <a:rPr lang="en-US" sz="3120">
                <a:solidFill>
                  <a:schemeClr val="dk1"/>
                </a:solidFill>
                <a:latin typeface="Source Sans Pro"/>
                <a:ea typeface="Source Sans Pro"/>
                <a:cs typeface="Source Sans Pro"/>
                <a:sym typeface="Source Sans Pro"/>
              </a:rPr>
              <a:t>deteriorates</a:t>
            </a:r>
            <a:r>
              <a:rPr lang="en-US" sz="3120">
                <a:solidFill>
                  <a:schemeClr val="dk1"/>
                </a:solidFill>
                <a:latin typeface="Source Sans Pro"/>
                <a:ea typeface="Source Sans Pro"/>
                <a:cs typeface="Source Sans Pro"/>
                <a:sym typeface="Source Sans Pro"/>
              </a:rPr>
              <a:t> the learning of the Q-Learning Algorithm</a:t>
            </a:r>
            <a:r>
              <a:rPr b="0" i="0" lang="en-US" sz="3120" u="none" cap="none" strike="noStrike">
                <a:solidFill>
                  <a:schemeClr val="dk1"/>
                </a:solidFill>
                <a:latin typeface="Source Sans Pro"/>
                <a:ea typeface="Source Sans Pro"/>
                <a:cs typeface="Source Sans Pro"/>
                <a:sym typeface="Source Sans Pro"/>
              </a:rPr>
              <a:t> </a:t>
            </a:r>
            <a:endParaRPr/>
          </a:p>
          <a:p>
            <a:pPr indent="-548640" lvl="0" marL="548640" rtl="0" algn="l">
              <a:lnSpc>
                <a:spcPct val="80000"/>
              </a:lnSpc>
              <a:spcBef>
                <a:spcPts val="0"/>
              </a:spcBef>
              <a:spcAft>
                <a:spcPts val="0"/>
              </a:spcAft>
              <a:buClr>
                <a:schemeClr val="dk1"/>
              </a:buClr>
              <a:buSzPts val="3120"/>
              <a:buFont typeface="Source Sans Pro"/>
              <a:buChar char="●"/>
            </a:pPr>
            <a:r>
              <a:rPr lang="en-US" sz="3120">
                <a:solidFill>
                  <a:schemeClr val="dk1"/>
                </a:solidFill>
                <a:latin typeface="Source Sans Pro"/>
                <a:ea typeface="Source Sans Pro"/>
                <a:cs typeface="Source Sans Pro"/>
                <a:sym typeface="Source Sans Pro"/>
              </a:rPr>
              <a:t>Genetic Algorithm is a superior learning algorithm which gives the best performance</a:t>
            </a:r>
            <a:endParaRPr sz="3120">
              <a:solidFill>
                <a:schemeClr val="dk1"/>
              </a:solidFill>
              <a:latin typeface="Source Sans Pro"/>
              <a:ea typeface="Source Sans Pro"/>
              <a:cs typeface="Source Sans Pro"/>
              <a:sym typeface="Source Sans Pro"/>
            </a:endParaRPr>
          </a:p>
          <a:p>
            <a:pPr indent="-548640" lvl="0" marL="548640" rtl="0" algn="l">
              <a:lnSpc>
                <a:spcPct val="80000"/>
              </a:lnSpc>
              <a:spcBef>
                <a:spcPts val="0"/>
              </a:spcBef>
              <a:spcAft>
                <a:spcPts val="0"/>
              </a:spcAft>
              <a:buClr>
                <a:schemeClr val="dk1"/>
              </a:buClr>
              <a:buSzPts val="3120"/>
              <a:buFont typeface="Source Sans Pro"/>
              <a:buChar char="●"/>
            </a:pPr>
            <a:r>
              <a:rPr lang="en-US" sz="3120">
                <a:solidFill>
                  <a:schemeClr val="dk1"/>
                </a:solidFill>
                <a:latin typeface="Source Sans Pro"/>
                <a:ea typeface="Source Sans Pro"/>
                <a:cs typeface="Source Sans Pro"/>
                <a:sym typeface="Source Sans Pro"/>
              </a:rPr>
              <a:t>Neural Networks with Genetic Algorithm is the second best.It develops </a:t>
            </a:r>
            <a:r>
              <a:rPr lang="en-US" sz="3120">
                <a:solidFill>
                  <a:schemeClr val="dk1"/>
                </a:solidFill>
                <a:latin typeface="Source Sans Pro"/>
                <a:ea typeface="Source Sans Pro"/>
                <a:cs typeface="Source Sans Pro"/>
                <a:sym typeface="Source Sans Pro"/>
              </a:rPr>
              <a:t>aggressive</a:t>
            </a:r>
            <a:r>
              <a:rPr lang="en-US" sz="3120">
                <a:solidFill>
                  <a:schemeClr val="dk1"/>
                </a:solidFill>
                <a:latin typeface="Source Sans Pro"/>
                <a:ea typeface="Source Sans Pro"/>
                <a:cs typeface="Source Sans Pro"/>
                <a:sym typeface="Source Sans Pro"/>
              </a:rPr>
              <a:t> strategies.Given enough training it would better than Genetic Algorithm in its own</a:t>
            </a:r>
            <a:endParaRPr sz="3120">
              <a:solidFill>
                <a:schemeClr val="dk1"/>
              </a:solidFill>
              <a:latin typeface="Source Sans Pro"/>
              <a:ea typeface="Source Sans Pro"/>
              <a:cs typeface="Source Sans Pro"/>
              <a:sym typeface="Source Sans Pro"/>
            </a:endParaRPr>
          </a:p>
        </p:txBody>
      </p:sp>
      <p:sp>
        <p:nvSpPr>
          <p:cNvPr id="97" name="Google Shape;97;p13"/>
          <p:cNvSpPr txBox="1"/>
          <p:nvPr/>
        </p:nvSpPr>
        <p:spPr>
          <a:xfrm>
            <a:off x="22146750" y="36990375"/>
            <a:ext cx="6018900" cy="746700"/>
          </a:xfrm>
          <a:prstGeom prst="rect">
            <a:avLst/>
          </a:prstGeom>
          <a:gradFill>
            <a:gsLst>
              <a:gs pos="0">
                <a:srgbClr val="47508F"/>
              </a:gs>
              <a:gs pos="50000">
                <a:srgbClr val="002887"/>
              </a:gs>
              <a:gs pos="100000">
                <a:srgbClr val="00217C"/>
              </a:gs>
            </a:gsLst>
            <a:lin ang="5400000" scaled="0"/>
          </a:gradFill>
          <a:ln cap="flat" cmpd="sng" w="38100">
            <a:solidFill>
              <a:schemeClr val="accent2"/>
            </a:solidFill>
            <a:prstDash val="solid"/>
            <a:miter lim="800000"/>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840" u="none" cap="none" strike="noStrike">
                <a:solidFill>
                  <a:schemeClr val="lt1"/>
                </a:solidFill>
                <a:latin typeface="Source Sans Pro Black"/>
                <a:ea typeface="Source Sans Pro Black"/>
                <a:cs typeface="Source Sans Pro Black"/>
                <a:sym typeface="Source Sans Pro Black"/>
              </a:rPr>
              <a:t>References</a:t>
            </a:r>
            <a:endParaRPr/>
          </a:p>
        </p:txBody>
      </p:sp>
      <p:sp>
        <p:nvSpPr>
          <p:cNvPr id="98" name="Google Shape;98;p13"/>
          <p:cNvSpPr txBox="1"/>
          <p:nvPr/>
        </p:nvSpPr>
        <p:spPr>
          <a:xfrm>
            <a:off x="22061250" y="37737075"/>
            <a:ext cx="6189900" cy="4536000"/>
          </a:xfrm>
          <a:prstGeom prst="rect">
            <a:avLst/>
          </a:prstGeom>
          <a:solidFill>
            <a:schemeClr val="lt1"/>
          </a:solidFill>
          <a:ln cap="flat" cmpd="sng" w="38100">
            <a:solidFill>
              <a:schemeClr val="accent2"/>
            </a:solidFill>
            <a:prstDash val="solid"/>
            <a:miter lim="800000"/>
            <a:headEnd len="sm" w="sm" type="none"/>
            <a:tailEnd len="sm" w="sm" type="none"/>
          </a:ln>
        </p:spPr>
        <p:txBody>
          <a:bodyPr anchorCtr="0" anchor="t" bIns="216000" lIns="216000" spcFirstLastPara="1" rIns="216000" wrap="square" tIns="216000">
            <a:noAutofit/>
          </a:bodyPr>
          <a:lstStyle/>
          <a:p>
            <a:pPr indent="-541020" lvl="0" marL="541020" marR="0" rtl="0" algn="l">
              <a:lnSpc>
                <a:spcPct val="85000"/>
              </a:lnSpc>
              <a:spcBef>
                <a:spcPts val="0"/>
              </a:spcBef>
              <a:spcAft>
                <a:spcPts val="0"/>
              </a:spcAft>
              <a:buNone/>
            </a:pPr>
            <a:r>
              <a:rPr i="0" lang="en-US" sz="2640" u="none" cap="none" strike="noStrike">
                <a:solidFill>
                  <a:schemeClr val="dk1"/>
                </a:solidFill>
                <a:latin typeface="Source Sans Pro"/>
                <a:ea typeface="Source Sans Pro"/>
                <a:cs typeface="Source Sans Pro"/>
                <a:sym typeface="Source Sans Pro"/>
              </a:rPr>
              <a:t>[1]</a:t>
            </a:r>
            <a:r>
              <a:rPr lang="en-US" sz="2600">
                <a:solidFill>
                  <a:schemeClr val="dk1"/>
                </a:solidFill>
              </a:rPr>
              <a:t>https://github.com/Uglemat/MaTris</a:t>
            </a:r>
            <a:endParaRPr sz="2600">
              <a:solidFill>
                <a:schemeClr val="dk1"/>
              </a:solidFill>
            </a:endParaRPr>
          </a:p>
          <a:p>
            <a:pPr indent="-541020" lvl="0" marL="541020" marR="0" rtl="0" algn="l">
              <a:lnSpc>
                <a:spcPct val="85000"/>
              </a:lnSpc>
              <a:spcBef>
                <a:spcPts val="0"/>
              </a:spcBef>
              <a:spcAft>
                <a:spcPts val="0"/>
              </a:spcAft>
              <a:buNone/>
            </a:pPr>
            <a:r>
              <a:rPr lang="en-US" sz="2600">
                <a:solidFill>
                  <a:schemeClr val="dk1"/>
                </a:solidFill>
              </a:rPr>
              <a:t>[2]Lundgaard , Nicholas, and Brian McKee. Reinforcement Learning and Neural Networks for Tetris.</a:t>
            </a:r>
            <a:endParaRPr sz="2600">
              <a:solidFill>
                <a:schemeClr val="dk1"/>
              </a:solidFill>
            </a:endParaRPr>
          </a:p>
          <a:p>
            <a:pPr indent="-541020" lvl="0" marL="541020" marR="0" rtl="0" algn="l">
              <a:lnSpc>
                <a:spcPct val="85000"/>
              </a:lnSpc>
              <a:spcBef>
                <a:spcPts val="0"/>
              </a:spcBef>
              <a:spcAft>
                <a:spcPts val="0"/>
              </a:spcAft>
              <a:buNone/>
            </a:pPr>
            <a:r>
              <a:rPr lang="en-US" sz="2600">
                <a:solidFill>
                  <a:schemeClr val="dk1"/>
                </a:solidFill>
              </a:rPr>
              <a:t>[3]Lewis, Jason. Playing Tetris with Genetic Algorithms. 2015.</a:t>
            </a:r>
            <a:endParaRPr sz="2600">
              <a:solidFill>
                <a:schemeClr val="dk1"/>
              </a:solidFill>
            </a:endParaRPr>
          </a:p>
          <a:p>
            <a:pPr indent="-541020" lvl="0" marL="541020" marR="0" rtl="0" algn="l">
              <a:lnSpc>
                <a:spcPct val="85000"/>
              </a:lnSpc>
              <a:spcBef>
                <a:spcPts val="0"/>
              </a:spcBef>
              <a:spcAft>
                <a:spcPts val="0"/>
              </a:spcAft>
              <a:buNone/>
            </a:pPr>
            <a:r>
              <a:t/>
            </a:r>
            <a:endParaRPr sz="2600">
              <a:solidFill>
                <a:schemeClr val="dk1"/>
              </a:solidFill>
              <a:latin typeface="Source Sans Pro"/>
              <a:ea typeface="Source Sans Pro"/>
              <a:cs typeface="Source Sans Pro"/>
              <a:sym typeface="Source Sans Pro"/>
            </a:endParaRPr>
          </a:p>
        </p:txBody>
      </p:sp>
      <p:pic>
        <p:nvPicPr>
          <p:cNvPr id="99" name="Google Shape;99;p13"/>
          <p:cNvPicPr preferRelativeResize="0"/>
          <p:nvPr/>
        </p:nvPicPr>
        <p:blipFill>
          <a:blip r:embed="rId4">
            <a:alphaModFix/>
          </a:blip>
          <a:stretch>
            <a:fillRect/>
          </a:stretch>
        </p:blipFill>
        <p:spPr>
          <a:xfrm>
            <a:off x="840850" y="35556350"/>
            <a:ext cx="5348525" cy="3528075"/>
          </a:xfrm>
          <a:prstGeom prst="rect">
            <a:avLst/>
          </a:prstGeom>
          <a:noFill/>
          <a:ln>
            <a:noFill/>
          </a:ln>
        </p:spPr>
      </p:pic>
      <p:sp>
        <p:nvSpPr>
          <p:cNvPr id="100" name="Google Shape;100;p13"/>
          <p:cNvSpPr txBox="1"/>
          <p:nvPr/>
        </p:nvSpPr>
        <p:spPr>
          <a:xfrm>
            <a:off x="7218400" y="27261350"/>
            <a:ext cx="6443400" cy="894600"/>
          </a:xfrm>
          <a:prstGeom prst="rect">
            <a:avLst/>
          </a:prstGeom>
          <a:gradFill>
            <a:gsLst>
              <a:gs pos="0">
                <a:srgbClr val="47508F"/>
              </a:gs>
              <a:gs pos="50000">
                <a:srgbClr val="002887"/>
              </a:gs>
              <a:gs pos="100000">
                <a:srgbClr val="00217C"/>
              </a:gs>
            </a:gsLst>
            <a:lin ang="5400700" scaled="0"/>
          </a:gradFill>
          <a:ln cap="flat" cmpd="sng" w="38100">
            <a:solidFill>
              <a:schemeClr val="accent2"/>
            </a:solidFill>
            <a:prstDash val="solid"/>
            <a:miter lim="800000"/>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840">
                <a:solidFill>
                  <a:schemeClr val="lt1"/>
                </a:solidFill>
                <a:latin typeface="Source Sans Pro Black"/>
                <a:ea typeface="Source Sans Pro Black"/>
                <a:cs typeface="Source Sans Pro Black"/>
                <a:sym typeface="Source Sans Pro Black"/>
              </a:rPr>
              <a:t>Genetic Algorithms</a:t>
            </a:r>
            <a:endParaRPr/>
          </a:p>
        </p:txBody>
      </p:sp>
      <p:sp>
        <p:nvSpPr>
          <p:cNvPr id="101" name="Google Shape;101;p13"/>
          <p:cNvSpPr txBox="1"/>
          <p:nvPr/>
        </p:nvSpPr>
        <p:spPr>
          <a:xfrm>
            <a:off x="7111125" y="28190975"/>
            <a:ext cx="6443400" cy="13945800"/>
          </a:xfrm>
          <a:prstGeom prst="rect">
            <a:avLst/>
          </a:prstGeom>
          <a:solidFill>
            <a:schemeClr val="lt1"/>
          </a:solidFill>
          <a:ln cap="flat" cmpd="sng" w="38100">
            <a:solidFill>
              <a:schemeClr val="accent2"/>
            </a:solidFill>
            <a:prstDash val="solid"/>
            <a:miter lim="800000"/>
            <a:headEnd len="sm" w="sm" type="none"/>
            <a:tailEnd len="sm" w="sm" type="none"/>
          </a:ln>
        </p:spPr>
        <p:txBody>
          <a:bodyPr anchorCtr="0" anchor="t" bIns="216000" lIns="216000" spcFirstLastPara="1" rIns="216000" wrap="square" tIns="216000">
            <a:noAutofit/>
          </a:bodyPr>
          <a:lstStyle/>
          <a:p>
            <a:pPr indent="0" lvl="0" marL="0" marR="0" rtl="0" algn="l">
              <a:lnSpc>
                <a:spcPct val="85000"/>
              </a:lnSpc>
              <a:spcBef>
                <a:spcPts val="960"/>
              </a:spcBef>
              <a:spcAft>
                <a:spcPts val="0"/>
              </a:spcAft>
              <a:buNone/>
            </a:pPr>
            <a:r>
              <a:t/>
            </a:r>
            <a:endParaRPr b="1" i="1" sz="3120" u="none" cap="none" strike="noStrike">
              <a:solidFill>
                <a:schemeClr val="accent3"/>
              </a:solidFill>
              <a:latin typeface="Source Sans Pro"/>
              <a:ea typeface="Source Sans Pro"/>
              <a:cs typeface="Source Sans Pro"/>
              <a:sym typeface="Source Sans Pro"/>
            </a:endParaRPr>
          </a:p>
          <a:p>
            <a:pPr indent="-548640" lvl="1" marL="1097280" rtl="0" algn="l">
              <a:lnSpc>
                <a:spcPct val="85000"/>
              </a:lnSpc>
              <a:spcBef>
                <a:spcPts val="960"/>
              </a:spcBef>
              <a:spcAft>
                <a:spcPts val="0"/>
              </a:spcAft>
              <a:buClr>
                <a:schemeClr val="dk1"/>
              </a:buClr>
              <a:buSzPts val="3120"/>
              <a:buFont typeface="Source Sans Pro"/>
              <a:buChar char="●"/>
            </a:pPr>
            <a:r>
              <a:rPr b="1" lang="en-US" sz="3120">
                <a:solidFill>
                  <a:schemeClr val="dk1"/>
                </a:solidFill>
                <a:latin typeface="Source Sans Pro"/>
                <a:ea typeface="Source Sans Pro"/>
                <a:cs typeface="Source Sans Pro"/>
                <a:sym typeface="Source Sans Pro"/>
              </a:rPr>
              <a:t>Genetic Algorithms </a:t>
            </a:r>
            <a:r>
              <a:rPr lang="en-US" sz="3120">
                <a:solidFill>
                  <a:schemeClr val="dk1"/>
                </a:solidFill>
                <a:latin typeface="Source Sans Pro"/>
                <a:ea typeface="Source Sans Pro"/>
                <a:cs typeface="Source Sans Pro"/>
                <a:sym typeface="Source Sans Pro"/>
              </a:rPr>
              <a:t>are an approach to optimization by simulating natural selection[3]. A </a:t>
            </a:r>
            <a:r>
              <a:rPr b="1" lang="en-US" sz="3120">
                <a:solidFill>
                  <a:schemeClr val="dk1"/>
                </a:solidFill>
                <a:latin typeface="Source Sans Pro"/>
                <a:ea typeface="Source Sans Pro"/>
                <a:cs typeface="Source Sans Pro"/>
                <a:sym typeface="Source Sans Pro"/>
              </a:rPr>
              <a:t>population</a:t>
            </a:r>
            <a:r>
              <a:rPr lang="en-US" sz="3120">
                <a:solidFill>
                  <a:schemeClr val="dk1"/>
                </a:solidFill>
                <a:latin typeface="Source Sans Pro"/>
                <a:ea typeface="Source Sans Pro"/>
                <a:cs typeface="Source Sans Pro"/>
                <a:sym typeface="Source Sans Pro"/>
              </a:rPr>
              <a:t> of </a:t>
            </a:r>
            <a:r>
              <a:rPr b="1" lang="en-US" sz="3120">
                <a:solidFill>
                  <a:schemeClr val="dk1"/>
                </a:solidFill>
                <a:latin typeface="Source Sans Pro"/>
                <a:ea typeface="Source Sans Pro"/>
                <a:cs typeface="Source Sans Pro"/>
                <a:sym typeface="Source Sans Pro"/>
              </a:rPr>
              <a:t>candidate</a:t>
            </a:r>
            <a:r>
              <a:rPr lang="en-US" sz="3120">
                <a:solidFill>
                  <a:schemeClr val="dk1"/>
                </a:solidFill>
                <a:latin typeface="Source Sans Pro"/>
                <a:ea typeface="Source Sans Pro"/>
                <a:cs typeface="Source Sans Pro"/>
                <a:sym typeface="Source Sans Pro"/>
              </a:rPr>
              <a:t> inputs is maintained. The better a candidate performs, the more likely it will contribute to the next </a:t>
            </a:r>
            <a:r>
              <a:rPr b="1" lang="en-US" sz="3120">
                <a:solidFill>
                  <a:schemeClr val="dk1"/>
                </a:solidFill>
                <a:latin typeface="Source Sans Pro"/>
                <a:ea typeface="Source Sans Pro"/>
                <a:cs typeface="Source Sans Pro"/>
                <a:sym typeface="Source Sans Pro"/>
              </a:rPr>
              <a:t>generation</a:t>
            </a:r>
            <a:r>
              <a:rPr lang="en-US" sz="3120">
                <a:solidFill>
                  <a:schemeClr val="dk1"/>
                </a:solidFill>
                <a:latin typeface="Source Sans Pro"/>
                <a:ea typeface="Source Sans Pro"/>
                <a:cs typeface="Source Sans Pro"/>
                <a:sym typeface="Source Sans Pro"/>
              </a:rPr>
              <a:t>, resulting in better candidates each generation</a:t>
            </a:r>
            <a:endParaRPr sz="3120">
              <a:solidFill>
                <a:schemeClr val="dk1"/>
              </a:solidFill>
              <a:latin typeface="Source Sans Pro"/>
              <a:ea typeface="Source Sans Pro"/>
              <a:cs typeface="Source Sans Pro"/>
              <a:sym typeface="Source Sans Pro"/>
            </a:endParaRPr>
          </a:p>
          <a:p>
            <a:pPr indent="-547370" lvl="1" marL="1097280" rtl="0" algn="l">
              <a:spcBef>
                <a:spcPts val="0"/>
              </a:spcBef>
              <a:spcAft>
                <a:spcPts val="0"/>
              </a:spcAft>
              <a:buClr>
                <a:schemeClr val="dk1"/>
              </a:buClr>
              <a:buSzPts val="3100"/>
              <a:buFont typeface="Source Sans Pro"/>
              <a:buChar char="●"/>
            </a:pPr>
            <a:r>
              <a:rPr lang="en-US" sz="3100">
                <a:solidFill>
                  <a:schemeClr val="dk1"/>
                </a:solidFill>
                <a:latin typeface="Source Sans Pro"/>
                <a:ea typeface="Source Sans Pro"/>
                <a:cs typeface="Source Sans Pro"/>
                <a:sym typeface="Source Sans Pro"/>
              </a:rPr>
              <a:t>Weights are modelled  corresponding to the features as genes. Hence, each individual has 10 genes. We initialize that these genes as random number sampled from a uniform distribution with zero mean and 5 range. </a:t>
            </a:r>
            <a:endParaRPr sz="3100">
              <a:solidFill>
                <a:schemeClr val="dk1"/>
              </a:solidFill>
              <a:latin typeface="Source Sans Pro"/>
              <a:ea typeface="Source Sans Pro"/>
              <a:cs typeface="Source Sans Pro"/>
              <a:sym typeface="Source Sans Pro"/>
            </a:endParaRPr>
          </a:p>
          <a:p>
            <a:pPr indent="-547370" lvl="1" marL="1097280" rtl="0" algn="l">
              <a:spcBef>
                <a:spcPts val="0"/>
              </a:spcBef>
              <a:spcAft>
                <a:spcPts val="0"/>
              </a:spcAft>
              <a:buClr>
                <a:schemeClr val="dk1"/>
              </a:buClr>
              <a:buSzPts val="3100"/>
              <a:buFont typeface="Source Sans Pro"/>
              <a:buChar char="●"/>
            </a:pPr>
            <a:r>
              <a:rPr lang="en-US" sz="3100">
                <a:solidFill>
                  <a:schemeClr val="dk1"/>
                </a:solidFill>
                <a:latin typeface="Source Sans Pro"/>
                <a:ea typeface="Source Sans Pro"/>
                <a:cs typeface="Source Sans Pro"/>
                <a:sym typeface="Source Sans Pro"/>
              </a:rPr>
              <a:t>We used  average of 10 games and population size of 10</a:t>
            </a:r>
            <a:endParaRPr sz="3100">
              <a:solidFill>
                <a:schemeClr val="dk1"/>
              </a:solidFill>
              <a:latin typeface="Source Sans Pro"/>
              <a:ea typeface="Source Sans Pro"/>
              <a:cs typeface="Source Sans Pro"/>
              <a:sym typeface="Source Sans Pro"/>
            </a:endParaRPr>
          </a:p>
          <a:p>
            <a:pPr indent="-548640" lvl="0" marL="548640" rtl="0" algn="l">
              <a:lnSpc>
                <a:spcPct val="85000"/>
              </a:lnSpc>
              <a:spcBef>
                <a:spcPts val="0"/>
              </a:spcBef>
              <a:spcAft>
                <a:spcPts val="0"/>
              </a:spcAft>
              <a:buClr>
                <a:schemeClr val="accent3"/>
              </a:buClr>
              <a:buSzPts val="3120"/>
              <a:buFont typeface="Source Sans Pro"/>
              <a:buChar char="●"/>
            </a:pPr>
            <a:r>
              <a:rPr b="1" i="1" lang="en-US" sz="3120">
                <a:solidFill>
                  <a:schemeClr val="accent3"/>
                </a:solidFill>
                <a:latin typeface="Source Sans Pro"/>
                <a:ea typeface="Source Sans Pro"/>
                <a:cs typeface="Source Sans Pro"/>
                <a:sym typeface="Source Sans Pro"/>
              </a:rPr>
              <a:t>Features</a:t>
            </a:r>
            <a:endParaRPr b="1" i="1" sz="3120">
              <a:solidFill>
                <a:schemeClr val="accent3"/>
              </a:solidFill>
              <a:latin typeface="Source Sans Pro"/>
              <a:ea typeface="Source Sans Pro"/>
              <a:cs typeface="Source Sans Pro"/>
              <a:sym typeface="Source Sans Pro"/>
            </a:endParaRPr>
          </a:p>
          <a:p>
            <a:pPr indent="0" lvl="0" marL="548640" rtl="0" algn="l">
              <a:lnSpc>
                <a:spcPct val="85000"/>
              </a:lnSpc>
              <a:spcBef>
                <a:spcPts val="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1097280" rtl="0" algn="l">
              <a:spcBef>
                <a:spcPts val="0"/>
              </a:spcBef>
              <a:spcAft>
                <a:spcPts val="0"/>
              </a:spcAft>
              <a:buNone/>
            </a:pPr>
            <a:r>
              <a:t/>
            </a:r>
            <a:endParaRPr sz="3100">
              <a:solidFill>
                <a:schemeClr val="dk1"/>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br>
              <a:rPr lang="en-US" sz="3120">
                <a:solidFill>
                  <a:schemeClr val="dk1"/>
                </a:solidFill>
                <a:latin typeface="Source Sans Pro"/>
                <a:ea typeface="Source Sans Pro"/>
                <a:cs typeface="Source Sans Pro"/>
                <a:sym typeface="Source Sans Pro"/>
              </a:rPr>
            </a:br>
            <a:endParaRPr sz="3120">
              <a:solidFill>
                <a:schemeClr val="dk1"/>
              </a:solidFill>
              <a:latin typeface="Source Sans Pro"/>
              <a:ea typeface="Source Sans Pro"/>
              <a:cs typeface="Source Sans Pro"/>
              <a:sym typeface="Source Sans Pro"/>
            </a:endParaRPr>
          </a:p>
          <a:p>
            <a:pPr indent="0" lvl="0" marL="1097280" marR="0" rtl="0" algn="l">
              <a:lnSpc>
                <a:spcPct val="85000"/>
              </a:lnSpc>
              <a:spcBef>
                <a:spcPts val="960"/>
              </a:spcBef>
              <a:spcAft>
                <a:spcPts val="0"/>
              </a:spcAft>
              <a:buNone/>
            </a:pPr>
            <a:r>
              <a:t/>
            </a:r>
            <a:endParaRPr b="0" i="0" sz="3120" u="none" cap="none" strike="noStrike">
              <a:solidFill>
                <a:schemeClr val="dk1"/>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br>
              <a:rPr b="0" i="0" lang="en-US" sz="3120" u="none" cap="none" strike="noStrike">
                <a:solidFill>
                  <a:schemeClr val="dk1"/>
                </a:solidFill>
                <a:latin typeface="Source Sans Pro"/>
                <a:ea typeface="Source Sans Pro"/>
                <a:cs typeface="Source Sans Pro"/>
                <a:sym typeface="Source Sans Pro"/>
              </a:rPr>
            </a:br>
            <a:endParaRPr b="0" i="0" sz="3120" u="none" cap="none" strike="noStrike">
              <a:solidFill>
                <a:schemeClr val="dk1"/>
              </a:solidFill>
              <a:latin typeface="Source Sans Pro"/>
              <a:ea typeface="Source Sans Pro"/>
              <a:cs typeface="Source Sans Pro"/>
              <a:sym typeface="Source Sans Pro"/>
            </a:endParaRPr>
          </a:p>
          <a:p>
            <a:pPr indent="0" lvl="0" marL="548640" marR="0" rtl="0" algn="l">
              <a:lnSpc>
                <a:spcPct val="85000"/>
              </a:lnSpc>
              <a:spcBef>
                <a:spcPts val="624"/>
              </a:spcBef>
              <a:spcAft>
                <a:spcPts val="0"/>
              </a:spcAft>
              <a:buNone/>
            </a:pPr>
            <a:r>
              <a:t/>
            </a:r>
            <a:endParaRPr/>
          </a:p>
        </p:txBody>
      </p:sp>
      <p:sp>
        <p:nvSpPr>
          <p:cNvPr id="102" name="Google Shape;102;p13"/>
          <p:cNvSpPr txBox="1"/>
          <p:nvPr/>
        </p:nvSpPr>
        <p:spPr>
          <a:xfrm>
            <a:off x="14141100" y="26966875"/>
            <a:ext cx="6443400" cy="1071600"/>
          </a:xfrm>
          <a:prstGeom prst="rect">
            <a:avLst/>
          </a:prstGeom>
          <a:gradFill>
            <a:gsLst>
              <a:gs pos="0">
                <a:srgbClr val="47508F"/>
              </a:gs>
              <a:gs pos="50000">
                <a:srgbClr val="002887"/>
              </a:gs>
              <a:gs pos="100000">
                <a:srgbClr val="00217C"/>
              </a:gs>
            </a:gsLst>
            <a:lin ang="5400012" scaled="0"/>
          </a:gradFill>
          <a:ln cap="flat" cmpd="sng" w="38100">
            <a:solidFill>
              <a:schemeClr val="accent2"/>
            </a:solidFill>
            <a:prstDash val="solid"/>
            <a:miter lim="800000"/>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840">
                <a:solidFill>
                  <a:schemeClr val="lt1"/>
                </a:solidFill>
                <a:latin typeface="Source Sans Pro Black"/>
                <a:ea typeface="Source Sans Pro Black"/>
                <a:cs typeface="Source Sans Pro Black"/>
                <a:sym typeface="Source Sans Pro Black"/>
              </a:rPr>
              <a:t>Neural Network with Genetic algorithms</a:t>
            </a:r>
            <a:endParaRPr/>
          </a:p>
        </p:txBody>
      </p:sp>
      <p:sp>
        <p:nvSpPr>
          <p:cNvPr id="103" name="Google Shape;103;p13"/>
          <p:cNvSpPr txBox="1"/>
          <p:nvPr/>
        </p:nvSpPr>
        <p:spPr>
          <a:xfrm>
            <a:off x="14141100" y="28092300"/>
            <a:ext cx="6443400" cy="14044200"/>
          </a:xfrm>
          <a:prstGeom prst="rect">
            <a:avLst/>
          </a:prstGeom>
          <a:solidFill>
            <a:schemeClr val="lt1"/>
          </a:solidFill>
          <a:ln cap="flat" cmpd="sng" w="38100">
            <a:solidFill>
              <a:schemeClr val="accent2"/>
            </a:solidFill>
            <a:prstDash val="solid"/>
            <a:miter lim="800000"/>
            <a:headEnd len="sm" w="sm" type="none"/>
            <a:tailEnd len="sm" w="sm" type="none"/>
          </a:ln>
        </p:spPr>
        <p:txBody>
          <a:bodyPr anchorCtr="0" anchor="t" bIns="216000" lIns="216000" spcFirstLastPara="1" rIns="216000" wrap="square" tIns="216000">
            <a:noAutofit/>
          </a:bodyPr>
          <a:lstStyle/>
          <a:p>
            <a:pPr indent="0" lvl="0" marL="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553720" lvl="0" marL="54864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The idea to combine Neural Networks with Genetic Algorithms was being used in [3].</a:t>
            </a:r>
            <a:endParaRPr sz="3200">
              <a:solidFill>
                <a:schemeClr val="dk1"/>
              </a:solidFill>
              <a:latin typeface="Times New Roman"/>
              <a:ea typeface="Times New Roman"/>
              <a:cs typeface="Times New Roman"/>
              <a:sym typeface="Times New Roman"/>
            </a:endParaRPr>
          </a:p>
          <a:p>
            <a:pPr indent="-547370" lvl="0" marL="548640" rtl="0" algn="l">
              <a:spcBef>
                <a:spcPts val="0"/>
              </a:spcBef>
              <a:spcAft>
                <a:spcPts val="0"/>
              </a:spcAft>
              <a:buClr>
                <a:schemeClr val="dk1"/>
              </a:buClr>
              <a:buSzPts val="3100"/>
              <a:buFont typeface="Times New Roman"/>
              <a:buChar char="●"/>
            </a:pPr>
            <a:r>
              <a:rPr lang="en-US" sz="3100">
                <a:solidFill>
                  <a:schemeClr val="dk1"/>
                </a:solidFill>
                <a:latin typeface="Times New Roman"/>
                <a:ea typeface="Times New Roman"/>
                <a:cs typeface="Times New Roman"/>
                <a:sym typeface="Times New Roman"/>
              </a:rPr>
              <a:t>We use could Genetic Algorithm as a method to train the neural network.</a:t>
            </a:r>
            <a:endParaRPr sz="3100">
              <a:solidFill>
                <a:schemeClr val="dk1"/>
              </a:solidFill>
              <a:latin typeface="Times New Roman"/>
              <a:ea typeface="Times New Roman"/>
              <a:cs typeface="Times New Roman"/>
              <a:sym typeface="Times New Roman"/>
            </a:endParaRPr>
          </a:p>
          <a:p>
            <a:pPr indent="-547370" lvl="0" marL="548640" rtl="0" algn="l">
              <a:spcBef>
                <a:spcPts val="0"/>
              </a:spcBef>
              <a:spcAft>
                <a:spcPts val="0"/>
              </a:spcAft>
              <a:buClr>
                <a:schemeClr val="dk1"/>
              </a:buClr>
              <a:buSzPts val="3100"/>
              <a:buFont typeface="Times New Roman"/>
              <a:buChar char="●"/>
            </a:pPr>
            <a:r>
              <a:rPr lang="en-US" sz="3100">
                <a:solidFill>
                  <a:schemeClr val="dk1"/>
                </a:solidFill>
                <a:latin typeface="Times New Roman"/>
                <a:ea typeface="Times New Roman"/>
                <a:cs typeface="Times New Roman"/>
                <a:sym typeface="Times New Roman"/>
              </a:rPr>
              <a:t>We anticipated that the Neural Network would capture more nonlinear relation of the data(adding fidelity to the system) whereas just the simple linear relation that the Genetic algorithm alone would do.</a:t>
            </a:r>
            <a:endParaRPr sz="3100">
              <a:solidFill>
                <a:schemeClr val="dk1"/>
              </a:solidFill>
              <a:latin typeface="Times New Roman"/>
              <a:ea typeface="Times New Roman"/>
              <a:cs typeface="Times New Roman"/>
              <a:sym typeface="Times New Roman"/>
            </a:endParaRPr>
          </a:p>
          <a:p>
            <a:pPr indent="-548640" lvl="0" marL="548640" rtl="0" algn="l">
              <a:lnSpc>
                <a:spcPct val="85000"/>
              </a:lnSpc>
              <a:spcBef>
                <a:spcPts val="0"/>
              </a:spcBef>
              <a:spcAft>
                <a:spcPts val="0"/>
              </a:spcAft>
              <a:buClr>
                <a:schemeClr val="accent3"/>
              </a:buClr>
              <a:buSzPts val="3120"/>
              <a:buFont typeface="Source Sans Pro"/>
              <a:buChar char="●"/>
            </a:pPr>
            <a:r>
              <a:rPr b="1" i="1" lang="en-US" sz="3120">
                <a:solidFill>
                  <a:schemeClr val="accent3"/>
                </a:solidFill>
                <a:latin typeface="Source Sans Pro"/>
                <a:ea typeface="Source Sans Pro"/>
                <a:cs typeface="Source Sans Pro"/>
                <a:sym typeface="Source Sans Pro"/>
              </a:rPr>
              <a:t>Genetic vs Genetic +Neural</a:t>
            </a:r>
            <a:endParaRPr sz="3100">
              <a:solidFill>
                <a:schemeClr val="dk1"/>
              </a:solidFill>
              <a:latin typeface="Times New Roman"/>
              <a:ea typeface="Times New Roman"/>
              <a:cs typeface="Times New Roman"/>
              <a:sym typeface="Times New Roman"/>
            </a:endParaRPr>
          </a:p>
          <a:p>
            <a:pPr indent="0" lvl="0" marL="54864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1097280" marR="0" rtl="0" algn="l">
              <a:lnSpc>
                <a:spcPct val="85000"/>
              </a:lnSpc>
              <a:spcBef>
                <a:spcPts val="960"/>
              </a:spcBef>
              <a:spcAft>
                <a:spcPts val="0"/>
              </a:spcAft>
              <a:buNone/>
            </a:pPr>
            <a:br>
              <a:rPr lang="en-US" sz="3120">
                <a:solidFill>
                  <a:schemeClr val="dk1"/>
                </a:solidFill>
                <a:latin typeface="Source Sans Pro"/>
                <a:ea typeface="Source Sans Pro"/>
                <a:cs typeface="Source Sans Pro"/>
                <a:sym typeface="Source Sans Pro"/>
              </a:rPr>
            </a:br>
            <a:br>
              <a:rPr lang="en-US" sz="3120">
                <a:solidFill>
                  <a:schemeClr val="dk1"/>
                </a:solidFill>
                <a:latin typeface="Source Sans Pro"/>
                <a:ea typeface="Source Sans Pro"/>
                <a:cs typeface="Source Sans Pro"/>
                <a:sym typeface="Source Sans Pro"/>
              </a:rPr>
            </a:br>
            <a:endParaRPr sz="3120">
              <a:solidFill>
                <a:schemeClr val="dk1"/>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sz="3120">
              <a:solidFill>
                <a:schemeClr val="dk1"/>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sz="3120">
              <a:solidFill>
                <a:schemeClr val="dk1"/>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sz="3120">
              <a:solidFill>
                <a:schemeClr val="dk1"/>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sz="3120">
              <a:solidFill>
                <a:schemeClr val="dk1"/>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sz="3120">
              <a:solidFill>
                <a:schemeClr val="dk1"/>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r>
              <a:t/>
            </a:r>
            <a:endParaRPr b="1" i="1" sz="3120">
              <a:solidFill>
                <a:schemeClr val="accent3"/>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br>
              <a:rPr lang="en-US" sz="3120">
                <a:solidFill>
                  <a:schemeClr val="dk1"/>
                </a:solidFill>
                <a:latin typeface="Source Sans Pro"/>
                <a:ea typeface="Source Sans Pro"/>
                <a:cs typeface="Source Sans Pro"/>
                <a:sym typeface="Source Sans Pro"/>
              </a:rPr>
            </a:br>
            <a:endParaRPr/>
          </a:p>
          <a:p>
            <a:pPr indent="0" lvl="0" marL="0" marR="0" rtl="0" algn="l">
              <a:lnSpc>
                <a:spcPct val="85000"/>
              </a:lnSpc>
              <a:spcBef>
                <a:spcPts val="960"/>
              </a:spcBef>
              <a:spcAft>
                <a:spcPts val="0"/>
              </a:spcAft>
              <a:buNone/>
            </a:pPr>
            <a:r>
              <a:t/>
            </a:r>
            <a:endParaRPr b="0" i="0" sz="3120" u="none" cap="none" strike="noStrike">
              <a:solidFill>
                <a:schemeClr val="dk1"/>
              </a:solidFill>
              <a:latin typeface="Source Sans Pro"/>
              <a:ea typeface="Source Sans Pro"/>
              <a:cs typeface="Source Sans Pro"/>
              <a:sym typeface="Source Sans Pro"/>
            </a:endParaRPr>
          </a:p>
          <a:p>
            <a:pPr indent="0" lvl="0" marL="0" marR="0" rtl="0" algn="l">
              <a:lnSpc>
                <a:spcPct val="85000"/>
              </a:lnSpc>
              <a:spcBef>
                <a:spcPts val="960"/>
              </a:spcBef>
              <a:spcAft>
                <a:spcPts val="0"/>
              </a:spcAft>
              <a:buNone/>
            </a:pPr>
            <a:br>
              <a:rPr b="0" i="0" lang="en-US" sz="3120" u="none" cap="none" strike="noStrike">
                <a:solidFill>
                  <a:schemeClr val="dk1"/>
                </a:solidFill>
                <a:latin typeface="Source Sans Pro"/>
                <a:ea typeface="Source Sans Pro"/>
                <a:cs typeface="Source Sans Pro"/>
                <a:sym typeface="Source Sans Pro"/>
              </a:rPr>
            </a:br>
            <a:endParaRPr b="0" i="0" sz="3120" u="none" cap="none" strike="noStrike">
              <a:solidFill>
                <a:schemeClr val="dk1"/>
              </a:solidFill>
              <a:latin typeface="Source Sans Pro"/>
              <a:ea typeface="Source Sans Pro"/>
              <a:cs typeface="Source Sans Pro"/>
              <a:sym typeface="Source Sans Pro"/>
            </a:endParaRPr>
          </a:p>
          <a:p>
            <a:pPr indent="0" lvl="0" marL="548640" marR="0" rtl="0" algn="l">
              <a:lnSpc>
                <a:spcPct val="85000"/>
              </a:lnSpc>
              <a:spcBef>
                <a:spcPts val="624"/>
              </a:spcBef>
              <a:spcAft>
                <a:spcPts val="0"/>
              </a:spcAft>
              <a:buNone/>
            </a:pPr>
            <a:r>
              <a:t/>
            </a:r>
            <a:endParaRPr/>
          </a:p>
        </p:txBody>
      </p:sp>
      <p:pic>
        <p:nvPicPr>
          <p:cNvPr id="104" name="Google Shape;104;p13"/>
          <p:cNvPicPr preferRelativeResize="0"/>
          <p:nvPr/>
        </p:nvPicPr>
        <p:blipFill>
          <a:blip r:embed="rId5">
            <a:alphaModFix/>
          </a:blip>
          <a:stretch>
            <a:fillRect/>
          </a:stretch>
        </p:blipFill>
        <p:spPr>
          <a:xfrm>
            <a:off x="10727675" y="15454900"/>
            <a:ext cx="8287375" cy="4815600"/>
          </a:xfrm>
          <a:prstGeom prst="rect">
            <a:avLst/>
          </a:prstGeom>
          <a:noFill/>
          <a:ln>
            <a:noFill/>
          </a:ln>
          <a:effectLst>
            <a:outerShdw blurRad="914400" rotWithShape="0" algn="bl" dir="5400000" dist="19050">
              <a:srgbClr val="000000">
                <a:alpha val="50000"/>
              </a:srgbClr>
            </a:outerShdw>
          </a:effectLst>
        </p:spPr>
      </p:pic>
      <p:sp>
        <p:nvSpPr>
          <p:cNvPr id="105" name="Google Shape;105;p13"/>
          <p:cNvSpPr txBox="1"/>
          <p:nvPr/>
        </p:nvSpPr>
        <p:spPr>
          <a:xfrm>
            <a:off x="1173400" y="14198875"/>
            <a:ext cx="6018900" cy="894600"/>
          </a:xfrm>
          <a:prstGeom prst="rect">
            <a:avLst/>
          </a:prstGeom>
          <a:gradFill>
            <a:gsLst>
              <a:gs pos="0">
                <a:srgbClr val="47508F"/>
              </a:gs>
              <a:gs pos="50000">
                <a:srgbClr val="002887"/>
              </a:gs>
              <a:gs pos="100000">
                <a:srgbClr val="00217C"/>
              </a:gs>
            </a:gsLst>
            <a:lin ang="5400012" scaled="0"/>
          </a:gradFill>
          <a:ln cap="flat" cmpd="sng" w="38100">
            <a:solidFill>
              <a:schemeClr val="accent2"/>
            </a:solidFill>
            <a:prstDash val="solid"/>
            <a:miter lim="800000"/>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840">
                <a:solidFill>
                  <a:schemeClr val="lt1"/>
                </a:solidFill>
                <a:latin typeface="Source Sans Pro Black"/>
                <a:ea typeface="Source Sans Pro Black"/>
                <a:cs typeface="Source Sans Pro Black"/>
                <a:sym typeface="Source Sans Pro Black"/>
              </a:rPr>
              <a:t>Q Learning</a:t>
            </a:r>
            <a:endParaRPr/>
          </a:p>
        </p:txBody>
      </p:sp>
      <p:sp>
        <p:nvSpPr>
          <p:cNvPr id="106" name="Google Shape;106;p13"/>
          <p:cNvSpPr txBox="1"/>
          <p:nvPr/>
        </p:nvSpPr>
        <p:spPr>
          <a:xfrm>
            <a:off x="11232200" y="14198875"/>
            <a:ext cx="6599100" cy="1071600"/>
          </a:xfrm>
          <a:prstGeom prst="rect">
            <a:avLst/>
          </a:prstGeom>
          <a:gradFill>
            <a:gsLst>
              <a:gs pos="0">
                <a:srgbClr val="47508F"/>
              </a:gs>
              <a:gs pos="50000">
                <a:srgbClr val="002887"/>
              </a:gs>
              <a:gs pos="100000">
                <a:srgbClr val="00217C"/>
              </a:gs>
            </a:gsLst>
            <a:lin ang="5400012" scaled="0"/>
          </a:gradFill>
          <a:ln cap="flat" cmpd="sng" w="38100">
            <a:solidFill>
              <a:schemeClr val="accent2"/>
            </a:solidFill>
            <a:prstDash val="solid"/>
            <a:miter lim="800000"/>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840">
                <a:solidFill>
                  <a:schemeClr val="lt1"/>
                </a:solidFill>
                <a:latin typeface="Source Sans Pro Black"/>
                <a:ea typeface="Source Sans Pro Black"/>
                <a:cs typeface="Source Sans Pro Black"/>
                <a:sym typeface="Source Sans Pro Black"/>
              </a:rPr>
              <a:t>Genetic Algorithms</a:t>
            </a:r>
            <a:endParaRPr/>
          </a:p>
        </p:txBody>
      </p:sp>
      <p:sp>
        <p:nvSpPr>
          <p:cNvPr id="107" name="Google Shape;107;p13"/>
          <p:cNvSpPr txBox="1"/>
          <p:nvPr/>
        </p:nvSpPr>
        <p:spPr>
          <a:xfrm>
            <a:off x="21310275" y="14198877"/>
            <a:ext cx="6443400" cy="1489500"/>
          </a:xfrm>
          <a:prstGeom prst="rect">
            <a:avLst/>
          </a:prstGeom>
          <a:gradFill>
            <a:gsLst>
              <a:gs pos="0">
                <a:srgbClr val="47508F"/>
              </a:gs>
              <a:gs pos="50000">
                <a:srgbClr val="002887"/>
              </a:gs>
              <a:gs pos="100000">
                <a:srgbClr val="00217C"/>
              </a:gs>
            </a:gsLst>
            <a:lin ang="5400012" scaled="0"/>
          </a:gradFill>
          <a:ln cap="flat" cmpd="sng" w="38100">
            <a:solidFill>
              <a:schemeClr val="accent2"/>
            </a:solidFill>
            <a:prstDash val="solid"/>
            <a:miter lim="800000"/>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840">
                <a:solidFill>
                  <a:schemeClr val="lt1"/>
                </a:solidFill>
                <a:latin typeface="Source Sans Pro Black"/>
                <a:ea typeface="Source Sans Pro Black"/>
                <a:cs typeface="Source Sans Pro Black"/>
                <a:sym typeface="Source Sans Pro Black"/>
              </a:rPr>
              <a:t>Neural Network with Genetic algorithms</a:t>
            </a:r>
            <a:endParaRPr/>
          </a:p>
        </p:txBody>
      </p:sp>
      <p:pic>
        <p:nvPicPr>
          <p:cNvPr id="108" name="Google Shape;108;p13"/>
          <p:cNvPicPr preferRelativeResize="0"/>
          <p:nvPr/>
        </p:nvPicPr>
        <p:blipFill rotWithShape="1">
          <a:blip r:embed="rId6">
            <a:alphaModFix/>
          </a:blip>
          <a:srcRect b="13959" l="19873" r="33973" t="6269"/>
          <a:stretch/>
        </p:blipFill>
        <p:spPr>
          <a:xfrm>
            <a:off x="432675" y="20707662"/>
            <a:ext cx="7500350" cy="6360937"/>
          </a:xfrm>
          <a:prstGeom prst="rect">
            <a:avLst/>
          </a:prstGeom>
          <a:noFill/>
          <a:ln>
            <a:noFill/>
          </a:ln>
          <a:effectLst>
            <a:outerShdw blurRad="1014413" rotWithShape="0" algn="bl" dir="5400000" dist="19050">
              <a:srgbClr val="000000">
                <a:alpha val="50000"/>
              </a:srgbClr>
            </a:outerShdw>
          </a:effectLst>
        </p:spPr>
      </p:pic>
      <p:pic>
        <p:nvPicPr>
          <p:cNvPr id="109" name="Google Shape;109;p13"/>
          <p:cNvPicPr preferRelativeResize="0"/>
          <p:nvPr/>
        </p:nvPicPr>
        <p:blipFill>
          <a:blip r:embed="rId7">
            <a:alphaModFix/>
          </a:blip>
          <a:stretch>
            <a:fillRect/>
          </a:stretch>
        </p:blipFill>
        <p:spPr>
          <a:xfrm>
            <a:off x="14137500" y="36059675"/>
            <a:ext cx="6443401" cy="6076800"/>
          </a:xfrm>
          <a:prstGeom prst="rect">
            <a:avLst/>
          </a:prstGeom>
          <a:noFill/>
          <a:ln>
            <a:noFill/>
          </a:ln>
        </p:spPr>
      </p:pic>
      <p:pic>
        <p:nvPicPr>
          <p:cNvPr id="110" name="Google Shape;110;p13"/>
          <p:cNvPicPr preferRelativeResize="0"/>
          <p:nvPr/>
        </p:nvPicPr>
        <p:blipFill>
          <a:blip r:embed="rId8">
            <a:alphaModFix/>
          </a:blip>
          <a:stretch>
            <a:fillRect/>
          </a:stretch>
        </p:blipFill>
        <p:spPr>
          <a:xfrm>
            <a:off x="20840700" y="20745325"/>
            <a:ext cx="7500350" cy="6165525"/>
          </a:xfrm>
          <a:prstGeom prst="rect">
            <a:avLst/>
          </a:prstGeom>
          <a:noFill/>
          <a:ln>
            <a:noFill/>
          </a:ln>
          <a:effectLst>
            <a:outerShdw blurRad="600075" rotWithShape="0" algn="bl" dir="5400000" dist="19050">
              <a:srgbClr val="000000">
                <a:alpha val="50000"/>
              </a:srgbClr>
            </a:outerShdw>
          </a:effectLst>
        </p:spPr>
      </p:pic>
      <p:pic>
        <p:nvPicPr>
          <p:cNvPr id="111" name="Google Shape;111;p13"/>
          <p:cNvPicPr preferRelativeResize="0"/>
          <p:nvPr/>
        </p:nvPicPr>
        <p:blipFill>
          <a:blip r:embed="rId9">
            <a:alphaModFix/>
          </a:blip>
          <a:stretch>
            <a:fillRect/>
          </a:stretch>
        </p:blipFill>
        <p:spPr>
          <a:xfrm>
            <a:off x="20368075" y="15811000"/>
            <a:ext cx="8189800" cy="4934325"/>
          </a:xfrm>
          <a:prstGeom prst="rect">
            <a:avLst/>
          </a:prstGeom>
          <a:noFill/>
          <a:ln>
            <a:noFill/>
          </a:ln>
          <a:effectLst>
            <a:outerShdw blurRad="928688" rotWithShape="0" algn="bl" dir="5400000" dist="19050">
              <a:srgbClr val="000000">
                <a:alpha val="50000"/>
              </a:srgbClr>
            </a:outerShdw>
          </a:effectLst>
        </p:spPr>
      </p:pic>
      <p:pic>
        <p:nvPicPr>
          <p:cNvPr id="112" name="Google Shape;112;p13"/>
          <p:cNvPicPr preferRelativeResize="0"/>
          <p:nvPr/>
        </p:nvPicPr>
        <p:blipFill>
          <a:blip r:embed="rId10">
            <a:alphaModFix/>
          </a:blip>
          <a:stretch>
            <a:fillRect/>
          </a:stretch>
        </p:blipFill>
        <p:spPr>
          <a:xfrm>
            <a:off x="720200" y="40196575"/>
            <a:ext cx="6018900" cy="639250"/>
          </a:xfrm>
          <a:prstGeom prst="rect">
            <a:avLst/>
          </a:prstGeom>
          <a:noFill/>
          <a:ln>
            <a:noFill/>
          </a:ln>
        </p:spPr>
      </p:pic>
      <p:pic>
        <p:nvPicPr>
          <p:cNvPr id="113" name="Google Shape;113;p13"/>
          <p:cNvPicPr preferRelativeResize="0"/>
          <p:nvPr/>
        </p:nvPicPr>
        <p:blipFill>
          <a:blip r:embed="rId11">
            <a:alphaModFix/>
          </a:blip>
          <a:stretch>
            <a:fillRect/>
          </a:stretch>
        </p:blipFill>
        <p:spPr>
          <a:xfrm>
            <a:off x="10613124" y="20615700"/>
            <a:ext cx="8625676" cy="6076800"/>
          </a:xfrm>
          <a:prstGeom prst="rect">
            <a:avLst/>
          </a:prstGeom>
          <a:noFill/>
          <a:ln>
            <a:noFill/>
          </a:ln>
        </p:spPr>
      </p:pic>
      <p:pic>
        <p:nvPicPr>
          <p:cNvPr id="114" name="Google Shape;114;p13"/>
          <p:cNvPicPr preferRelativeResize="0"/>
          <p:nvPr/>
        </p:nvPicPr>
        <p:blipFill>
          <a:blip r:embed="rId12">
            <a:alphaModFix/>
          </a:blip>
          <a:stretch>
            <a:fillRect/>
          </a:stretch>
        </p:blipFill>
        <p:spPr>
          <a:xfrm>
            <a:off x="252875" y="15219988"/>
            <a:ext cx="7500350" cy="5221800"/>
          </a:xfrm>
          <a:prstGeom prst="rect">
            <a:avLst/>
          </a:prstGeom>
          <a:noFill/>
          <a:ln>
            <a:noFill/>
          </a:ln>
          <a:effectLst>
            <a:outerShdw blurRad="1000125" rotWithShape="0" algn="bl" dir="5400000" dist="19050">
              <a:srgbClr val="000000">
                <a:alpha val="50000"/>
              </a:srgbClr>
            </a:outerShdw>
          </a:effectLst>
        </p:spPr>
      </p:pic>
      <p:pic>
        <p:nvPicPr>
          <p:cNvPr id="115" name="Google Shape;115;p13"/>
          <p:cNvPicPr preferRelativeResize="0"/>
          <p:nvPr/>
        </p:nvPicPr>
        <p:blipFill>
          <a:blip r:embed="rId13">
            <a:alphaModFix/>
          </a:blip>
          <a:stretch>
            <a:fillRect/>
          </a:stretch>
        </p:blipFill>
        <p:spPr>
          <a:xfrm>
            <a:off x="7476025" y="39312200"/>
            <a:ext cx="5924550" cy="2610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GRC 2016">
      <a:dk1>
        <a:srgbClr val="000000"/>
      </a:dk1>
      <a:lt1>
        <a:srgbClr val="FFFFFF"/>
      </a:lt1>
      <a:dk2>
        <a:srgbClr val="44546A"/>
      </a:dk2>
      <a:lt2>
        <a:srgbClr val="E7E6E6"/>
      </a:lt2>
      <a:accent1>
        <a:srgbClr val="0055FE"/>
      </a:accent1>
      <a:accent2>
        <a:srgbClr val="012B81"/>
      </a:accent2>
      <a:accent3>
        <a:srgbClr val="FF0000"/>
      </a:accent3>
      <a:accent4>
        <a:srgbClr val="954F72"/>
      </a:accent4>
      <a:accent5>
        <a:srgbClr val="FFC000"/>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