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1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5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8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6989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29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6241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341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70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0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9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52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6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8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57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6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2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87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1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969BB-93C0-4CA8-B64A-FDFC7368E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FileZilla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92F7992F-F938-40BD-AE29-743333E36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Інструмент для налаштування </a:t>
            </a:r>
            <a:r>
              <a:rPr lang="en-US" dirty="0"/>
              <a:t>FTP </a:t>
            </a:r>
            <a:r>
              <a:rPr lang="ru-RU" dirty="0"/>
              <a:t>серверу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9529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0C39F-41AB-4F91-ACFE-6E45AE0C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Зміст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44FC9A1-C5FB-495D-BF28-4FA6EDD53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Застосування</a:t>
            </a:r>
            <a:endParaRPr lang="ru-RU" dirty="0"/>
          </a:p>
          <a:p>
            <a:r>
              <a:rPr lang="ru-RU" dirty="0" err="1"/>
              <a:t>Налаштування</a:t>
            </a:r>
            <a:endParaRPr lang="uk-UA" dirty="0"/>
          </a:p>
          <a:p>
            <a:r>
              <a:rPr lang="uk-UA" dirty="0"/>
              <a:t>Запитання та відповіді</a:t>
            </a:r>
          </a:p>
          <a:p>
            <a:r>
              <a:rPr lang="uk-UA" dirty="0"/>
              <a:t>Корисні посилання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0576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A88F77-71C4-4D90-8E8C-825641CC7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Застосування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5DA70CA-6D0B-4500-9FB5-18863EDE4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9605634" cy="3448595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dirty="0"/>
              <a:t>FileZilla (</a:t>
            </a:r>
            <a:r>
              <a:rPr lang="uk-UA" dirty="0"/>
              <a:t>сервер </a:t>
            </a:r>
            <a:r>
              <a:rPr lang="ru-RU" dirty="0"/>
              <a:t>та </a:t>
            </a:r>
            <a:r>
              <a:rPr lang="ru-RU" dirty="0" err="1"/>
              <a:t>клієнт</a:t>
            </a:r>
            <a:r>
              <a:rPr lang="en-US" dirty="0"/>
              <a:t>) </a:t>
            </a:r>
            <a:r>
              <a:rPr lang="uk-UA" dirty="0"/>
              <a:t>є безкоштовним та корисним програмним забезпеченням у випадку коли вам необхідно налаштувати </a:t>
            </a:r>
            <a:r>
              <a:rPr lang="en-US" dirty="0"/>
              <a:t>FTP </a:t>
            </a:r>
            <a:r>
              <a:rPr lang="ru-RU" dirty="0"/>
              <a:t>сервер та </a:t>
            </a:r>
            <a:r>
              <a:rPr lang="ru-RU" dirty="0" err="1"/>
              <a:t>безпечне</a:t>
            </a:r>
            <a:r>
              <a:rPr lang="ru-RU" dirty="0"/>
              <a:t> з</a:t>
            </a:r>
            <a:r>
              <a:rPr lang="en-US" dirty="0"/>
              <a:t>’</a:t>
            </a:r>
            <a:r>
              <a:rPr lang="uk-UA" dirty="0"/>
              <a:t>єднання до файлового ресурсу. Він дозволяє відносно швидко завести тимчасових користувачів та надати їм відповідні права для доступу на сервер. </a:t>
            </a:r>
            <a:r>
              <a:rPr lang="ru-RU" dirty="0" err="1"/>
              <a:t>Оск</a:t>
            </a:r>
            <a:r>
              <a:rPr lang="uk-UA" dirty="0" err="1"/>
              <a:t>ільки</a:t>
            </a:r>
            <a:r>
              <a:rPr lang="uk-UA" dirty="0"/>
              <a:t> ці продукти можна завантажити безкоштовно з інтернету, то вони не завжди вважаються безпечними. Залежить від сфери використання: банківська галузь, авіаперевезення, медична галузь, енергетична. Проте тим не менш її використання надає переваги для отримання ефективних важелів керування над інфраструктурою.</a:t>
            </a:r>
          </a:p>
          <a:p>
            <a:pPr marL="457200" lvl="1" indent="0" algn="just">
              <a:buNone/>
            </a:pPr>
            <a:endParaRPr lang="uk-UA" dirty="0"/>
          </a:p>
          <a:p>
            <a:pPr marL="457200" lvl="1" indent="0" algn="just">
              <a:buNone/>
            </a:pPr>
            <a:endParaRPr lang="uk-UA" dirty="0"/>
          </a:p>
          <a:p>
            <a:pPr marL="0" indent="0" algn="just">
              <a:buNone/>
            </a:pPr>
            <a:r>
              <a:rPr lang="uk-U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0368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C80A7-71BB-4BD8-A9EB-BC82693D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Налаштування</a:t>
            </a:r>
          </a:p>
        </p:txBody>
      </p:sp>
      <p:sp>
        <p:nvSpPr>
          <p:cNvPr id="17" name="Місце для вмісту 2">
            <a:extLst>
              <a:ext uri="{FF2B5EF4-FFF2-40B4-BE49-F238E27FC236}">
                <a16:creationId xmlns:a16="http://schemas.microsoft.com/office/drawing/2014/main" id="{730CA2FC-0740-41F1-9177-91852CD28D51}"/>
              </a:ext>
            </a:extLst>
          </p:cNvPr>
          <p:cNvSpPr txBox="1">
            <a:spLocks/>
          </p:cNvSpPr>
          <p:nvPr/>
        </p:nvSpPr>
        <p:spPr>
          <a:xfrm>
            <a:off x="4349133" y="3993777"/>
            <a:ext cx="6508670" cy="1616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uk-UA" dirty="0"/>
              <a:t>Є різні вендори, які пропонують файлові сховища. Тож у випадку якщо дозволяє бюджет, то це може бути щось грандіозне. В нашому випадку це звичайна файлова система на персональному ПК.</a:t>
            </a:r>
          </a:p>
          <a:p>
            <a:pPr marL="0" indent="0" algn="just">
              <a:buNone/>
            </a:pPr>
            <a:r>
              <a:rPr lang="uk-UA" dirty="0"/>
              <a:t>На рисунках вище вказано послідовність, за допомогою якої ви можете виконати налаштування файлового сховища (серверна частина).</a:t>
            </a:r>
            <a:r>
              <a:rPr lang="en-US" dirty="0"/>
              <a:t> </a:t>
            </a:r>
            <a:r>
              <a:rPr lang="ru-RU" dirty="0" err="1"/>
              <a:t>Верс</a:t>
            </a:r>
            <a:r>
              <a:rPr lang="uk-UA" dirty="0"/>
              <a:t>і</a:t>
            </a:r>
            <a:r>
              <a:rPr lang="ru-RU" dirty="0"/>
              <a:t>ї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на момент </a:t>
            </a:r>
            <a:r>
              <a:rPr lang="ru-RU" dirty="0" err="1"/>
              <a:t>завантаження</a:t>
            </a:r>
            <a:r>
              <a:rPr lang="ru-RU" dirty="0"/>
              <a:t>:</a:t>
            </a:r>
          </a:p>
          <a:p>
            <a:pPr algn="just">
              <a:buFontTx/>
              <a:buChar char="-"/>
            </a:pPr>
            <a:r>
              <a:rPr lang="uk-UA" dirty="0"/>
              <a:t>Сервер </a:t>
            </a:r>
            <a:r>
              <a:rPr lang="en-US" dirty="0"/>
              <a:t>FileZilla_3.53.0</a:t>
            </a:r>
            <a:endParaRPr lang="uk-UA" dirty="0"/>
          </a:p>
          <a:p>
            <a:pPr algn="just">
              <a:spcBef>
                <a:spcPts val="0"/>
              </a:spcBef>
              <a:buFontTx/>
              <a:buChar char="-"/>
            </a:pPr>
            <a:r>
              <a:rPr lang="uk-UA" dirty="0"/>
              <a:t>Клієнт </a:t>
            </a:r>
            <a:r>
              <a:rPr lang="en-US" dirty="0"/>
              <a:t>FileZilla_Server-0_9_60_2</a:t>
            </a:r>
            <a:endParaRPr lang="uk-UA" dirty="0"/>
          </a:p>
          <a:p>
            <a:pPr marL="0" indent="0" algn="just">
              <a:buNone/>
            </a:pPr>
            <a:r>
              <a:rPr lang="uk-UA" dirty="0"/>
              <a:t>Також виконавши відповідні налаштування ви зможете вибрати режим(протокол) в якому ви хочете, щоб ваш клієнт приєднався до сервера. </a:t>
            </a:r>
          </a:p>
          <a:p>
            <a:pPr marL="0" indent="0" algn="just">
              <a:buNone/>
            </a:pPr>
            <a:r>
              <a:rPr lang="uk-UA" dirty="0"/>
              <a:t>Варто також звернути увагу на </a:t>
            </a:r>
            <a:r>
              <a:rPr lang="en-US" dirty="0"/>
              <a:t>samba </a:t>
            </a:r>
            <a:r>
              <a:rPr lang="ru-RU" dirty="0"/>
              <a:t>протокол.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можливо</a:t>
            </a:r>
            <a:r>
              <a:rPr lang="ru-RU" dirty="0"/>
              <a:t> </a:t>
            </a:r>
            <a:r>
              <a:rPr lang="uk-UA" dirty="0"/>
              <a:t>є інші.</a:t>
            </a:r>
            <a:r>
              <a:rPr lang="ru-RU" dirty="0"/>
              <a:t> </a:t>
            </a:r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F238B6-C4CA-4BA3-BB82-A2B8656C2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348" y="1965063"/>
            <a:ext cx="2606040" cy="179832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4F55C5B-EBC6-4D71-919F-4E850B05B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133" y="1995543"/>
            <a:ext cx="2552700" cy="173736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D77E61C-695A-4D7A-8227-1B99BC742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0089" y="2037481"/>
            <a:ext cx="2552700" cy="172974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B1979A1-EC71-448D-A807-DA455A062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8348" y="3842107"/>
            <a:ext cx="2529840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7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62CB5-331E-411B-A39F-154BEB0E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Запитання</a:t>
            </a:r>
          </a:p>
        </p:txBody>
      </p:sp>
      <p:pic>
        <p:nvPicPr>
          <p:cNvPr id="9" name="Місце для вмісту 8">
            <a:extLst>
              <a:ext uri="{FF2B5EF4-FFF2-40B4-BE49-F238E27FC236}">
                <a16:creationId xmlns:a16="http://schemas.microsoft.com/office/drawing/2014/main" id="{EEDA61AF-B437-49C1-B406-E9B5467DC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0003" y="2251075"/>
            <a:ext cx="3893820" cy="3543300"/>
          </a:xfrm>
        </p:spPr>
      </p:pic>
    </p:spTree>
    <p:extLst>
      <p:ext uri="{BB962C8B-B14F-4D97-AF65-F5344CB8AC3E}">
        <p14:creationId xmlns:p14="http://schemas.microsoft.com/office/powerpoint/2010/main" val="4141597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D5CCF-7B91-4954-8282-F0FE4B9C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Перелік посилань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DF9DA9B-78DA-4553-BE66-5C0518EB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Офіційна документація </a:t>
            </a:r>
            <a:r>
              <a:rPr lang="en-US" dirty="0"/>
              <a:t>FileZilla:</a:t>
            </a:r>
          </a:p>
          <a:p>
            <a:pPr marL="0" indent="0">
              <a:buNone/>
            </a:pPr>
            <a:r>
              <a:rPr lang="en-US" dirty="0"/>
              <a:t>https://filezilla-project.org/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92563399"/>
      </p:ext>
    </p:extLst>
  </p:cSld>
  <p:clrMapOvr>
    <a:masterClrMapping/>
  </p:clrMapOvr>
</p:sld>
</file>

<file path=ppt/theme/theme1.xml><?xml version="1.0" encoding="utf-8"?>
<a:theme xmlns:a="http://schemas.openxmlformats.org/drawingml/2006/main" name="Віхоть">
  <a:themeElements>
    <a:clrScheme name="Віхоть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Віхоть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іхоть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122</TotalTime>
  <Words>230</Words>
  <Application>Microsoft Office PowerPoint</Application>
  <PresentationFormat>Широкий екран</PresentationFormat>
  <Paragraphs>23</Paragraphs>
  <Slides>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Віхоть</vt:lpstr>
      <vt:lpstr>FileZilla</vt:lpstr>
      <vt:lpstr>Зміст</vt:lpstr>
      <vt:lpstr>Застосування</vt:lpstr>
      <vt:lpstr>Налаштування</vt:lpstr>
      <vt:lpstr>Запитання</vt:lpstr>
      <vt:lpstr>Перелік посилань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Putty 0.74</dc:title>
  <dc:creator>Ярослав Трубін</dc:creator>
  <cp:lastModifiedBy>Ярослав Трубін</cp:lastModifiedBy>
  <cp:revision>22</cp:revision>
  <dcterms:created xsi:type="dcterms:W3CDTF">2021-03-02T17:27:10Z</dcterms:created>
  <dcterms:modified xsi:type="dcterms:W3CDTF">2021-03-27T15:39:17Z</dcterms:modified>
</cp:coreProperties>
</file>