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61" r:id="rId3"/>
    <p:sldId id="258" r:id="rId4"/>
    <p:sldId id="264" r:id="rId5"/>
    <p:sldId id="259" r:id="rId6"/>
    <p:sldId id="265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91E"/>
    <a:srgbClr val="0F1BB1"/>
    <a:srgbClr val="1B0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2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8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154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5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688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7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59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6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7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4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9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4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4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2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3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1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969BB-93C0-4CA8-B64A-FDFC7368E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додаток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2F7992F-F938-40BD-AE29-743333E36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 розгортання на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сервері</a:t>
            </a:r>
          </a:p>
        </p:txBody>
      </p:sp>
    </p:spTree>
    <p:extLst>
      <p:ext uri="{BB962C8B-B14F-4D97-AF65-F5344CB8AC3E}">
        <p14:creationId xmlns:p14="http://schemas.microsoft.com/office/powerpoint/2010/main" val="419529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0C39F-41AB-4F91-ACFE-6E45AE0C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Зміст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44FC9A1-C5FB-495D-BF28-4FA6EDD5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відомості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розгортання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Запитання та відповіді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Корисні посилання</a:t>
            </a:r>
          </a:p>
        </p:txBody>
      </p:sp>
    </p:spTree>
    <p:extLst>
      <p:ext uri="{BB962C8B-B14F-4D97-AF65-F5344CB8AC3E}">
        <p14:creationId xmlns:p14="http://schemas.microsoft.com/office/powerpoint/2010/main" val="190576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88F77-71C4-4D90-8E8C-825641CC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Загальні відомості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DA70CA-6D0B-4500-9FB5-18863EDE4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9630" y="1972779"/>
            <a:ext cx="8903170" cy="2446822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Нині є дуже популярним розгортання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додатків у хмарному середовищі або в окремо виділеному серверному приміщені (створеному за відповідних вимог). Розгортання та налаштування переважно виконують люди з досвідом і відповідною кваліфікацією. Наприклад, в Україні для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самозайнятих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осіб передбачено окремий вид діяльності, а саме: розгортання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додатків на сервері замовника. Відповідно до цього виду діяльності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можете перевірити чи можуть вам надавати схожі послуги. Не знаю чи є окрема професія, але тим не менше думаю підходи можуть будуть схожими.</a:t>
            </a:r>
          </a:p>
        </p:txBody>
      </p:sp>
    </p:spTree>
    <p:extLst>
      <p:ext uri="{BB962C8B-B14F-4D97-AF65-F5344CB8AC3E}">
        <p14:creationId xmlns:p14="http://schemas.microsoft.com/office/powerpoint/2010/main" val="270368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C80A7-71BB-4BD8-A9EB-BC82693D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Налаштування</a:t>
            </a:r>
          </a:p>
        </p:txBody>
      </p:sp>
      <p:sp>
        <p:nvSpPr>
          <p:cNvPr id="9" name="Місце для вмісту 2">
            <a:extLst>
              <a:ext uri="{FF2B5EF4-FFF2-40B4-BE49-F238E27FC236}">
                <a16:creationId xmlns:a16="http://schemas.microsoft.com/office/drawing/2014/main" id="{3ECFDAFC-0C08-4091-9461-1BF87AE53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617" y="1547732"/>
            <a:ext cx="9104483" cy="348391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розгортання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додатку на сервері бажано підписати угоду на технічний супровід( підтримку) з вашим провайдером таких послуг. Теоретично можна оформити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самостійно без угоди на основі передплаченого використання. Варто вже окремо перевіряти ринок послуг, що надаються в цьому сегменті та уточнювати оптимальні тарифи для того чи іншого виду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послуг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Різниця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тарифікації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залежати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застосованих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швидкості налаштування з’єднання з Вашим сервером, де розгорнуто додаток (іноді це може бути зовсім інша країна, тому варто перевіряти документа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цію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сервісів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служб),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Ваш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додаток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встановлених обмежень на використання ресурсів сервера 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пам’ять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ін.)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необхідності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масштабування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кластеризації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ідного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рівня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відмовостікості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 випадку виникнення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ускладень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процесі функціонування самого додатку чи серверу, де його розгорнуто.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таких умовах дуже важливим є наявність актуальної документації( як зі сторони розробника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зі сторони служби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яка надає сервіс). Це полегшує комунікацію та дозволяє спростити конфігурування серверу, а також додатку для розгортання.    </a:t>
            </a:r>
          </a:p>
        </p:txBody>
      </p:sp>
      <p:sp>
        <p:nvSpPr>
          <p:cNvPr id="17" name="Місце для вмісту 2">
            <a:extLst>
              <a:ext uri="{FF2B5EF4-FFF2-40B4-BE49-F238E27FC236}">
                <a16:creationId xmlns:a16="http://schemas.microsoft.com/office/drawing/2014/main" id="{730CA2FC-0740-41F1-9177-91852CD28D51}"/>
              </a:ext>
            </a:extLst>
          </p:cNvPr>
          <p:cNvSpPr txBox="1">
            <a:spLocks/>
          </p:cNvSpPr>
          <p:nvPr/>
        </p:nvSpPr>
        <p:spPr>
          <a:xfrm>
            <a:off x="1449217" y="2182732"/>
            <a:ext cx="9605635" cy="161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547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C80A7-71BB-4BD8-A9EB-BC82693D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Налаштування</a:t>
            </a:r>
          </a:p>
        </p:txBody>
      </p:sp>
      <p:sp>
        <p:nvSpPr>
          <p:cNvPr id="9" name="Місце для вмісту 2">
            <a:extLst>
              <a:ext uri="{FF2B5EF4-FFF2-40B4-BE49-F238E27FC236}">
                <a16:creationId xmlns:a16="http://schemas.microsoft.com/office/drawing/2014/main" id="{3ECFDAFC-0C08-4091-9461-1BF87AE53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10878"/>
            <a:ext cx="9012767" cy="3094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Окремо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звернути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Іноді 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й та сама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стор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інка в мережі Інтернет може містити, як безпечне підключення так і небезпечне.</a:t>
            </a:r>
          </a:p>
          <a:p>
            <a:pPr marL="0" indent="0"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http://www.mybee.com.ua/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https://www.mybee.com.ua/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такому випадку ваш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програма для перегляду сторінок в мережі Інтернет може повідомити про помилку.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 не є критичним, адже на стороні серверу, а також самого додатку може бути додатково налаштований моніторинг для перевірки різних підключень, аналізу трафіку та аудиторії для користувачів (для забезпечення реклами).</a:t>
            </a:r>
          </a:p>
        </p:txBody>
      </p:sp>
      <p:sp>
        <p:nvSpPr>
          <p:cNvPr id="17" name="Місце для вмісту 2">
            <a:extLst>
              <a:ext uri="{FF2B5EF4-FFF2-40B4-BE49-F238E27FC236}">
                <a16:creationId xmlns:a16="http://schemas.microsoft.com/office/drawing/2014/main" id="{730CA2FC-0740-41F1-9177-91852CD28D51}"/>
              </a:ext>
            </a:extLst>
          </p:cNvPr>
          <p:cNvSpPr txBox="1">
            <a:spLocks/>
          </p:cNvSpPr>
          <p:nvPr/>
        </p:nvSpPr>
        <p:spPr>
          <a:xfrm>
            <a:off x="1449217" y="2182732"/>
            <a:ext cx="9605635" cy="161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1FC7D2-0DA8-4F49-8448-D0560F47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31" y="4286144"/>
            <a:ext cx="29622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75979-71FD-4D9E-BD12-EBF7F80E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Особливості розгортання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98E6EFF-AD2A-44DE-9BF6-DA62259D60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A54C8A8-08A0-486E-BBC6-3FADF785D1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637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62CB5-331E-411B-A39F-154BEB0E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Запитання</a:t>
            </a:r>
          </a:p>
        </p:txBody>
      </p:sp>
      <p:pic>
        <p:nvPicPr>
          <p:cNvPr id="6" name="Графіка 5" descr="Запитання">
            <a:extLst>
              <a:ext uri="{FF2B5EF4-FFF2-40B4-BE49-F238E27FC236}">
                <a16:creationId xmlns:a16="http://schemas.microsoft.com/office/drawing/2014/main" id="{51509B98-75FC-429B-B9BC-D9961D970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5271" y="2346653"/>
            <a:ext cx="2536646" cy="2536646"/>
          </a:xfrm>
          <a:prstGeom prst="rect">
            <a:avLst/>
          </a:prstGeom>
          <a:effectLst>
            <a:glow rad="101600">
              <a:schemeClr val="accent6">
                <a:lumMod val="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4159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D5CCF-7B91-4954-8282-F0FE4B9C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Перелік посилань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F9DA9B-78DA-4553-BE66-5C0518EB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uk-UA" dirty="0"/>
              <a:t>) Приклад </a:t>
            </a:r>
            <a:r>
              <a:rPr lang="en-US" dirty="0"/>
              <a:t>Web</a:t>
            </a:r>
            <a:r>
              <a:rPr lang="uk-UA" dirty="0"/>
              <a:t>-сайту в мережі Інтернет.</a:t>
            </a:r>
          </a:p>
          <a:p>
            <a:pPr marL="0" indent="0">
              <a:buNone/>
            </a:pPr>
            <a:r>
              <a:rPr lang="en-US" dirty="0"/>
              <a:t>http://www.mybee.com.ua/ 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https://www.mybee.com.ua/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9256339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453</Words>
  <Application>Microsoft Office PowerPoint</Application>
  <PresentationFormat>Широкий екран</PresentationFormat>
  <Paragraphs>32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Грань</vt:lpstr>
      <vt:lpstr>Web-додаток</vt:lpstr>
      <vt:lpstr>Зміст</vt:lpstr>
      <vt:lpstr>Загальні відомості</vt:lpstr>
      <vt:lpstr>Налаштування</vt:lpstr>
      <vt:lpstr>Налаштування</vt:lpstr>
      <vt:lpstr>Особливості розгортання</vt:lpstr>
      <vt:lpstr>Запитання</vt:lpstr>
      <vt:lpstr>Перелік посилань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Putty 0.74</dc:title>
  <dc:creator>Ярослав Трубін</dc:creator>
  <cp:lastModifiedBy>Ярослав Трубін</cp:lastModifiedBy>
  <cp:revision>61</cp:revision>
  <dcterms:created xsi:type="dcterms:W3CDTF">2021-03-02T17:27:10Z</dcterms:created>
  <dcterms:modified xsi:type="dcterms:W3CDTF">2021-05-26T08:13:59Z</dcterms:modified>
</cp:coreProperties>
</file>