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69BB-93C0-4CA8-B64A-FDFC7368E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вебдодаток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7992F-F938-40BD-AE29-743333E3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Особливості розгортання на ВЕБСЕРВЕРІ</a:t>
            </a:r>
          </a:p>
        </p:txBody>
      </p:sp>
    </p:spTree>
    <p:extLst>
      <p:ext uri="{BB962C8B-B14F-4D97-AF65-F5344CB8AC3E}">
        <p14:creationId xmlns:p14="http://schemas.microsoft.com/office/powerpoint/2010/main" val="41952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C39F-41AB-4F91-ACFE-6E45AE0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4FC9A1-C5FB-495D-BF28-4FA6ED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відомості</a:t>
            </a:r>
            <a:endParaRPr lang="ru-RU" dirty="0"/>
          </a:p>
          <a:p>
            <a:r>
              <a:rPr lang="ru-RU" dirty="0" err="1"/>
              <a:t>Налаштування</a:t>
            </a:r>
            <a:endParaRPr lang="ru-RU" dirty="0"/>
          </a:p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endParaRPr lang="uk-UA" dirty="0"/>
          </a:p>
          <a:p>
            <a:r>
              <a:rPr lang="uk-UA" dirty="0"/>
              <a:t>Запитання та відповіді</a:t>
            </a:r>
          </a:p>
          <a:p>
            <a:r>
              <a:rPr lang="uk-UA" dirty="0"/>
              <a:t>Корисні посилання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57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88F77-71C4-4D90-8E8C-825641CC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ВІДОМОСТІ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DA70CA-6D0B-4500-9FB5-18863EDE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uk-UA" dirty="0"/>
              <a:t>Нині є дуже популярним розгортання веб додатків у хмарному середовищі. Цим переважно займаються люди з досвідом і відповідною кваліфікацією. Наприклад, в Україні для само зайнятих осіб передбачено окремий вид діяльності, а саме: розгортання веб додатків на сервері замовника. Відповідно до цього виду діяльності ви можете перевірити чи можуть вам надавати схожі послуги. Не знаю чи є окрема професія, але тим не менше думаю підходи можуть будуть схожими.</a:t>
            </a:r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6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1449217" y="2182732"/>
            <a:ext cx="9605635" cy="161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uk-UA" dirty="0"/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3ECFDAFC-0C08-4091-9461-1BF87AE5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217938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uk-UA" sz="3200" dirty="0"/>
              <a:t>Серед доволі популярних і вельми відомих серверів, де розгортаються веб додатки в Україні є </a:t>
            </a:r>
            <a:r>
              <a:rPr lang="en-US" sz="3200" dirty="0"/>
              <a:t>Amazon</a:t>
            </a:r>
            <a:r>
              <a:rPr lang="uk-UA" sz="3200" dirty="0"/>
              <a:t>. Також є багато інших служб і сервісів, які надають схожі послуги. Але оскільки особистого досвіду роботи з ними немає, то сфокусуємось на більш відомих платформах. Раніше </a:t>
            </a:r>
            <a:r>
              <a:rPr lang="en-US" sz="3200" dirty="0"/>
              <a:t>Amazon</a:t>
            </a:r>
            <a:r>
              <a:rPr lang="uk-UA" sz="3200" dirty="0"/>
              <a:t> надавав можливість за 1 долар в перший рік підняти окреме зображення (</a:t>
            </a:r>
            <a:r>
              <a:rPr lang="en-US" sz="3200" dirty="0"/>
              <a:t>image/instance</a:t>
            </a:r>
            <a:r>
              <a:rPr lang="uk-UA" sz="3200" dirty="0"/>
              <a:t>)</a:t>
            </a:r>
            <a:r>
              <a:rPr lang="en-US" sz="3200" dirty="0"/>
              <a:t>. </a:t>
            </a:r>
            <a:r>
              <a:rPr lang="ru-RU" sz="3200" dirty="0"/>
              <a:t>При </a:t>
            </a:r>
            <a:r>
              <a:rPr lang="ru-RU" sz="3200" dirty="0" err="1"/>
              <a:t>цьому</a:t>
            </a:r>
            <a:r>
              <a:rPr lang="ru-RU" sz="3200" dirty="0"/>
              <a:t> </a:t>
            </a:r>
            <a:r>
              <a:rPr lang="ru-RU" sz="3200" dirty="0" err="1"/>
              <a:t>були</a:t>
            </a:r>
            <a:r>
              <a:rPr lang="ru-RU" sz="3200" dirty="0"/>
              <a:t> окре</a:t>
            </a:r>
            <a:r>
              <a:rPr lang="uk-UA" sz="3200" dirty="0"/>
              <a:t>мі обмеження на використання файлового сховища та ресурсів. Перевагою була масштабованість та гарантія доступності у випадку втрати зв’язку. У вас була можливість самостійно вибрати сховище. Зазвичай воно знаходилось у </a:t>
            </a:r>
            <a:r>
              <a:rPr lang="ru-RU" sz="3200" dirty="0"/>
              <a:t>Франкфурт</a:t>
            </a:r>
            <a:r>
              <a:rPr lang="uk-UA" sz="3200" dirty="0"/>
              <a:t>і (див. посилання 1), бо це відносно недалеко від міста Києва.</a:t>
            </a:r>
          </a:p>
          <a:p>
            <a:pPr marL="0" indent="0" algn="just">
              <a:buNone/>
            </a:pPr>
            <a:r>
              <a:rPr lang="uk-UA" sz="3200" dirty="0"/>
              <a:t>Достатньо було налаштувати ваше середовище розробки з </a:t>
            </a:r>
            <a:r>
              <a:rPr lang="en-US" sz="3200" dirty="0"/>
              <a:t>Amazon</a:t>
            </a:r>
            <a:r>
              <a:rPr lang="uk-UA" sz="3200" dirty="0"/>
              <a:t>, додавши згідно їхньої інструкції параметри безпечного підключення.  Далі все залежало від особливостей вашого додатку та контейнеру, який ви вибрали.</a:t>
            </a:r>
          </a:p>
          <a:p>
            <a:pPr marL="0" indent="0" algn="just">
              <a:buNone/>
            </a:pPr>
            <a:r>
              <a:rPr lang="uk-UA" sz="3200" dirty="0"/>
              <a:t>Також ще варто звернути увагу на політики налаштування імені домену. Раніше читав статтю про те що в Україні є можливість окремо налаштовувати </a:t>
            </a:r>
            <a:r>
              <a:rPr lang="ru-RU" sz="3200" dirty="0"/>
              <a:t>укра</a:t>
            </a:r>
            <a:r>
              <a:rPr lang="uk-UA" sz="3200" dirty="0"/>
              <a:t>ї</a:t>
            </a:r>
            <a:r>
              <a:rPr lang="ru-RU" sz="3200" dirty="0" err="1"/>
              <a:t>номовний</a:t>
            </a:r>
            <a:r>
              <a:rPr lang="ru-RU" sz="3200" dirty="0"/>
              <a:t> </a:t>
            </a:r>
            <a:r>
              <a:rPr lang="uk-UA" sz="3200" dirty="0"/>
              <a:t>домен. Проте варто провести окреме дослідження: як в такому випадку </a:t>
            </a:r>
            <a:r>
              <a:rPr lang="en-US" sz="3200" dirty="0"/>
              <a:t>Google </a:t>
            </a:r>
            <a:r>
              <a:rPr lang="ru-RU" sz="3200" dirty="0" err="1"/>
              <a:t>чи</a:t>
            </a:r>
            <a:r>
              <a:rPr lang="ru-RU" sz="3200" dirty="0"/>
              <a:t> </a:t>
            </a:r>
            <a:r>
              <a:rPr lang="uk-UA" sz="3200" dirty="0"/>
              <a:t>і</a:t>
            </a:r>
            <a:r>
              <a:rPr lang="ru-RU" sz="3200" dirty="0" err="1"/>
              <a:t>нша</a:t>
            </a:r>
            <a:r>
              <a:rPr lang="ru-RU" sz="3200" dirty="0"/>
              <a:t> </a:t>
            </a:r>
            <a:r>
              <a:rPr lang="ru-RU" sz="3200" dirty="0" err="1"/>
              <a:t>пошукова</a:t>
            </a:r>
            <a:r>
              <a:rPr lang="ru-RU" sz="3200" dirty="0"/>
              <a:t> система буде </a:t>
            </a:r>
            <a:r>
              <a:rPr lang="ru-RU" sz="3200" dirty="0" err="1"/>
              <a:t>їх</a:t>
            </a:r>
            <a:r>
              <a:rPr lang="ru-RU" sz="3200" dirty="0"/>
              <a:t> </a:t>
            </a:r>
            <a:r>
              <a:rPr lang="ru-RU" sz="3200" dirty="0" err="1"/>
              <a:t>знаходити</a:t>
            </a:r>
            <a:r>
              <a:rPr lang="ru-RU" sz="3200" dirty="0"/>
              <a:t> і </a:t>
            </a:r>
            <a:r>
              <a:rPr lang="ru-RU" sz="3200" dirty="0" err="1"/>
              <a:t>рекомендувати</a:t>
            </a:r>
            <a:r>
              <a:rPr lang="ru-RU" sz="3200" dirty="0"/>
              <a:t> в мереж</a:t>
            </a:r>
            <a:r>
              <a:rPr lang="uk-UA" sz="3200" dirty="0"/>
              <a:t>і</a:t>
            </a:r>
            <a:r>
              <a:rPr lang="ru-RU" sz="3200" dirty="0"/>
              <a:t> </a:t>
            </a:r>
            <a:r>
              <a:rPr lang="ru-RU" sz="3200" dirty="0" err="1"/>
              <a:t>інтернет</a:t>
            </a:r>
            <a:r>
              <a:rPr lang="ru-RU" sz="3200" dirty="0"/>
              <a:t>. </a:t>
            </a:r>
            <a:r>
              <a:rPr lang="ru-RU" sz="3200" dirty="0" err="1"/>
              <a:t>Які</a:t>
            </a:r>
            <a:r>
              <a:rPr lang="ru-RU" sz="3200" dirty="0"/>
              <a:t> </a:t>
            </a:r>
            <a:r>
              <a:rPr lang="ru-RU" sz="3200" dirty="0" err="1"/>
              <a:t>критерії</a:t>
            </a:r>
            <a:r>
              <a:rPr lang="ru-RU" sz="3200" dirty="0"/>
              <a:t> для </a:t>
            </a:r>
            <a:r>
              <a:rPr lang="ru-RU" sz="3200" dirty="0" err="1"/>
              <a:t>реклами</a:t>
            </a:r>
            <a:r>
              <a:rPr lang="ru-RU" sz="3200" dirty="0"/>
              <a:t> і тому </a:t>
            </a:r>
            <a:r>
              <a:rPr lang="ru-RU" sz="3200" dirty="0" err="1"/>
              <a:t>подібне</a:t>
            </a:r>
            <a:r>
              <a:rPr lang="ru-RU" sz="3200" dirty="0"/>
              <a:t>.</a:t>
            </a:r>
            <a:r>
              <a:rPr lang="uk-UA" sz="3200" dirty="0"/>
              <a:t> </a:t>
            </a:r>
          </a:p>
          <a:p>
            <a:pPr marL="0" indent="0" algn="just">
              <a:buNone/>
            </a:pPr>
            <a:r>
              <a:rPr lang="ru-RU" sz="3200" dirty="0"/>
              <a:t>Приклад сайту </a:t>
            </a:r>
            <a:r>
              <a:rPr lang="ru-RU" sz="3200" dirty="0" err="1"/>
              <a:t>ви</a:t>
            </a:r>
            <a:r>
              <a:rPr lang="ru-RU" sz="3200" dirty="0"/>
              <a:t> можете </a:t>
            </a:r>
            <a:r>
              <a:rPr lang="ru-RU" sz="3200" dirty="0" err="1"/>
              <a:t>знайти</a:t>
            </a:r>
            <a:r>
              <a:rPr lang="ru-RU" sz="3200" dirty="0"/>
              <a:t> </a:t>
            </a:r>
            <a:r>
              <a:rPr lang="ru-RU" sz="3200" dirty="0" err="1"/>
              <a:t>нижче</a:t>
            </a:r>
            <a:r>
              <a:rPr lang="ru-RU" sz="3200" dirty="0"/>
              <a:t>. </a:t>
            </a:r>
            <a:r>
              <a:rPr lang="ru-RU" sz="3200" dirty="0" err="1"/>
              <a:t>Іноді</a:t>
            </a:r>
            <a:r>
              <a:rPr lang="ru-RU" sz="3200" dirty="0"/>
              <a:t> </a:t>
            </a:r>
            <a:r>
              <a:rPr lang="ru-RU" sz="3200" dirty="0" err="1"/>
              <a:t>ви</a:t>
            </a:r>
            <a:r>
              <a:rPr lang="ru-RU" sz="3200" dirty="0"/>
              <a:t> можете </a:t>
            </a:r>
            <a:r>
              <a:rPr lang="ru-RU" sz="3200" dirty="0" err="1"/>
              <a:t>зустріти</a:t>
            </a:r>
            <a:r>
              <a:rPr lang="ru-RU" sz="3200" dirty="0"/>
              <a:t> </a:t>
            </a:r>
            <a:r>
              <a:rPr lang="ru-RU" sz="3200" dirty="0" err="1"/>
              <a:t>попередження</a:t>
            </a:r>
            <a:r>
              <a:rPr lang="ru-RU" sz="3200" dirty="0"/>
              <a:t>, </a:t>
            </a:r>
            <a:r>
              <a:rPr lang="ru-RU" sz="3200" dirty="0" err="1"/>
              <a:t>що</a:t>
            </a:r>
            <a:r>
              <a:rPr lang="ru-RU" sz="3200" dirty="0"/>
              <a:t> даний ресурс </a:t>
            </a:r>
            <a:r>
              <a:rPr lang="ru-RU" sz="3200" dirty="0" err="1"/>
              <a:t>небезпечний</a:t>
            </a:r>
            <a:r>
              <a:rPr lang="ru-RU" sz="3200" dirty="0"/>
              <a:t>.  </a:t>
            </a:r>
            <a:r>
              <a:rPr lang="ru-RU" sz="3200" dirty="0" err="1"/>
              <a:t>Що</a:t>
            </a:r>
            <a:r>
              <a:rPr lang="ru-RU" sz="3200" dirty="0"/>
              <a:t> слугу</a:t>
            </a:r>
            <a:r>
              <a:rPr lang="uk-UA" sz="3200" dirty="0"/>
              <a:t>є критерієм для виявлення небезпечності ще треба перевірити. Приклад сайту можете </a:t>
            </a:r>
            <a:r>
              <a:rPr lang="ru-RU" sz="3200" dirty="0" err="1"/>
              <a:t>знайти</a:t>
            </a:r>
            <a:r>
              <a:rPr lang="ru-RU" sz="3200" dirty="0"/>
              <a:t> за </a:t>
            </a:r>
            <a:r>
              <a:rPr lang="ru-RU" sz="3200" dirty="0" err="1"/>
              <a:t>посиланням</a:t>
            </a:r>
            <a:r>
              <a:rPr lang="ru-RU" sz="3200" dirty="0"/>
              <a:t> 2.</a:t>
            </a:r>
          </a:p>
          <a:p>
            <a:pPr marL="0" indent="0" algn="just">
              <a:buNone/>
            </a:pPr>
            <a:r>
              <a:rPr lang="en-GB" sz="3200" dirty="0"/>
              <a:t>(</a:t>
            </a:r>
            <a:r>
              <a:rPr lang="uk-UA" sz="3200" dirty="0"/>
              <a:t>презентація ще в процесі роботи</a:t>
            </a:r>
            <a:r>
              <a:rPr lang="en-GB" sz="3200" dirty="0"/>
              <a:t>)</a:t>
            </a:r>
            <a:r>
              <a:rPr lang="uk-UA" dirty="0"/>
              <a:t>	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1FC7D2-0DA8-4F49-8448-D0560F47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4336944"/>
            <a:ext cx="29622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2CB5-331E-411B-A39F-154BEB0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EDA61AF-B437-49C1-B406-E9B5467D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716" y="2016125"/>
            <a:ext cx="3790892" cy="3449638"/>
          </a:xfrm>
        </p:spPr>
      </p:pic>
    </p:spTree>
    <p:extLst>
      <p:ext uri="{BB962C8B-B14F-4D97-AF65-F5344CB8AC3E}">
        <p14:creationId xmlns:p14="http://schemas.microsoft.com/office/powerpoint/2010/main" val="41415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5CCF-7B91-4954-8282-F0FE4B9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Корисні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F9DA9B-78DA-4553-BE66-5C0518E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1) Сторінка міста на </a:t>
            </a:r>
            <a:r>
              <a:rPr lang="ru-RU" dirty="0" err="1"/>
              <a:t>Вікіпед</a:t>
            </a:r>
            <a:r>
              <a:rPr lang="uk-UA" dirty="0" err="1"/>
              <a:t>ії</a:t>
            </a:r>
            <a:r>
              <a:rPr lang="uk-UA" dirty="0"/>
              <a:t> - Франкфурт-на-Майні</a:t>
            </a:r>
            <a:r>
              <a:rPr lang="en-US" dirty="0"/>
              <a:t>: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https://uk.wikipedia.org/</a:t>
            </a:r>
            <a:r>
              <a:rPr lang="ru-RU" dirty="0"/>
              <a:t>Франкфурт-на-Майн</a:t>
            </a:r>
            <a:r>
              <a:rPr lang="uk-UA" dirty="0"/>
              <a:t>і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uk-UA" dirty="0"/>
              <a:t>2) Приклад веб-сайту в інтернеті</a:t>
            </a:r>
          </a:p>
          <a:p>
            <a:pPr marL="0" indent="0">
              <a:buNone/>
            </a:pPr>
            <a:r>
              <a:rPr lang="en-US" dirty="0"/>
              <a:t>http://www.mybee.com.ua/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56339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{AD4103D9-D529-4E1F-826D-611D475C9733}tf10001114</Template>
  <TotalTime>126</TotalTime>
  <Words>390</Words>
  <Application>Microsoft Office PowerPoint</Application>
  <PresentationFormat>Широкий екран</PresentationFormat>
  <Paragraphs>25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Галерея</vt:lpstr>
      <vt:lpstr>вебдодаток</vt:lpstr>
      <vt:lpstr>Зміст</vt:lpstr>
      <vt:lpstr>Загальні ВІДОМОСТІ</vt:lpstr>
      <vt:lpstr>Налаштування</vt:lpstr>
      <vt:lpstr>Запитання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0.74</dc:title>
  <dc:creator>Ярослав Трубін</dc:creator>
  <cp:lastModifiedBy>Ярослав Трубін</cp:lastModifiedBy>
  <cp:revision>30</cp:revision>
  <dcterms:created xsi:type="dcterms:W3CDTF">2021-03-02T17:27:10Z</dcterms:created>
  <dcterms:modified xsi:type="dcterms:W3CDTF">2021-03-03T13:01:18Z</dcterms:modified>
</cp:coreProperties>
</file>