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969BB-93C0-4CA8-B64A-FDFC7368E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Putty</a:t>
            </a:r>
            <a:r>
              <a:rPr lang="uk-UA" dirty="0"/>
              <a:t> 0.74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2F7992F-F938-40BD-AE29-743333E36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Інструмент для адміністрування серверів</a:t>
            </a:r>
          </a:p>
        </p:txBody>
      </p:sp>
    </p:spTree>
    <p:extLst>
      <p:ext uri="{BB962C8B-B14F-4D97-AF65-F5344CB8AC3E}">
        <p14:creationId xmlns:p14="http://schemas.microsoft.com/office/powerpoint/2010/main" val="419529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0C39F-41AB-4F91-ACFE-6E45AE0C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Зміст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44FC9A1-C5FB-495D-BF28-4FA6EDD5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Застосування</a:t>
            </a:r>
            <a:endParaRPr lang="ru-RU" dirty="0"/>
          </a:p>
          <a:p>
            <a:r>
              <a:rPr lang="ru-RU" dirty="0" err="1"/>
              <a:t>Налаштування</a:t>
            </a:r>
            <a:endParaRPr lang="uk-UA" dirty="0"/>
          </a:p>
          <a:p>
            <a:r>
              <a:rPr lang="uk-UA" dirty="0"/>
              <a:t>Запитання та відповіді</a:t>
            </a:r>
          </a:p>
          <a:p>
            <a:r>
              <a:rPr lang="uk-UA" dirty="0"/>
              <a:t>Корисні посилання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576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88F77-71C4-4D90-8E8C-825641CC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Застосування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DA70CA-6D0B-4500-9FB5-18863EDE4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>
            <a:normAutofit lnSpcReduction="10000"/>
          </a:bodyPr>
          <a:lstStyle/>
          <a:p>
            <a:pPr marL="457200" lvl="1" indent="0" algn="just">
              <a:buNone/>
            </a:pPr>
            <a:r>
              <a:rPr lang="en-US" dirty="0"/>
              <a:t>Putty </a:t>
            </a:r>
            <a:r>
              <a:rPr lang="uk-UA" dirty="0"/>
              <a:t>є однією з програм, яка широко використовується для отримання</a:t>
            </a:r>
            <a:r>
              <a:rPr lang="en-US" dirty="0"/>
              <a:t>/</a:t>
            </a:r>
            <a:r>
              <a:rPr lang="ru-RU" dirty="0" err="1"/>
              <a:t>налаштування</a:t>
            </a:r>
            <a:r>
              <a:rPr lang="ru-RU" dirty="0"/>
              <a:t> доступу до в</a:t>
            </a:r>
            <a:r>
              <a:rPr lang="uk-UA" dirty="0" err="1"/>
              <a:t>іддаленого</a:t>
            </a:r>
            <a:r>
              <a:rPr lang="uk-UA" dirty="0"/>
              <a:t> серверу. Аналогічним продуктом, який теж широко використовується є </a:t>
            </a:r>
            <a:r>
              <a:rPr lang="en-US" dirty="0" err="1"/>
              <a:t>MobaXterm</a:t>
            </a:r>
            <a:r>
              <a:rPr lang="en-US" dirty="0"/>
              <a:t>. </a:t>
            </a:r>
            <a:r>
              <a:rPr lang="ru-RU" dirty="0" err="1"/>
              <a:t>Оск</a:t>
            </a:r>
            <a:r>
              <a:rPr lang="uk-UA" dirty="0" err="1"/>
              <a:t>ільки</a:t>
            </a:r>
            <a:r>
              <a:rPr lang="uk-UA" dirty="0"/>
              <a:t> ці продукти можна завантажити безкоштовно з інтернету, то вони не завжди вважаються безпечними. Залежить від сфери використання: банківська галузь, авіаперевезення, медична галузь, енергетична. Проте тим не менш її використання надає переваги для отримання ефективних важелів керування над інфраструктурою.</a:t>
            </a:r>
          </a:p>
          <a:p>
            <a:pPr marL="457200" lvl="1" indent="0" algn="just">
              <a:buNone/>
            </a:pPr>
            <a:endParaRPr lang="uk-UA" dirty="0"/>
          </a:p>
          <a:p>
            <a:pPr marL="457200" lvl="1" indent="0" algn="just">
              <a:buNone/>
            </a:pPr>
            <a:endParaRPr lang="uk-UA" dirty="0"/>
          </a:p>
          <a:p>
            <a:pPr marL="0" indent="0" algn="just">
              <a:buNone/>
            </a:pPr>
            <a:r>
              <a:rPr lang="uk-U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368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C80A7-71BB-4BD8-A9EB-BC82693D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Налаштування</a:t>
            </a:r>
          </a:p>
        </p:txBody>
      </p:sp>
      <p:pic>
        <p:nvPicPr>
          <p:cNvPr id="10" name="Місце для вмісту 9">
            <a:extLst>
              <a:ext uri="{FF2B5EF4-FFF2-40B4-BE49-F238E27FC236}">
                <a16:creationId xmlns:a16="http://schemas.microsoft.com/office/drawing/2014/main" id="{0A6AACFC-B863-4700-84A4-491C65971C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7226" y="1966974"/>
            <a:ext cx="2066374" cy="1894812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437666C-E618-408E-97CD-A7FF02DF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63" y="1969770"/>
            <a:ext cx="2097501" cy="189201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32C8F9E-80CA-42FC-9982-35E9E47B4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945" y="1969770"/>
            <a:ext cx="2079736" cy="1892016"/>
          </a:xfrm>
          <a:prstGeom prst="rect">
            <a:avLst/>
          </a:prstGeom>
        </p:spPr>
      </p:pic>
      <p:sp>
        <p:nvSpPr>
          <p:cNvPr id="17" name="Місце для вмісту 2">
            <a:extLst>
              <a:ext uri="{FF2B5EF4-FFF2-40B4-BE49-F238E27FC236}">
                <a16:creationId xmlns:a16="http://schemas.microsoft.com/office/drawing/2014/main" id="{730CA2FC-0740-41F1-9177-91852CD28D51}"/>
              </a:ext>
            </a:extLst>
          </p:cNvPr>
          <p:cNvSpPr txBox="1">
            <a:spLocks/>
          </p:cNvSpPr>
          <p:nvPr/>
        </p:nvSpPr>
        <p:spPr>
          <a:xfrm>
            <a:off x="1588348" y="3993777"/>
            <a:ext cx="9269455" cy="1616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err="1"/>
              <a:t>Особисто</a:t>
            </a:r>
            <a:r>
              <a:rPr lang="ru-RU" dirty="0"/>
              <a:t> мен</a:t>
            </a:r>
            <a:r>
              <a:rPr lang="uk-UA" dirty="0"/>
              <a:t>і не доводилось застосовувати якихось особливих налаштувань на проектах. Зазвичай конфігурації </a:t>
            </a:r>
            <a:r>
              <a:rPr lang="uk-UA" dirty="0" err="1"/>
              <a:t>хоста</a:t>
            </a:r>
            <a:r>
              <a:rPr lang="uk-UA" dirty="0"/>
              <a:t> сервера</a:t>
            </a:r>
            <a:r>
              <a:rPr lang="en-US" dirty="0"/>
              <a:t> </a:t>
            </a:r>
            <a:r>
              <a:rPr lang="uk-UA" dirty="0"/>
              <a:t>(1), порту, </a:t>
            </a:r>
            <a:r>
              <a:rPr lang="uk-UA" dirty="0" err="1"/>
              <a:t>ім</a:t>
            </a:r>
            <a:r>
              <a:rPr lang="en-US" dirty="0"/>
              <a:t>’</a:t>
            </a:r>
            <a:r>
              <a:rPr lang="uk-UA" dirty="0"/>
              <a:t>я користувача</a:t>
            </a:r>
            <a:r>
              <a:rPr lang="en-US" dirty="0"/>
              <a:t> </a:t>
            </a:r>
            <a:r>
              <a:rPr lang="ru-RU" dirty="0"/>
              <a:t>та паролю</a:t>
            </a:r>
            <a:r>
              <a:rPr lang="uk-UA" dirty="0"/>
              <a:t> було достатньо для підключення. На наступному кроці ви можете зберегти сесію (2).</a:t>
            </a:r>
          </a:p>
          <a:p>
            <a:pPr marL="0" indent="0" algn="just">
              <a:buNone/>
            </a:pPr>
            <a:r>
              <a:rPr lang="uk-UA" dirty="0"/>
              <a:t>Також в залежності від серверу можна встановити </a:t>
            </a:r>
            <a:r>
              <a:rPr lang="uk-UA" dirty="0" err="1"/>
              <a:t>логування</a:t>
            </a:r>
            <a:r>
              <a:rPr lang="en-US" dirty="0"/>
              <a:t> </a:t>
            </a:r>
            <a:r>
              <a:rPr lang="uk-UA" dirty="0"/>
              <a:t>(</a:t>
            </a:r>
            <a:r>
              <a:rPr lang="en-US" dirty="0"/>
              <a:t>3,4</a:t>
            </a:r>
            <a:r>
              <a:rPr lang="uk-UA" dirty="0"/>
              <a:t>) сесії до файлу. Це дозволить вам перевіряти використані команди. (аналогічною є команда </a:t>
            </a:r>
            <a:r>
              <a:rPr lang="en-US" dirty="0"/>
              <a:t>history</a:t>
            </a:r>
            <a:r>
              <a:rPr lang="ru-RU" dirty="0"/>
              <a:t>, але </a:t>
            </a:r>
            <a:r>
              <a:rPr lang="uk-UA" dirty="0"/>
              <a:t>її ви вже можете застосувати безпосередньо на тому сервері куди ви підключились під вашим користувачем. Також треба враховувати особливості роботи у випадку перезавантаження сервера)</a:t>
            </a:r>
            <a:r>
              <a:rPr lang="en-US" dirty="0"/>
              <a:t>. </a:t>
            </a:r>
            <a:r>
              <a:rPr lang="ru-RU" dirty="0"/>
              <a:t>У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файлами лог</a:t>
            </a:r>
            <a:r>
              <a:rPr lang="uk-UA" dirty="0"/>
              <a:t>і</a:t>
            </a:r>
            <a:r>
              <a:rPr lang="ru-RU" dirty="0"/>
              <a:t>в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можете </a:t>
            </a:r>
            <a:r>
              <a:rPr lang="ru-RU" dirty="0" err="1"/>
              <a:t>встановити</a:t>
            </a:r>
            <a:r>
              <a:rPr lang="ru-RU" dirty="0"/>
              <a:t> права для </a:t>
            </a:r>
            <a:r>
              <a:rPr lang="ru-RU" dirty="0" err="1"/>
              <a:t>користувачів</a:t>
            </a:r>
            <a:r>
              <a:rPr lang="ru-RU" dirty="0"/>
              <a:t> на </a:t>
            </a:r>
            <a:r>
              <a:rPr lang="ru-RU" dirty="0" err="1"/>
              <a:t>запис</a:t>
            </a:r>
            <a:r>
              <a:rPr lang="ru-RU" dirty="0"/>
              <a:t>, </a:t>
            </a:r>
            <a:r>
              <a:rPr lang="ru-RU" dirty="0" err="1"/>
              <a:t>внесення</a:t>
            </a:r>
            <a:r>
              <a:rPr lang="ru-RU" dirty="0"/>
              <a:t> </a:t>
            </a:r>
            <a:r>
              <a:rPr lang="ru-RU" dirty="0" err="1"/>
              <a:t>повторних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, </a:t>
            </a:r>
            <a:r>
              <a:rPr lang="ru-RU" dirty="0" err="1"/>
              <a:t>тощо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дозволить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визначеним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r>
              <a:rPr lang="ru-RU" dirty="0"/>
              <a:t> (</a:t>
            </a:r>
            <a:r>
              <a:rPr lang="ru-RU" dirty="0" err="1"/>
              <a:t>процесам</a:t>
            </a:r>
            <a:r>
              <a:rPr lang="ru-RU" dirty="0"/>
              <a:t>) </a:t>
            </a:r>
            <a:r>
              <a:rPr lang="ru-RU" dirty="0" err="1"/>
              <a:t>вносити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в уже </a:t>
            </a:r>
            <a:r>
              <a:rPr lang="ru-RU" dirty="0" err="1"/>
              <a:t>існуючі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 </a:t>
            </a:r>
            <a:r>
              <a:rPr lang="ru-RU" dirty="0" err="1"/>
              <a:t>логів</a:t>
            </a:r>
            <a:r>
              <a:rPr lang="ru-RU" dirty="0"/>
              <a:t>. </a:t>
            </a:r>
            <a:endParaRPr lang="uk-UA" dirty="0"/>
          </a:p>
          <a:p>
            <a:pPr marL="0" indent="0" algn="just">
              <a:buNone/>
            </a:pPr>
            <a:r>
              <a:rPr lang="uk-UA" dirty="0"/>
              <a:t>Для зручності додатково можна налаштувати кольори консолі</a:t>
            </a:r>
            <a:r>
              <a:rPr lang="en-US" dirty="0"/>
              <a:t> (5,6)</a:t>
            </a:r>
            <a:r>
              <a:rPr lang="uk-UA" dirty="0"/>
              <a:t> для різних середовищ (розробка, тестування, </a:t>
            </a:r>
            <a:r>
              <a:rPr lang="uk-UA" dirty="0" err="1"/>
              <a:t>продуктив</a:t>
            </a:r>
            <a:r>
              <a:rPr lang="uk-UA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1281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62CB5-331E-411B-A39F-154BEB0E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Запитання</a:t>
            </a:r>
          </a:p>
        </p:txBody>
      </p:sp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EEDA61AF-B437-49C1-B406-E9B5467DC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716" y="2016125"/>
            <a:ext cx="3790892" cy="3449638"/>
          </a:xfrm>
        </p:spPr>
      </p:pic>
    </p:spTree>
    <p:extLst>
      <p:ext uri="{BB962C8B-B14F-4D97-AF65-F5344CB8AC3E}">
        <p14:creationId xmlns:p14="http://schemas.microsoft.com/office/powerpoint/2010/main" val="414159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D5CCF-7B91-4954-8282-F0FE4B9C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Корисні посилання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F9DA9B-78DA-4553-BE66-5C0518EB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Офіційна документація </a:t>
            </a:r>
            <a:r>
              <a:rPr lang="en-US" dirty="0"/>
              <a:t>Putty Documentation Page:</a:t>
            </a:r>
          </a:p>
          <a:p>
            <a:pPr marL="0" indent="0">
              <a:buNone/>
            </a:pPr>
            <a:r>
              <a:rPr lang="en-US" dirty="0"/>
              <a:t>https://www.chiark.greenend.org.uk/~sgtatham/putty/docs.html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92563399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{AD4103D9-D529-4E1F-826D-611D475C9733}tf10001114</Template>
  <TotalTime>78</TotalTime>
  <Words>280</Words>
  <Application>Microsoft Office PowerPoint</Application>
  <PresentationFormat>Широкий екран</PresentationFormat>
  <Paragraphs>20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Галерея</vt:lpstr>
      <vt:lpstr>Putty 0.74</vt:lpstr>
      <vt:lpstr>Зміст</vt:lpstr>
      <vt:lpstr>Застосування</vt:lpstr>
      <vt:lpstr>Налаштування</vt:lpstr>
      <vt:lpstr>Запитання</vt:lpstr>
      <vt:lpstr>Корисні посилання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Putty 0.74</dc:title>
  <dc:creator>Ярослав Трубін</dc:creator>
  <cp:lastModifiedBy>Ярослав Трубін</cp:lastModifiedBy>
  <cp:revision>14</cp:revision>
  <dcterms:created xsi:type="dcterms:W3CDTF">2021-03-02T17:27:10Z</dcterms:created>
  <dcterms:modified xsi:type="dcterms:W3CDTF">2021-03-02T18:45:20Z</dcterms:modified>
</cp:coreProperties>
</file>