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3" r:id="rId8"/>
    <p:sldId id="257"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103218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256673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4785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211450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4843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185124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87369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322823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286003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4DBA740-D985-4289-B784-2CB46D8E4B4C}" type="datetimeFigureOut">
              <a:rPr lang="ru-RU" smtClean="0"/>
              <a:t>14.03.2022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409041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4DBA740-D985-4289-B784-2CB46D8E4B4C}" type="datetimeFigureOut">
              <a:rPr lang="ru-RU" smtClean="0"/>
              <a:t>14.03.2022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190224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4DBA740-D985-4289-B784-2CB46D8E4B4C}" type="datetimeFigureOut">
              <a:rPr lang="ru-RU" smtClean="0"/>
              <a:t>14.03.2022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97041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4DBA740-D985-4289-B784-2CB46D8E4B4C}" type="datetimeFigureOut">
              <a:rPr lang="ru-RU" smtClean="0"/>
              <a:t>14.03.2022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1551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BA740-D985-4289-B784-2CB46D8E4B4C}" type="datetimeFigureOut">
              <a:rPr lang="ru-RU" smtClean="0"/>
              <a:t>14.03.2022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394043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4DBA740-D985-4289-B784-2CB46D8E4B4C}" type="datetimeFigureOut">
              <a:rPr lang="ru-RU" smtClean="0"/>
              <a:t>14.03.2022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302897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4DBA740-D985-4289-B784-2CB46D8E4B4C}" type="datetimeFigureOut">
              <a:rPr lang="ru-RU" smtClean="0"/>
              <a:t>14.03.2022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FD9873-6E9A-45C4-AD7E-8698992664AC}" type="slidenum">
              <a:rPr lang="ru-RU" smtClean="0"/>
              <a:t>‹#›</a:t>
            </a:fld>
            <a:endParaRPr lang="ru-RU"/>
          </a:p>
        </p:txBody>
      </p:sp>
    </p:spTree>
    <p:extLst>
      <p:ext uri="{BB962C8B-B14F-4D97-AF65-F5344CB8AC3E}">
        <p14:creationId xmlns:p14="http://schemas.microsoft.com/office/powerpoint/2010/main" val="157428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DBA740-D985-4289-B784-2CB46D8E4B4C}" type="datetimeFigureOut">
              <a:rPr lang="ru-RU" smtClean="0"/>
              <a:t>14.03.2022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FD9873-6E9A-45C4-AD7E-8698992664AC}" type="slidenum">
              <a:rPr lang="ru-RU" smtClean="0"/>
              <a:t>‹#›</a:t>
            </a:fld>
            <a:endParaRPr lang="ru-RU"/>
          </a:p>
        </p:txBody>
      </p:sp>
    </p:spTree>
    <p:extLst>
      <p:ext uri="{BB962C8B-B14F-4D97-AF65-F5344CB8AC3E}">
        <p14:creationId xmlns:p14="http://schemas.microsoft.com/office/powerpoint/2010/main" val="3519201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72195" y="256556"/>
            <a:ext cx="7766936" cy="1646302"/>
          </a:xfrm>
        </p:spPr>
        <p:txBody>
          <a:bodyPr/>
          <a:lstStyle/>
          <a:p>
            <a:r>
              <a:rPr lang="en-US" dirty="0" smtClean="0">
                <a:solidFill>
                  <a:schemeClr val="tx2"/>
                </a:solidFill>
              </a:rPr>
              <a:t>The British Royal Family</a:t>
            </a:r>
            <a:endParaRPr lang="ru-RU" dirty="0">
              <a:solidFill>
                <a:schemeClr val="tx2"/>
              </a:solidFill>
            </a:endParaRPr>
          </a:p>
        </p:txBody>
      </p:sp>
      <p:pic>
        <p:nvPicPr>
          <p:cNvPr id="1026" name="Picture 2" descr="https://www.somagnews.com/wp-content/uploads/2019/09/13-1-e15690167673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070" y="2130723"/>
            <a:ext cx="6846034" cy="428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90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97243" y="2947358"/>
            <a:ext cx="3299444" cy="1141562"/>
          </a:xfrm>
        </p:spPr>
        <p:txBody>
          <a:bodyPr/>
          <a:lstStyle/>
          <a:p>
            <a:r>
              <a:rPr lang="en-US" dirty="0" smtClean="0"/>
              <a:t>Conclusion</a:t>
            </a:r>
            <a:endParaRPr lang="ru-RU" dirty="0"/>
          </a:p>
        </p:txBody>
      </p:sp>
    </p:spTree>
    <p:extLst>
      <p:ext uri="{BB962C8B-B14F-4D97-AF65-F5344CB8AC3E}">
        <p14:creationId xmlns:p14="http://schemas.microsoft.com/office/powerpoint/2010/main" val="1419639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33605" y="1040919"/>
            <a:ext cx="6939792" cy="5032076"/>
          </a:xfrm>
        </p:spPr>
        <p:txBody>
          <a:bodyPr>
            <a:normAutofit/>
          </a:bodyPr>
          <a:lstStyle/>
          <a:p>
            <a:pPr algn="ctr"/>
            <a:r>
              <a:rPr lang="en-US" sz="6000" dirty="0"/>
              <a:t>Being a member of the Royal Family =&gt; </a:t>
            </a:r>
            <a:r>
              <a:rPr lang="en-US" sz="6000" dirty="0">
                <a:solidFill>
                  <a:srgbClr val="FF0000"/>
                </a:solidFill>
              </a:rPr>
              <a:t>Making personal sacrifices</a:t>
            </a:r>
            <a:endParaRPr lang="ru-RU" sz="6000" dirty="0"/>
          </a:p>
        </p:txBody>
      </p:sp>
    </p:spTree>
    <p:extLst>
      <p:ext uri="{BB962C8B-B14F-4D97-AF65-F5344CB8AC3E}">
        <p14:creationId xmlns:p14="http://schemas.microsoft.com/office/powerpoint/2010/main" val="3955366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llis Simpson and Edward VIII pose for a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74" y="217488"/>
            <a:ext cx="7508297" cy="5631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78399" y="5956538"/>
            <a:ext cx="3933645" cy="369332"/>
          </a:xfrm>
          <a:prstGeom prst="rect">
            <a:avLst/>
          </a:prstGeom>
          <a:noFill/>
        </p:spPr>
        <p:txBody>
          <a:bodyPr wrap="square" rtlCol="0">
            <a:spAutoFit/>
          </a:bodyPr>
          <a:lstStyle/>
          <a:p>
            <a:r>
              <a:rPr lang="en-US" b="1" dirty="0"/>
              <a:t>Wallis Simpson and Edward VIII</a:t>
            </a:r>
            <a:endParaRPr lang="ru-RU" dirty="0"/>
          </a:p>
        </p:txBody>
      </p:sp>
    </p:spTree>
    <p:extLst>
      <p:ext uri="{BB962C8B-B14F-4D97-AF65-F5344CB8AC3E}">
        <p14:creationId xmlns:p14="http://schemas.microsoft.com/office/powerpoint/2010/main" val="1927118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rincess Margaret and Peter Townsend's Love Affair - The Real Story of  Margaret &amp; Captain Towns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3" y="551461"/>
            <a:ext cx="10439220" cy="52196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3366" y="5857336"/>
            <a:ext cx="6469812" cy="369332"/>
          </a:xfrm>
          <a:prstGeom prst="rect">
            <a:avLst/>
          </a:prstGeom>
          <a:noFill/>
        </p:spPr>
        <p:txBody>
          <a:bodyPr wrap="square" rtlCol="0">
            <a:spAutoFit/>
          </a:bodyPr>
          <a:lstStyle/>
          <a:p>
            <a:r>
              <a:rPr lang="en-US" b="1" dirty="0"/>
              <a:t>Captain Peter Townsend </a:t>
            </a:r>
            <a:r>
              <a:rPr lang="en-US" b="1" dirty="0" smtClean="0"/>
              <a:t>and Princess </a:t>
            </a:r>
            <a:r>
              <a:rPr lang="en-US" b="1" dirty="0"/>
              <a:t>Margaret</a:t>
            </a:r>
            <a:endParaRPr lang="ru-RU" dirty="0"/>
          </a:p>
        </p:txBody>
      </p:sp>
    </p:spTree>
    <p:extLst>
      <p:ext uri="{BB962C8B-B14F-4D97-AF65-F5344CB8AC3E}">
        <p14:creationId xmlns:p14="http://schemas.microsoft.com/office/powerpoint/2010/main" val="263796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165" y="713117"/>
            <a:ext cx="7914575" cy="4997570"/>
          </a:xfrm>
        </p:spPr>
        <p:txBody>
          <a:bodyPr>
            <a:noAutofit/>
          </a:bodyPr>
          <a:lstStyle/>
          <a:p>
            <a:pPr algn="ctr"/>
            <a:r>
              <a:rPr lang="en-US" sz="6000" dirty="0"/>
              <a:t>Being a member of the Royal Family </a:t>
            </a:r>
            <a:r>
              <a:rPr lang="en-US" sz="6000" dirty="0" smtClean="0"/>
              <a:t>=&gt;</a:t>
            </a:r>
            <a:r>
              <a:rPr lang="en-US" sz="6000" dirty="0" smtClean="0">
                <a:solidFill>
                  <a:srgbClr val="FF0000"/>
                </a:solidFill>
              </a:rPr>
              <a:t> Having no individuality and personal opinion</a:t>
            </a:r>
            <a:endParaRPr lang="ru-RU" sz="6000" dirty="0"/>
          </a:p>
        </p:txBody>
      </p:sp>
    </p:spTree>
    <p:extLst>
      <p:ext uri="{BB962C8B-B14F-4D97-AF65-F5344CB8AC3E}">
        <p14:creationId xmlns:p14="http://schemas.microsoft.com/office/powerpoint/2010/main" val="2347027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LE - In this fil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792" y="531691"/>
            <a:ext cx="6820144" cy="5115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09393" y="5715000"/>
            <a:ext cx="2743200" cy="369332"/>
          </a:xfrm>
          <a:prstGeom prst="rect">
            <a:avLst/>
          </a:prstGeom>
          <a:noFill/>
        </p:spPr>
        <p:txBody>
          <a:bodyPr wrap="square" rtlCol="0">
            <a:spAutoFit/>
          </a:bodyPr>
          <a:lstStyle/>
          <a:p>
            <a:r>
              <a:rPr lang="cs-CZ" dirty="0"/>
              <a:t>Princess Diana</a:t>
            </a:r>
            <a:endParaRPr lang="ru-RU" dirty="0"/>
          </a:p>
        </p:txBody>
      </p:sp>
    </p:spTree>
    <p:extLst>
      <p:ext uri="{BB962C8B-B14F-4D97-AF65-F5344CB8AC3E}">
        <p14:creationId xmlns:p14="http://schemas.microsoft.com/office/powerpoint/2010/main" val="1844590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aylor at the Casey House AIDS hospice in Toronto, Canada. For someone who began her life in the spotlight as “Shy Di,” Princess Diana became an unlikely, revolutionary during her years in the House of Windsor. She helped modernize the monarchy by making it more personal, changing the way the royal family related to people. By interacting more intimately with the public -- kneeling to the level of children, sitting on edge of a patient’s hospital bed, writing personal notes to her fans -- she set an example that has been followed by other royals as the monarchy worked to become more human and remain relevant in the 21st centu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19" y="512832"/>
            <a:ext cx="5719011" cy="57767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tails of Princess Diana and Prince Charles's 1983 Australia T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53" y="492234"/>
            <a:ext cx="5805877" cy="581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76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7395" y="1328469"/>
            <a:ext cx="7992214" cy="5106837"/>
          </a:xfrm>
        </p:spPr>
        <p:txBody>
          <a:bodyPr>
            <a:noAutofit/>
          </a:bodyPr>
          <a:lstStyle/>
          <a:p>
            <a:pPr algn="ctr"/>
            <a:r>
              <a:rPr lang="en-US" sz="6000" dirty="0" smtClean="0"/>
              <a:t>Being a member of the Royal Family =&gt; </a:t>
            </a:r>
            <a:r>
              <a:rPr lang="en-US" sz="6000" dirty="0" smtClean="0">
                <a:solidFill>
                  <a:srgbClr val="FF0000"/>
                </a:solidFill>
              </a:rPr>
              <a:t>Taking much more responsibility</a:t>
            </a:r>
            <a:endParaRPr lang="ru-RU" sz="6000" dirty="0">
              <a:solidFill>
                <a:srgbClr val="FF0000"/>
              </a:solidFill>
            </a:endParaRPr>
          </a:p>
        </p:txBody>
      </p:sp>
    </p:spTree>
    <p:extLst>
      <p:ext uri="{BB962C8B-B14F-4D97-AF65-F5344CB8AC3E}">
        <p14:creationId xmlns:p14="http://schemas.microsoft.com/office/powerpoint/2010/main" val="345776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nce Harry visited rehab clinic after 'partying with drink and drugs'  instead of revising - Mirror On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6215" y="3895725"/>
            <a:ext cx="3622795" cy="271709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ince Harry Goes Nazi - Top 10 Gaffes from the British Royal Family -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283" y="0"/>
            <a:ext cx="29241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Prince Harry at an event in 2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9" y="750499"/>
            <a:ext cx="6984521" cy="523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3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TM02900688[[fn=Аспект]]</Template>
  <TotalTime>296</TotalTime>
  <Words>55</Words>
  <Application>Microsoft Office PowerPoint</Application>
  <PresentationFormat>Широкоэкранный</PresentationFormat>
  <Paragraphs>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Trebuchet MS</vt:lpstr>
      <vt:lpstr>Wingdings 3</vt:lpstr>
      <vt:lpstr>Грань</vt:lpstr>
      <vt:lpstr>The British Royal Family</vt:lpstr>
      <vt:lpstr>Being a member of the Royal Family =&gt; Making personal sacrifices</vt:lpstr>
      <vt:lpstr>Презентация PowerPoint</vt:lpstr>
      <vt:lpstr>Презентация PowerPoint</vt:lpstr>
      <vt:lpstr>Being a member of the Royal Family =&gt; Having no individuality and personal opinion</vt:lpstr>
      <vt:lpstr>Презентация PowerPoint</vt:lpstr>
      <vt:lpstr>Презентация PowerPoint</vt:lpstr>
      <vt:lpstr>Being a member of the Royal Family =&gt; Taking much more responsibility</vt:lpstr>
      <vt:lpstr>Презентация PowerPoint</vt:lpstr>
      <vt:lpstr>Conclusion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14</cp:revision>
  <dcterms:created xsi:type="dcterms:W3CDTF">2022-03-07T09:46:43Z</dcterms:created>
  <dcterms:modified xsi:type="dcterms:W3CDTF">2022-03-14T19:57:57Z</dcterms:modified>
</cp:coreProperties>
</file>