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9" r:id="rId13"/>
    <p:sldId id="280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F5"/>
    <a:srgbClr val="00A3CA"/>
    <a:srgbClr val="47BFE4"/>
    <a:srgbClr val="FFFFFF"/>
    <a:srgbClr val="FBF300"/>
    <a:srgbClr val="2DA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ourenção Duarte" userId="S::gdu@reditechautomation.com::99185f00-ef45-4c2c-9139-6aa334ebc7cc" providerId="AD" clId="Web-{A5941549-1DB2-8DD2-2E99-7313BDFD82C2}"/>
    <pc:docChg chg="modSld">
      <pc:chgData name="Gustavo Lourenção Duarte" userId="S::gdu@reditechautomation.com::99185f00-ef45-4c2c-9139-6aa334ebc7cc" providerId="AD" clId="Web-{A5941549-1DB2-8DD2-2E99-7313BDFD82C2}" dt="2024-09-03T11:50:41.246" v="74"/>
      <pc:docMkLst>
        <pc:docMk/>
      </pc:docMkLst>
      <pc:sldChg chg="modSp">
        <pc:chgData name="Gustavo Lourenção Duarte" userId="S::gdu@reditechautomation.com::99185f00-ef45-4c2c-9139-6aa334ebc7cc" providerId="AD" clId="Web-{A5941549-1DB2-8DD2-2E99-7313BDFD82C2}" dt="2024-09-03T11:46:32.908" v="68" actId="20577"/>
        <pc:sldMkLst>
          <pc:docMk/>
          <pc:sldMk cId="910032706" sldId="276"/>
        </pc:sldMkLst>
      </pc:sldChg>
      <pc:sldChg chg="modSp">
        <pc:chgData name="Gustavo Lourenção Duarte" userId="S::gdu@reditechautomation.com::99185f00-ef45-4c2c-9139-6aa334ebc7cc" providerId="AD" clId="Web-{A5941549-1DB2-8DD2-2E99-7313BDFD82C2}" dt="2024-09-03T11:50:41.246" v="74"/>
        <pc:sldMkLst>
          <pc:docMk/>
          <pc:sldMk cId="3770382056" sldId="280"/>
        </pc:sldMkLst>
      </pc:sldChg>
    </pc:docChg>
  </pc:docChgLst>
  <pc:docChgLst>
    <pc:chgData name="Gustavo Lourenção Duarte" userId="S::gdu@reditechautomation.com::99185f00-ef45-4c2c-9139-6aa334ebc7cc" providerId="AD" clId="Web-{D26BFC61-37A8-03A2-5427-476987E4B931}"/>
    <pc:docChg chg="modSld">
      <pc:chgData name="Gustavo Lourenção Duarte" userId="S::gdu@reditechautomation.com::99185f00-ef45-4c2c-9139-6aa334ebc7cc" providerId="AD" clId="Web-{D26BFC61-37A8-03A2-5427-476987E4B931}" dt="2025-01-23T18:20:23.159" v="102"/>
      <pc:docMkLst>
        <pc:docMk/>
      </pc:docMkLst>
      <pc:sldChg chg="modSp">
        <pc:chgData name="Gustavo Lourenção Duarte" userId="S::gdu@reditechautomation.com::99185f00-ef45-4c2c-9139-6aa334ebc7cc" providerId="AD" clId="Web-{D26BFC61-37A8-03A2-5427-476987E4B931}" dt="2025-01-23T18:20:23.159" v="102"/>
        <pc:sldMkLst>
          <pc:docMk/>
          <pc:sldMk cId="3770382056" sldId="280"/>
        </pc:sldMkLst>
        <pc:graphicFrameChg chg="mod modGraphic">
          <ac:chgData name="Gustavo Lourenção Duarte" userId="S::gdu@reditechautomation.com::99185f00-ef45-4c2c-9139-6aa334ebc7cc" providerId="AD" clId="Web-{D26BFC61-37A8-03A2-5427-476987E4B931}" dt="2025-01-23T18:18:41.014" v="32"/>
          <ac:graphicFrameMkLst>
            <pc:docMk/>
            <pc:sldMk cId="3770382056" sldId="280"/>
            <ac:graphicFrameMk id="11" creationId="{31C69085-5BFC-83D0-D1BE-FF4534655FDC}"/>
          </ac:graphicFrameMkLst>
        </pc:graphicFrameChg>
        <pc:graphicFrameChg chg="mod modGraphic">
          <ac:chgData name="Gustavo Lourenção Duarte" userId="S::gdu@reditechautomation.com::99185f00-ef45-4c2c-9139-6aa334ebc7cc" providerId="AD" clId="Web-{D26BFC61-37A8-03A2-5427-476987E4B931}" dt="2025-01-23T18:20:23.159" v="102"/>
          <ac:graphicFrameMkLst>
            <pc:docMk/>
            <pc:sldMk cId="3770382056" sldId="280"/>
            <ac:graphicFrameMk id="14" creationId="{35724141-1060-BF78-0CB0-90333CFF2BBA}"/>
          </ac:graphicFrameMkLst>
        </pc:graphicFrameChg>
      </pc:sldChg>
    </pc:docChg>
  </pc:docChgLst>
  <pc:docChgLst>
    <pc:chgData name="Gustavo Lourenção Duarte" userId="S::gdu@reditechautomation.com::99185f00-ef45-4c2c-9139-6aa334ebc7cc" providerId="AD" clId="Web-{821580F3-FC75-9DEC-9BF5-BCE05844E84B}"/>
    <pc:docChg chg="modSld">
      <pc:chgData name="Gustavo Lourenção Duarte" userId="S::gdu@reditechautomation.com::99185f00-ef45-4c2c-9139-6aa334ebc7cc" providerId="AD" clId="Web-{821580F3-FC75-9DEC-9BF5-BCE05844E84B}" dt="2024-09-02T17:53:54.787" v="228"/>
      <pc:docMkLst>
        <pc:docMk/>
      </pc:docMkLst>
      <pc:sldChg chg="modSp">
        <pc:chgData name="Gustavo Lourenção Duarte" userId="S::gdu@reditechautomation.com::99185f00-ef45-4c2c-9139-6aa334ebc7cc" providerId="AD" clId="Web-{821580F3-FC75-9DEC-9BF5-BCE05844E84B}" dt="2024-09-02T17:53:54.787" v="228"/>
        <pc:sldMkLst>
          <pc:docMk/>
          <pc:sldMk cId="3770382056" sldId="280"/>
        </pc:sldMkLst>
      </pc:sldChg>
    </pc:docChg>
  </pc:docChgLst>
  <pc:docChgLst>
    <pc:chgData name="Caio Ribeiro" userId="S::cth@reditechautomation.com::e8e9a8e4-1f55-4364-b632-8c3762292994" providerId="AD" clId="Web-{BE53F443-E1D8-6EC4-77D5-49CA72F69485}"/>
    <pc:docChg chg="addSld delSld modSld">
      <pc:chgData name="Caio Ribeiro" userId="S::cth@reditechautomation.com::e8e9a8e4-1f55-4364-b632-8c3762292994" providerId="AD" clId="Web-{BE53F443-E1D8-6EC4-77D5-49CA72F69485}" dt="2024-08-13T20:26:54.808" v="79" actId="1076"/>
      <pc:docMkLst>
        <pc:docMk/>
      </pc:docMkLst>
      <pc:sldChg chg="new del">
        <pc:chgData name="Caio Ribeiro" userId="S::cth@reditechautomation.com::e8e9a8e4-1f55-4364-b632-8c3762292994" providerId="AD" clId="Web-{BE53F443-E1D8-6EC4-77D5-49CA72F69485}" dt="2024-08-13T20:12:30.704" v="1"/>
        <pc:sldMkLst>
          <pc:docMk/>
          <pc:sldMk cId="954183219" sldId="279"/>
        </pc:sldMkLst>
      </pc:sldChg>
      <pc:sldChg chg="addSp delSp modSp add replId">
        <pc:chgData name="Caio Ribeiro" userId="S::cth@reditechautomation.com::e8e9a8e4-1f55-4364-b632-8c3762292994" providerId="AD" clId="Web-{BE53F443-E1D8-6EC4-77D5-49CA72F69485}" dt="2024-08-13T20:18:55.763" v="35" actId="1076"/>
        <pc:sldMkLst>
          <pc:docMk/>
          <pc:sldMk cId="4072828066" sldId="279"/>
        </pc:sldMkLst>
      </pc:sldChg>
      <pc:sldChg chg="addSp delSp modSp add replId">
        <pc:chgData name="Caio Ribeiro" userId="S::cth@reditechautomation.com::e8e9a8e4-1f55-4364-b632-8c3762292994" providerId="AD" clId="Web-{BE53F443-E1D8-6EC4-77D5-49CA72F69485}" dt="2024-08-13T20:26:54.808" v="79" actId="1076"/>
        <pc:sldMkLst>
          <pc:docMk/>
          <pc:sldMk cId="3770382056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6451F-8ED2-43A2-95BE-E639F65A37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501C0A-7F8D-4F14-9A5A-AD8C3310EE9B}">
      <dgm:prSet phldrT="[Texto]"/>
      <dgm:spPr/>
      <dgm:t>
        <a:bodyPr/>
        <a:lstStyle/>
        <a:p>
          <a:r>
            <a:rPr lang="pt-BR" dirty="0"/>
            <a:t>PID</a:t>
          </a:r>
        </a:p>
      </dgm:t>
    </dgm:pt>
    <dgm:pt modelId="{3D1AD958-F789-45A8-8107-85A2BE7E4D04}" type="sibTrans" cxnId="{71AA77D3-1884-4E4E-B07F-D2AB74F495F0}">
      <dgm:prSet/>
      <dgm:spPr/>
      <dgm:t>
        <a:bodyPr/>
        <a:lstStyle/>
        <a:p>
          <a:endParaRPr lang="pt-BR"/>
        </a:p>
      </dgm:t>
    </dgm:pt>
    <dgm:pt modelId="{DD89C2D9-6CE8-43D0-AEAB-3BDAB55E9984}" type="parTrans" cxnId="{71AA77D3-1884-4E4E-B07F-D2AB74F495F0}">
      <dgm:prSet/>
      <dgm:spPr/>
      <dgm:t>
        <a:bodyPr/>
        <a:lstStyle/>
        <a:p>
          <a:endParaRPr lang="pt-BR"/>
        </a:p>
      </dgm:t>
    </dgm:pt>
    <dgm:pt modelId="{F5C215B2-0C7C-4995-AD31-B4B624143D23}">
      <dgm:prSet phldrT="[Texto]"/>
      <dgm:spPr/>
      <dgm:t>
        <a:bodyPr/>
        <a:lstStyle/>
        <a:p>
          <a:r>
            <a:rPr lang="pt-BR" dirty="0"/>
            <a:t>TOPOLOGIA DE CONTROLE</a:t>
          </a:r>
        </a:p>
      </dgm:t>
    </dgm:pt>
    <dgm:pt modelId="{9FCA77A6-CFB3-47A0-AC46-E3D76FA5F7AF}" type="sibTrans" cxnId="{EB1093F2-D447-48B7-864E-72180207F6F8}">
      <dgm:prSet/>
      <dgm:spPr/>
      <dgm:t>
        <a:bodyPr/>
        <a:lstStyle/>
        <a:p>
          <a:endParaRPr lang="pt-BR"/>
        </a:p>
      </dgm:t>
    </dgm:pt>
    <dgm:pt modelId="{E30D42B5-C962-48C1-A5C0-FFAFFA1E6248}" type="parTrans" cxnId="{EB1093F2-D447-48B7-864E-72180207F6F8}">
      <dgm:prSet/>
      <dgm:spPr/>
      <dgm:t>
        <a:bodyPr/>
        <a:lstStyle/>
        <a:p>
          <a:endParaRPr lang="pt-BR"/>
        </a:p>
      </dgm:t>
    </dgm:pt>
    <dgm:pt modelId="{E285E2EB-83B3-4E28-9C30-C84223E2A26A}">
      <dgm:prSet phldrT="[Texto]"/>
      <dgm:spPr/>
      <dgm:t>
        <a:bodyPr/>
        <a:lstStyle/>
        <a:p>
          <a:r>
            <a:rPr lang="pt-BR" dirty="0"/>
            <a:t>LISTA DE IO</a:t>
          </a:r>
        </a:p>
      </dgm:t>
    </dgm:pt>
    <dgm:pt modelId="{C58AF14A-85EA-4163-B434-3FECA77AABDA}" type="sibTrans" cxnId="{56DDDEC6-AB4E-4674-835D-6CEE07EE223D}">
      <dgm:prSet/>
      <dgm:spPr/>
      <dgm:t>
        <a:bodyPr/>
        <a:lstStyle/>
        <a:p>
          <a:endParaRPr lang="pt-BR"/>
        </a:p>
      </dgm:t>
    </dgm:pt>
    <dgm:pt modelId="{B792C840-BEE8-4EE2-8CED-F59FED1FDF34}" type="parTrans" cxnId="{56DDDEC6-AB4E-4674-835D-6CEE07EE223D}">
      <dgm:prSet/>
      <dgm:spPr/>
      <dgm:t>
        <a:bodyPr/>
        <a:lstStyle/>
        <a:p>
          <a:endParaRPr lang="pt-BR"/>
        </a:p>
      </dgm:t>
    </dgm:pt>
    <dgm:pt modelId="{1B3EE9BA-4955-43A4-B042-C1E11DD5E37E}">
      <dgm:prSet phldrT="[Texto]"/>
      <dgm:spPr/>
      <dgm:t>
        <a:bodyPr/>
        <a:lstStyle/>
        <a:p>
          <a:r>
            <a:rPr lang="pt-BR" dirty="0"/>
            <a:t>HARDWARE</a:t>
          </a:r>
        </a:p>
      </dgm:t>
    </dgm:pt>
    <dgm:pt modelId="{D4D8CEB4-C3FD-46D6-8E93-7D2F8241E281}" type="sibTrans" cxnId="{714E5199-02DA-4D9E-800E-955A17C682D2}">
      <dgm:prSet/>
      <dgm:spPr/>
      <dgm:t>
        <a:bodyPr/>
        <a:lstStyle/>
        <a:p>
          <a:endParaRPr lang="pt-BR"/>
        </a:p>
      </dgm:t>
    </dgm:pt>
    <dgm:pt modelId="{4D58ED12-E2F3-4024-A6BA-0E704377AE4A}" type="parTrans" cxnId="{714E5199-02DA-4D9E-800E-955A17C682D2}">
      <dgm:prSet/>
      <dgm:spPr/>
      <dgm:t>
        <a:bodyPr/>
        <a:lstStyle/>
        <a:p>
          <a:endParaRPr lang="pt-BR"/>
        </a:p>
      </dgm:t>
    </dgm:pt>
    <dgm:pt modelId="{1833D895-B997-43A1-BA18-03CEBBA49FF9}">
      <dgm:prSet phldrT="[Texto]"/>
      <dgm:spPr/>
      <dgm:t>
        <a:bodyPr/>
        <a:lstStyle/>
        <a:p>
          <a:r>
            <a:rPr lang="pt-BR" dirty="0"/>
            <a:t>MAPA DE MEMORIA</a:t>
          </a:r>
        </a:p>
      </dgm:t>
    </dgm:pt>
    <dgm:pt modelId="{414DCEEC-606E-4C80-9486-828F5D0361CC}" type="sibTrans" cxnId="{FE888978-4276-4FC2-8C37-8AA371F2E41C}">
      <dgm:prSet/>
      <dgm:spPr/>
      <dgm:t>
        <a:bodyPr/>
        <a:lstStyle/>
        <a:p>
          <a:endParaRPr lang="pt-BR"/>
        </a:p>
      </dgm:t>
    </dgm:pt>
    <dgm:pt modelId="{78E40BBD-8A2A-4510-89FD-F99E1D304225}" type="parTrans" cxnId="{FE888978-4276-4FC2-8C37-8AA371F2E41C}">
      <dgm:prSet/>
      <dgm:spPr/>
      <dgm:t>
        <a:bodyPr/>
        <a:lstStyle/>
        <a:p>
          <a:endParaRPr lang="pt-BR"/>
        </a:p>
      </dgm:t>
    </dgm:pt>
    <dgm:pt modelId="{ABD4544E-D177-4769-9464-D54A68A04721}">
      <dgm:prSet phldrT="[Texto]"/>
      <dgm:spPr/>
      <dgm:t>
        <a:bodyPr/>
        <a:lstStyle/>
        <a:p>
          <a:r>
            <a:rPr lang="pt-BR" dirty="0"/>
            <a:t>GERADOR DE CÓDIGO</a:t>
          </a:r>
        </a:p>
      </dgm:t>
    </dgm:pt>
    <dgm:pt modelId="{0E70E2B1-ADA9-4C05-BF3B-0DB87EBCFF73}" type="sibTrans" cxnId="{E11F609E-84A9-4F8B-A511-16959B2E22D6}">
      <dgm:prSet/>
      <dgm:spPr/>
      <dgm:t>
        <a:bodyPr/>
        <a:lstStyle/>
        <a:p>
          <a:endParaRPr lang="pt-BR"/>
        </a:p>
      </dgm:t>
    </dgm:pt>
    <dgm:pt modelId="{12DDE430-29AB-4721-AD0E-28774408C8FF}" type="parTrans" cxnId="{E11F609E-84A9-4F8B-A511-16959B2E22D6}">
      <dgm:prSet/>
      <dgm:spPr/>
      <dgm:t>
        <a:bodyPr/>
        <a:lstStyle/>
        <a:p>
          <a:endParaRPr lang="pt-BR"/>
        </a:p>
      </dgm:t>
    </dgm:pt>
    <dgm:pt modelId="{AF9801BF-0733-44AF-9B01-96E5E57AC71A}" type="pres">
      <dgm:prSet presAssocID="{9A96451F-8ED2-43A2-95BE-E639F65A375D}" presName="Name0" presStyleCnt="0">
        <dgm:presLayoutVars>
          <dgm:dir/>
          <dgm:resizeHandles val="exact"/>
        </dgm:presLayoutVars>
      </dgm:prSet>
      <dgm:spPr/>
    </dgm:pt>
    <dgm:pt modelId="{C2E9FFDA-CEDA-4DCF-96C4-12E8EEF6D70A}" type="pres">
      <dgm:prSet presAssocID="{D7501C0A-7F8D-4F14-9A5A-AD8C3310EE9B}" presName="node" presStyleLbl="node1" presStyleIdx="0" presStyleCnt="6">
        <dgm:presLayoutVars>
          <dgm:bulletEnabled val="1"/>
        </dgm:presLayoutVars>
      </dgm:prSet>
      <dgm:spPr/>
    </dgm:pt>
    <dgm:pt modelId="{C62CCE7E-A568-4CBF-8DBA-337833CB9896}" type="pres">
      <dgm:prSet presAssocID="{3D1AD958-F789-45A8-8107-85A2BE7E4D04}" presName="sibTrans" presStyleLbl="sibTrans2D1" presStyleIdx="0" presStyleCnt="5"/>
      <dgm:spPr/>
    </dgm:pt>
    <dgm:pt modelId="{01C610D9-6A8F-402B-98D6-02A2DCF0286E}" type="pres">
      <dgm:prSet presAssocID="{3D1AD958-F789-45A8-8107-85A2BE7E4D04}" presName="connectorText" presStyleLbl="sibTrans2D1" presStyleIdx="0" presStyleCnt="5"/>
      <dgm:spPr/>
    </dgm:pt>
    <dgm:pt modelId="{E7187B47-A860-47E5-812B-49F8EF8784BA}" type="pres">
      <dgm:prSet presAssocID="{F5C215B2-0C7C-4995-AD31-B4B624143D23}" presName="node" presStyleLbl="node1" presStyleIdx="1" presStyleCnt="6">
        <dgm:presLayoutVars>
          <dgm:bulletEnabled val="1"/>
        </dgm:presLayoutVars>
      </dgm:prSet>
      <dgm:spPr/>
    </dgm:pt>
    <dgm:pt modelId="{EC331049-6A39-4C87-A1F7-DE0BD4C552C9}" type="pres">
      <dgm:prSet presAssocID="{9FCA77A6-CFB3-47A0-AC46-E3D76FA5F7AF}" presName="sibTrans" presStyleLbl="sibTrans2D1" presStyleIdx="1" presStyleCnt="5"/>
      <dgm:spPr/>
    </dgm:pt>
    <dgm:pt modelId="{142740F6-2C04-4BAE-9F32-0DFDD77498E7}" type="pres">
      <dgm:prSet presAssocID="{9FCA77A6-CFB3-47A0-AC46-E3D76FA5F7AF}" presName="connectorText" presStyleLbl="sibTrans2D1" presStyleIdx="1" presStyleCnt="5"/>
      <dgm:spPr/>
    </dgm:pt>
    <dgm:pt modelId="{F3F8738D-E80D-4E31-AC20-680C005DE8E0}" type="pres">
      <dgm:prSet presAssocID="{E285E2EB-83B3-4E28-9C30-C84223E2A26A}" presName="node" presStyleLbl="node1" presStyleIdx="2" presStyleCnt="6">
        <dgm:presLayoutVars>
          <dgm:bulletEnabled val="1"/>
        </dgm:presLayoutVars>
      </dgm:prSet>
      <dgm:spPr/>
    </dgm:pt>
    <dgm:pt modelId="{EC0E37D7-76E0-4909-89EE-285EDD83DEF4}" type="pres">
      <dgm:prSet presAssocID="{C58AF14A-85EA-4163-B434-3FECA77AABDA}" presName="sibTrans" presStyleLbl="sibTrans2D1" presStyleIdx="2" presStyleCnt="5"/>
      <dgm:spPr/>
    </dgm:pt>
    <dgm:pt modelId="{F7563B96-5DE0-4834-B576-3E68BF78488B}" type="pres">
      <dgm:prSet presAssocID="{C58AF14A-85EA-4163-B434-3FECA77AABDA}" presName="connectorText" presStyleLbl="sibTrans2D1" presStyleIdx="2" presStyleCnt="5"/>
      <dgm:spPr/>
    </dgm:pt>
    <dgm:pt modelId="{3B318058-A93D-42A2-8A10-26320F56BCCB}" type="pres">
      <dgm:prSet presAssocID="{1B3EE9BA-4955-43A4-B042-C1E11DD5E37E}" presName="node" presStyleLbl="node1" presStyleIdx="3" presStyleCnt="6">
        <dgm:presLayoutVars>
          <dgm:bulletEnabled val="1"/>
        </dgm:presLayoutVars>
      </dgm:prSet>
      <dgm:spPr/>
    </dgm:pt>
    <dgm:pt modelId="{5C85ADBA-0872-4F36-919D-7ACC272F49C3}" type="pres">
      <dgm:prSet presAssocID="{D4D8CEB4-C3FD-46D6-8E93-7D2F8241E281}" presName="sibTrans" presStyleLbl="sibTrans2D1" presStyleIdx="3" presStyleCnt="5"/>
      <dgm:spPr/>
    </dgm:pt>
    <dgm:pt modelId="{D3493F60-4CA0-44BC-BFE7-A63197EAC2E5}" type="pres">
      <dgm:prSet presAssocID="{D4D8CEB4-C3FD-46D6-8E93-7D2F8241E281}" presName="connectorText" presStyleLbl="sibTrans2D1" presStyleIdx="3" presStyleCnt="5"/>
      <dgm:spPr/>
    </dgm:pt>
    <dgm:pt modelId="{3450828F-571C-4EE7-B5ED-97A766511F10}" type="pres">
      <dgm:prSet presAssocID="{1833D895-B997-43A1-BA18-03CEBBA49FF9}" presName="node" presStyleLbl="node1" presStyleIdx="4" presStyleCnt="6">
        <dgm:presLayoutVars>
          <dgm:bulletEnabled val="1"/>
        </dgm:presLayoutVars>
      </dgm:prSet>
      <dgm:spPr/>
    </dgm:pt>
    <dgm:pt modelId="{AACC202D-0D1B-4C12-A3DF-74849D41605A}" type="pres">
      <dgm:prSet presAssocID="{414DCEEC-606E-4C80-9486-828F5D0361CC}" presName="sibTrans" presStyleLbl="sibTrans2D1" presStyleIdx="4" presStyleCnt="5"/>
      <dgm:spPr/>
    </dgm:pt>
    <dgm:pt modelId="{400C4BBB-21B3-4A8A-9F4F-8791D288321E}" type="pres">
      <dgm:prSet presAssocID="{414DCEEC-606E-4C80-9486-828F5D0361CC}" presName="connectorText" presStyleLbl="sibTrans2D1" presStyleIdx="4" presStyleCnt="5"/>
      <dgm:spPr/>
    </dgm:pt>
    <dgm:pt modelId="{F2EE3005-79A0-4F6E-9CF4-08CE5F6E90E5}" type="pres">
      <dgm:prSet presAssocID="{ABD4544E-D177-4769-9464-D54A68A04721}" presName="node" presStyleLbl="node1" presStyleIdx="5" presStyleCnt="6">
        <dgm:presLayoutVars>
          <dgm:bulletEnabled val="1"/>
        </dgm:presLayoutVars>
      </dgm:prSet>
      <dgm:spPr/>
    </dgm:pt>
  </dgm:ptLst>
  <dgm:cxnLst>
    <dgm:cxn modelId="{0060870E-AA94-41F2-AB86-14F35B1E14DC}" type="presOf" srcId="{D4D8CEB4-C3FD-46D6-8E93-7D2F8241E281}" destId="{D3493F60-4CA0-44BC-BFE7-A63197EAC2E5}" srcOrd="1" destOrd="0" presId="urn:microsoft.com/office/officeart/2005/8/layout/process1"/>
    <dgm:cxn modelId="{7EC6032B-292F-4A3B-AFBB-6BB83BA985D1}" type="presOf" srcId="{F5C215B2-0C7C-4995-AD31-B4B624143D23}" destId="{E7187B47-A860-47E5-812B-49F8EF8784BA}" srcOrd="0" destOrd="0" presId="urn:microsoft.com/office/officeart/2005/8/layout/process1"/>
    <dgm:cxn modelId="{3D860E3C-C462-4E67-B76D-73E3D5982B61}" type="presOf" srcId="{D4D8CEB4-C3FD-46D6-8E93-7D2F8241E281}" destId="{5C85ADBA-0872-4F36-919D-7ACC272F49C3}" srcOrd="0" destOrd="0" presId="urn:microsoft.com/office/officeart/2005/8/layout/process1"/>
    <dgm:cxn modelId="{9B41BD4C-E57F-42C6-BC53-F824E3151111}" type="presOf" srcId="{1833D895-B997-43A1-BA18-03CEBBA49FF9}" destId="{3450828F-571C-4EE7-B5ED-97A766511F10}" srcOrd="0" destOrd="0" presId="urn:microsoft.com/office/officeart/2005/8/layout/process1"/>
    <dgm:cxn modelId="{FE888978-4276-4FC2-8C37-8AA371F2E41C}" srcId="{9A96451F-8ED2-43A2-95BE-E639F65A375D}" destId="{1833D895-B997-43A1-BA18-03CEBBA49FF9}" srcOrd="4" destOrd="0" parTransId="{78E40BBD-8A2A-4510-89FD-F99E1D304225}" sibTransId="{414DCEEC-606E-4C80-9486-828F5D0361CC}"/>
    <dgm:cxn modelId="{9E0B905A-8A03-4F34-9144-9C94F9BC4861}" type="presOf" srcId="{D7501C0A-7F8D-4F14-9A5A-AD8C3310EE9B}" destId="{C2E9FFDA-CEDA-4DCF-96C4-12E8EEF6D70A}" srcOrd="0" destOrd="0" presId="urn:microsoft.com/office/officeart/2005/8/layout/process1"/>
    <dgm:cxn modelId="{A635CA89-E528-4908-ADE8-1AC1ADF09866}" type="presOf" srcId="{414DCEEC-606E-4C80-9486-828F5D0361CC}" destId="{AACC202D-0D1B-4C12-A3DF-74849D41605A}" srcOrd="0" destOrd="0" presId="urn:microsoft.com/office/officeart/2005/8/layout/process1"/>
    <dgm:cxn modelId="{0FF90F8F-D683-428C-A775-22EB8B229352}" type="presOf" srcId="{ABD4544E-D177-4769-9464-D54A68A04721}" destId="{F2EE3005-79A0-4F6E-9CF4-08CE5F6E90E5}" srcOrd="0" destOrd="0" presId="urn:microsoft.com/office/officeart/2005/8/layout/process1"/>
    <dgm:cxn modelId="{9BB05E8F-1E24-4B2D-A8C6-546B40C997CC}" type="presOf" srcId="{E285E2EB-83B3-4E28-9C30-C84223E2A26A}" destId="{F3F8738D-E80D-4E31-AC20-680C005DE8E0}" srcOrd="0" destOrd="0" presId="urn:microsoft.com/office/officeart/2005/8/layout/process1"/>
    <dgm:cxn modelId="{714E5199-02DA-4D9E-800E-955A17C682D2}" srcId="{9A96451F-8ED2-43A2-95BE-E639F65A375D}" destId="{1B3EE9BA-4955-43A4-B042-C1E11DD5E37E}" srcOrd="3" destOrd="0" parTransId="{4D58ED12-E2F3-4024-A6BA-0E704377AE4A}" sibTransId="{D4D8CEB4-C3FD-46D6-8E93-7D2F8241E281}"/>
    <dgm:cxn modelId="{E11F609E-84A9-4F8B-A511-16959B2E22D6}" srcId="{9A96451F-8ED2-43A2-95BE-E639F65A375D}" destId="{ABD4544E-D177-4769-9464-D54A68A04721}" srcOrd="5" destOrd="0" parTransId="{12DDE430-29AB-4721-AD0E-28774408C8FF}" sibTransId="{0E70E2B1-ADA9-4C05-BF3B-0DB87EBCFF73}"/>
    <dgm:cxn modelId="{7E8F64A1-9ECC-4302-A572-AECF0183E6FC}" type="presOf" srcId="{3D1AD958-F789-45A8-8107-85A2BE7E4D04}" destId="{01C610D9-6A8F-402B-98D6-02A2DCF0286E}" srcOrd="1" destOrd="0" presId="urn:microsoft.com/office/officeart/2005/8/layout/process1"/>
    <dgm:cxn modelId="{C47B91A3-9DB7-4272-9A47-CC297CD7CC5E}" type="presOf" srcId="{C58AF14A-85EA-4163-B434-3FECA77AABDA}" destId="{EC0E37D7-76E0-4909-89EE-285EDD83DEF4}" srcOrd="0" destOrd="0" presId="urn:microsoft.com/office/officeart/2005/8/layout/process1"/>
    <dgm:cxn modelId="{65FDCBBC-1528-4E13-BA14-B6AC8156064E}" type="presOf" srcId="{414DCEEC-606E-4C80-9486-828F5D0361CC}" destId="{400C4BBB-21B3-4A8A-9F4F-8791D288321E}" srcOrd="1" destOrd="0" presId="urn:microsoft.com/office/officeart/2005/8/layout/process1"/>
    <dgm:cxn modelId="{8BF81FBF-F268-446A-8983-E9D460CFB35D}" type="presOf" srcId="{C58AF14A-85EA-4163-B434-3FECA77AABDA}" destId="{F7563B96-5DE0-4834-B576-3E68BF78488B}" srcOrd="1" destOrd="0" presId="urn:microsoft.com/office/officeart/2005/8/layout/process1"/>
    <dgm:cxn modelId="{F40342BF-A964-406D-A9C2-DCA3798CA7D1}" type="presOf" srcId="{1B3EE9BA-4955-43A4-B042-C1E11DD5E37E}" destId="{3B318058-A93D-42A2-8A10-26320F56BCCB}" srcOrd="0" destOrd="0" presId="urn:microsoft.com/office/officeart/2005/8/layout/process1"/>
    <dgm:cxn modelId="{62A793C3-8F85-4DD8-8BA6-6CB523B741E4}" type="presOf" srcId="{9FCA77A6-CFB3-47A0-AC46-E3D76FA5F7AF}" destId="{EC331049-6A39-4C87-A1F7-DE0BD4C552C9}" srcOrd="0" destOrd="0" presId="urn:microsoft.com/office/officeart/2005/8/layout/process1"/>
    <dgm:cxn modelId="{2E0061C6-B9BF-40B7-9C6F-ECB22FD32802}" type="presOf" srcId="{3D1AD958-F789-45A8-8107-85A2BE7E4D04}" destId="{C62CCE7E-A568-4CBF-8DBA-337833CB9896}" srcOrd="0" destOrd="0" presId="urn:microsoft.com/office/officeart/2005/8/layout/process1"/>
    <dgm:cxn modelId="{56DDDEC6-AB4E-4674-835D-6CEE07EE223D}" srcId="{9A96451F-8ED2-43A2-95BE-E639F65A375D}" destId="{E285E2EB-83B3-4E28-9C30-C84223E2A26A}" srcOrd="2" destOrd="0" parTransId="{B792C840-BEE8-4EE2-8CED-F59FED1FDF34}" sibTransId="{C58AF14A-85EA-4163-B434-3FECA77AABDA}"/>
    <dgm:cxn modelId="{71AA77D3-1884-4E4E-B07F-D2AB74F495F0}" srcId="{9A96451F-8ED2-43A2-95BE-E639F65A375D}" destId="{D7501C0A-7F8D-4F14-9A5A-AD8C3310EE9B}" srcOrd="0" destOrd="0" parTransId="{DD89C2D9-6CE8-43D0-AEAB-3BDAB55E9984}" sibTransId="{3D1AD958-F789-45A8-8107-85A2BE7E4D04}"/>
    <dgm:cxn modelId="{30C42FD7-88FC-4353-B154-F2EDEEE35F14}" type="presOf" srcId="{9FCA77A6-CFB3-47A0-AC46-E3D76FA5F7AF}" destId="{142740F6-2C04-4BAE-9F32-0DFDD77498E7}" srcOrd="1" destOrd="0" presId="urn:microsoft.com/office/officeart/2005/8/layout/process1"/>
    <dgm:cxn modelId="{C38666E3-2BAB-43EF-AF8C-E08C18CA4EBF}" type="presOf" srcId="{9A96451F-8ED2-43A2-95BE-E639F65A375D}" destId="{AF9801BF-0733-44AF-9B01-96E5E57AC71A}" srcOrd="0" destOrd="0" presId="urn:microsoft.com/office/officeart/2005/8/layout/process1"/>
    <dgm:cxn modelId="{EB1093F2-D447-48B7-864E-72180207F6F8}" srcId="{9A96451F-8ED2-43A2-95BE-E639F65A375D}" destId="{F5C215B2-0C7C-4995-AD31-B4B624143D23}" srcOrd="1" destOrd="0" parTransId="{E30D42B5-C962-48C1-A5C0-FFAFFA1E6248}" sibTransId="{9FCA77A6-CFB3-47A0-AC46-E3D76FA5F7AF}"/>
    <dgm:cxn modelId="{E45171A4-7B11-473A-8B90-BE5644C3E991}" type="presParOf" srcId="{AF9801BF-0733-44AF-9B01-96E5E57AC71A}" destId="{C2E9FFDA-CEDA-4DCF-96C4-12E8EEF6D70A}" srcOrd="0" destOrd="0" presId="urn:microsoft.com/office/officeart/2005/8/layout/process1"/>
    <dgm:cxn modelId="{8DF4849F-ADB3-4163-BA2D-40CE33F7E47B}" type="presParOf" srcId="{AF9801BF-0733-44AF-9B01-96E5E57AC71A}" destId="{C62CCE7E-A568-4CBF-8DBA-337833CB9896}" srcOrd="1" destOrd="0" presId="urn:microsoft.com/office/officeart/2005/8/layout/process1"/>
    <dgm:cxn modelId="{03C499A2-686C-40BD-BCF4-FCC9DC03152D}" type="presParOf" srcId="{C62CCE7E-A568-4CBF-8DBA-337833CB9896}" destId="{01C610D9-6A8F-402B-98D6-02A2DCF0286E}" srcOrd="0" destOrd="0" presId="urn:microsoft.com/office/officeart/2005/8/layout/process1"/>
    <dgm:cxn modelId="{DEB5A086-899B-42C3-A6E5-E4BF5BA8326B}" type="presParOf" srcId="{AF9801BF-0733-44AF-9B01-96E5E57AC71A}" destId="{E7187B47-A860-47E5-812B-49F8EF8784BA}" srcOrd="2" destOrd="0" presId="urn:microsoft.com/office/officeart/2005/8/layout/process1"/>
    <dgm:cxn modelId="{928DCC3C-083F-4F73-A3BE-D03AAB2D32DF}" type="presParOf" srcId="{AF9801BF-0733-44AF-9B01-96E5E57AC71A}" destId="{EC331049-6A39-4C87-A1F7-DE0BD4C552C9}" srcOrd="3" destOrd="0" presId="urn:microsoft.com/office/officeart/2005/8/layout/process1"/>
    <dgm:cxn modelId="{8FC9BC4D-3359-4DF3-ACF3-1CA0B38C67A5}" type="presParOf" srcId="{EC331049-6A39-4C87-A1F7-DE0BD4C552C9}" destId="{142740F6-2C04-4BAE-9F32-0DFDD77498E7}" srcOrd="0" destOrd="0" presId="urn:microsoft.com/office/officeart/2005/8/layout/process1"/>
    <dgm:cxn modelId="{5A8F6B44-6070-4711-8DA8-23443DD688BD}" type="presParOf" srcId="{AF9801BF-0733-44AF-9B01-96E5E57AC71A}" destId="{F3F8738D-E80D-4E31-AC20-680C005DE8E0}" srcOrd="4" destOrd="0" presId="urn:microsoft.com/office/officeart/2005/8/layout/process1"/>
    <dgm:cxn modelId="{A277826E-63E0-4901-83C3-7B5EC3BCA6F9}" type="presParOf" srcId="{AF9801BF-0733-44AF-9B01-96E5E57AC71A}" destId="{EC0E37D7-76E0-4909-89EE-285EDD83DEF4}" srcOrd="5" destOrd="0" presId="urn:microsoft.com/office/officeart/2005/8/layout/process1"/>
    <dgm:cxn modelId="{F3EEBD09-55C8-4079-9EAB-8E244C753112}" type="presParOf" srcId="{EC0E37D7-76E0-4909-89EE-285EDD83DEF4}" destId="{F7563B96-5DE0-4834-B576-3E68BF78488B}" srcOrd="0" destOrd="0" presId="urn:microsoft.com/office/officeart/2005/8/layout/process1"/>
    <dgm:cxn modelId="{C1E9FD57-5098-4910-BB00-313D1B113D32}" type="presParOf" srcId="{AF9801BF-0733-44AF-9B01-96E5E57AC71A}" destId="{3B318058-A93D-42A2-8A10-26320F56BCCB}" srcOrd="6" destOrd="0" presId="urn:microsoft.com/office/officeart/2005/8/layout/process1"/>
    <dgm:cxn modelId="{6A54CD77-F5E5-4C08-AB1F-AAE7E5A22672}" type="presParOf" srcId="{AF9801BF-0733-44AF-9B01-96E5E57AC71A}" destId="{5C85ADBA-0872-4F36-919D-7ACC272F49C3}" srcOrd="7" destOrd="0" presId="urn:microsoft.com/office/officeart/2005/8/layout/process1"/>
    <dgm:cxn modelId="{44F871EB-013E-4CFA-84C1-5948F4FCD13E}" type="presParOf" srcId="{5C85ADBA-0872-4F36-919D-7ACC272F49C3}" destId="{D3493F60-4CA0-44BC-BFE7-A63197EAC2E5}" srcOrd="0" destOrd="0" presId="urn:microsoft.com/office/officeart/2005/8/layout/process1"/>
    <dgm:cxn modelId="{D5E8AE8D-CB18-44F7-BCBE-4ABF07E3C400}" type="presParOf" srcId="{AF9801BF-0733-44AF-9B01-96E5E57AC71A}" destId="{3450828F-571C-4EE7-B5ED-97A766511F10}" srcOrd="8" destOrd="0" presId="urn:microsoft.com/office/officeart/2005/8/layout/process1"/>
    <dgm:cxn modelId="{671B9C41-C519-455E-A990-24C7AA9F3352}" type="presParOf" srcId="{AF9801BF-0733-44AF-9B01-96E5E57AC71A}" destId="{AACC202D-0D1B-4C12-A3DF-74849D41605A}" srcOrd="9" destOrd="0" presId="urn:microsoft.com/office/officeart/2005/8/layout/process1"/>
    <dgm:cxn modelId="{73BAB9DE-0456-4EEF-AAAB-D34EF6C067AE}" type="presParOf" srcId="{AACC202D-0D1B-4C12-A3DF-74849D41605A}" destId="{400C4BBB-21B3-4A8A-9F4F-8791D288321E}" srcOrd="0" destOrd="0" presId="urn:microsoft.com/office/officeart/2005/8/layout/process1"/>
    <dgm:cxn modelId="{1C3BC700-A2E4-49CD-95F0-9D0EE98F4F23}" type="presParOf" srcId="{AF9801BF-0733-44AF-9B01-96E5E57AC71A}" destId="{F2EE3005-79A0-4F6E-9CF4-08CE5F6E90E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6451F-8ED2-43A2-95BE-E639F65A37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19D2BB7-1973-470E-9B65-4573FEDB6C6F}">
      <dgm:prSet phldrT="[Texto]"/>
      <dgm:spPr/>
      <dgm:t>
        <a:bodyPr/>
        <a:lstStyle/>
        <a:p>
          <a:r>
            <a:rPr lang="pt-BR" dirty="0"/>
            <a:t>RENOMEAR ARQUIVOS</a:t>
          </a:r>
        </a:p>
      </dgm:t>
    </dgm:pt>
    <dgm:pt modelId="{66D1AC52-1B9A-42DB-B5EC-7BB16B47B07E}" type="parTrans" cxnId="{C17EEB1E-CDAE-4D04-9BA0-E0F807890452}">
      <dgm:prSet/>
      <dgm:spPr/>
      <dgm:t>
        <a:bodyPr/>
        <a:lstStyle/>
        <a:p>
          <a:endParaRPr lang="pt-BR"/>
        </a:p>
      </dgm:t>
    </dgm:pt>
    <dgm:pt modelId="{CECE0A26-1F66-495C-8876-E43D1DABAF12}" type="sibTrans" cxnId="{C17EEB1E-CDAE-4D04-9BA0-E0F807890452}">
      <dgm:prSet/>
      <dgm:spPr/>
      <dgm:t>
        <a:bodyPr/>
        <a:lstStyle/>
        <a:p>
          <a:endParaRPr lang="pt-BR"/>
        </a:p>
      </dgm:t>
    </dgm:pt>
    <dgm:pt modelId="{16FC9AE6-FCA7-40A4-8A5A-AEC40E447D61}">
      <dgm:prSet phldrT="[Texto]"/>
      <dgm:spPr/>
      <dgm:t>
        <a:bodyPr/>
        <a:lstStyle/>
        <a:p>
          <a:r>
            <a:rPr lang="pt-BR" dirty="0"/>
            <a:t>IHM</a:t>
          </a:r>
        </a:p>
      </dgm:t>
    </dgm:pt>
    <dgm:pt modelId="{2A30B718-7D2F-4F3B-9C66-404DAE2DEBA1}" type="parTrans" cxnId="{E73C6807-65CD-4702-8CDD-D8870F5EFE65}">
      <dgm:prSet/>
      <dgm:spPr/>
      <dgm:t>
        <a:bodyPr/>
        <a:lstStyle/>
        <a:p>
          <a:endParaRPr lang="pt-BR"/>
        </a:p>
      </dgm:t>
    </dgm:pt>
    <dgm:pt modelId="{6271FA42-78E7-4ACB-A0EF-6A3CE2E1DD67}" type="sibTrans" cxnId="{E73C6807-65CD-4702-8CDD-D8870F5EFE65}">
      <dgm:prSet/>
      <dgm:spPr/>
      <dgm:t>
        <a:bodyPr/>
        <a:lstStyle/>
        <a:p>
          <a:endParaRPr lang="pt-BR"/>
        </a:p>
      </dgm:t>
    </dgm:pt>
    <dgm:pt modelId="{C6CB5968-6295-4A7A-8FC9-C00337987225}">
      <dgm:prSet phldrT="[Texto]"/>
      <dgm:spPr/>
      <dgm:t>
        <a:bodyPr/>
        <a:lstStyle/>
        <a:p>
          <a:r>
            <a:rPr lang="pt-BR" dirty="0"/>
            <a:t>LVL, TOOGLE, SEQUENCE</a:t>
          </a:r>
        </a:p>
      </dgm:t>
    </dgm:pt>
    <dgm:pt modelId="{C98952F2-0E40-49FD-BB8C-68DC4B7B7527}" type="parTrans" cxnId="{257047B7-5F14-42A5-A0FE-2F484192D60B}">
      <dgm:prSet/>
      <dgm:spPr/>
      <dgm:t>
        <a:bodyPr/>
        <a:lstStyle/>
        <a:p>
          <a:endParaRPr lang="pt-BR"/>
        </a:p>
      </dgm:t>
    </dgm:pt>
    <dgm:pt modelId="{58775E5A-A31B-458E-811B-3047D32A4931}" type="sibTrans" cxnId="{257047B7-5F14-42A5-A0FE-2F484192D60B}">
      <dgm:prSet/>
      <dgm:spPr/>
      <dgm:t>
        <a:bodyPr/>
        <a:lstStyle/>
        <a:p>
          <a:endParaRPr lang="pt-BR"/>
        </a:p>
      </dgm:t>
    </dgm:pt>
    <dgm:pt modelId="{9B4A8E74-70DE-4ADD-85C4-8A0F2542F964}">
      <dgm:prSet phldrT="[Texto]"/>
      <dgm:spPr/>
      <dgm:t>
        <a:bodyPr/>
        <a:lstStyle/>
        <a:p>
          <a:r>
            <a:rPr lang="pt-BR" dirty="0"/>
            <a:t>OFFLINE TEST REPORT</a:t>
          </a:r>
        </a:p>
      </dgm:t>
    </dgm:pt>
    <dgm:pt modelId="{4B531FD2-DD4E-445F-A106-5BAF2453B717}" type="parTrans" cxnId="{54C937BC-1A62-474E-B495-2847F3B784A4}">
      <dgm:prSet/>
      <dgm:spPr/>
      <dgm:t>
        <a:bodyPr/>
        <a:lstStyle/>
        <a:p>
          <a:endParaRPr lang="pt-BR"/>
        </a:p>
      </dgm:t>
    </dgm:pt>
    <dgm:pt modelId="{2FBD3377-8638-4691-B978-1D3A1D299B43}" type="sibTrans" cxnId="{54C937BC-1A62-474E-B495-2847F3B784A4}">
      <dgm:prSet/>
      <dgm:spPr/>
      <dgm:t>
        <a:bodyPr/>
        <a:lstStyle/>
        <a:p>
          <a:endParaRPr lang="pt-BR"/>
        </a:p>
      </dgm:t>
    </dgm:pt>
    <dgm:pt modelId="{6CACBE5F-90A3-41B5-97FE-9B3107C87020}">
      <dgm:prSet phldrT="[Texto]"/>
      <dgm:spPr/>
      <dgm:t>
        <a:bodyPr/>
        <a:lstStyle/>
        <a:p>
          <a:r>
            <a:rPr lang="pt-BR" dirty="0"/>
            <a:t>TESTE DE FUNCIONAMENTO OFFLINE</a:t>
          </a:r>
        </a:p>
      </dgm:t>
    </dgm:pt>
    <dgm:pt modelId="{5EE8E410-36CE-46C1-BF65-1379876A6D9C}" type="parTrans" cxnId="{12A14EFA-AD7A-4CB6-B045-47B329983976}">
      <dgm:prSet/>
      <dgm:spPr/>
      <dgm:t>
        <a:bodyPr/>
        <a:lstStyle/>
        <a:p>
          <a:endParaRPr lang="pt-BR"/>
        </a:p>
      </dgm:t>
    </dgm:pt>
    <dgm:pt modelId="{21C16009-0B8C-4B26-8EA0-FE251FF17925}" type="sibTrans" cxnId="{12A14EFA-AD7A-4CB6-B045-47B329983976}">
      <dgm:prSet/>
      <dgm:spPr/>
      <dgm:t>
        <a:bodyPr/>
        <a:lstStyle/>
        <a:p>
          <a:endParaRPr lang="pt-BR"/>
        </a:p>
      </dgm:t>
    </dgm:pt>
    <dgm:pt modelId="{12B5A912-C295-4566-BDB2-C0963F33A5FC}">
      <dgm:prSet phldrT="[Texto]"/>
      <dgm:spPr/>
      <dgm:t>
        <a:bodyPr/>
        <a:lstStyle/>
        <a:p>
          <a:r>
            <a:rPr lang="pt-BR"/>
            <a:t>COMPILAÇÃO TIA PORTAL</a:t>
          </a:r>
          <a:endParaRPr lang="pt-BR" dirty="0"/>
        </a:p>
      </dgm:t>
    </dgm:pt>
    <dgm:pt modelId="{8CFFBEAD-C363-42E3-AF3E-510BB00DA8B3}" type="parTrans" cxnId="{7A79B4CA-28FF-4D7C-A909-83668D9D4AC6}">
      <dgm:prSet/>
      <dgm:spPr/>
      <dgm:t>
        <a:bodyPr/>
        <a:lstStyle/>
        <a:p>
          <a:endParaRPr lang="pt-BR"/>
        </a:p>
      </dgm:t>
    </dgm:pt>
    <dgm:pt modelId="{C906F5F8-BD4E-449F-BB05-17421F5D56C7}" type="sibTrans" cxnId="{7A79B4CA-28FF-4D7C-A909-83668D9D4AC6}">
      <dgm:prSet/>
      <dgm:spPr/>
      <dgm:t>
        <a:bodyPr/>
        <a:lstStyle/>
        <a:p>
          <a:endParaRPr lang="pt-BR"/>
        </a:p>
      </dgm:t>
    </dgm:pt>
    <dgm:pt modelId="{AF9801BF-0733-44AF-9B01-96E5E57AC71A}" type="pres">
      <dgm:prSet presAssocID="{9A96451F-8ED2-43A2-95BE-E639F65A375D}" presName="Name0" presStyleCnt="0">
        <dgm:presLayoutVars>
          <dgm:dir val="rev"/>
          <dgm:resizeHandles val="exact"/>
        </dgm:presLayoutVars>
      </dgm:prSet>
      <dgm:spPr/>
    </dgm:pt>
    <dgm:pt modelId="{8DAC6B8A-64FB-494A-929C-02EEB5D61ACA}" type="pres">
      <dgm:prSet presAssocID="{12B5A912-C295-4566-BDB2-C0963F33A5FC}" presName="node" presStyleLbl="node1" presStyleIdx="0" presStyleCnt="6">
        <dgm:presLayoutVars>
          <dgm:bulletEnabled val="1"/>
        </dgm:presLayoutVars>
      </dgm:prSet>
      <dgm:spPr/>
    </dgm:pt>
    <dgm:pt modelId="{1D9B0D23-AE1E-4184-9860-3807408CEBEE}" type="pres">
      <dgm:prSet presAssocID="{C906F5F8-BD4E-449F-BB05-17421F5D56C7}" presName="sibTrans" presStyleLbl="sibTrans2D1" presStyleIdx="0" presStyleCnt="5"/>
      <dgm:spPr/>
    </dgm:pt>
    <dgm:pt modelId="{CFF23FBF-6838-486D-8BD5-1F7A29C1BC30}" type="pres">
      <dgm:prSet presAssocID="{C906F5F8-BD4E-449F-BB05-17421F5D56C7}" presName="connectorText" presStyleLbl="sibTrans2D1" presStyleIdx="0" presStyleCnt="5"/>
      <dgm:spPr/>
    </dgm:pt>
    <dgm:pt modelId="{CC8AA6A1-9F65-467A-A82E-67DE53E15CE6}" type="pres">
      <dgm:prSet presAssocID="{E19D2BB7-1973-470E-9B65-4573FEDB6C6F}" presName="node" presStyleLbl="node1" presStyleIdx="1" presStyleCnt="6">
        <dgm:presLayoutVars>
          <dgm:bulletEnabled val="1"/>
        </dgm:presLayoutVars>
      </dgm:prSet>
      <dgm:spPr/>
    </dgm:pt>
    <dgm:pt modelId="{9E8EA36C-4061-4E08-8E40-E028BB9408DF}" type="pres">
      <dgm:prSet presAssocID="{CECE0A26-1F66-495C-8876-E43D1DABAF12}" presName="sibTrans" presStyleLbl="sibTrans2D1" presStyleIdx="1" presStyleCnt="5"/>
      <dgm:spPr/>
    </dgm:pt>
    <dgm:pt modelId="{FAA3CFC6-3670-4B45-A258-E38EFC4D0503}" type="pres">
      <dgm:prSet presAssocID="{CECE0A26-1F66-495C-8876-E43D1DABAF12}" presName="connectorText" presStyleLbl="sibTrans2D1" presStyleIdx="1" presStyleCnt="5"/>
      <dgm:spPr/>
    </dgm:pt>
    <dgm:pt modelId="{4DAB33C0-646D-4285-AA48-A6C4726AD118}" type="pres">
      <dgm:prSet presAssocID="{16FC9AE6-FCA7-40A4-8A5A-AEC40E447D61}" presName="node" presStyleLbl="node1" presStyleIdx="2" presStyleCnt="6">
        <dgm:presLayoutVars>
          <dgm:bulletEnabled val="1"/>
        </dgm:presLayoutVars>
      </dgm:prSet>
      <dgm:spPr/>
    </dgm:pt>
    <dgm:pt modelId="{2704178D-3B82-4800-BF41-F7546AE8C6AD}" type="pres">
      <dgm:prSet presAssocID="{6271FA42-78E7-4ACB-A0EF-6A3CE2E1DD67}" presName="sibTrans" presStyleLbl="sibTrans2D1" presStyleIdx="2" presStyleCnt="5"/>
      <dgm:spPr/>
    </dgm:pt>
    <dgm:pt modelId="{D55A3C4F-D659-4761-A408-1E0E2C931C2D}" type="pres">
      <dgm:prSet presAssocID="{6271FA42-78E7-4ACB-A0EF-6A3CE2E1DD67}" presName="connectorText" presStyleLbl="sibTrans2D1" presStyleIdx="2" presStyleCnt="5"/>
      <dgm:spPr/>
    </dgm:pt>
    <dgm:pt modelId="{7AA769C6-2D2C-45A1-BC56-118C6764875B}" type="pres">
      <dgm:prSet presAssocID="{C6CB5968-6295-4A7A-8FC9-C00337987225}" presName="node" presStyleLbl="node1" presStyleIdx="3" presStyleCnt="6">
        <dgm:presLayoutVars>
          <dgm:bulletEnabled val="1"/>
        </dgm:presLayoutVars>
      </dgm:prSet>
      <dgm:spPr/>
    </dgm:pt>
    <dgm:pt modelId="{E0EBBAA0-C6AC-4459-B50F-2814B1C24D24}" type="pres">
      <dgm:prSet presAssocID="{58775E5A-A31B-458E-811B-3047D32A4931}" presName="sibTrans" presStyleLbl="sibTrans2D1" presStyleIdx="3" presStyleCnt="5"/>
      <dgm:spPr/>
    </dgm:pt>
    <dgm:pt modelId="{1723C6E7-B90E-4548-8823-96213F4091A9}" type="pres">
      <dgm:prSet presAssocID="{58775E5A-A31B-458E-811B-3047D32A4931}" presName="connectorText" presStyleLbl="sibTrans2D1" presStyleIdx="3" presStyleCnt="5"/>
      <dgm:spPr/>
    </dgm:pt>
    <dgm:pt modelId="{BE054CBA-4F74-4984-A6F9-1C97EDF0F903}" type="pres">
      <dgm:prSet presAssocID="{6CACBE5F-90A3-41B5-97FE-9B3107C87020}" presName="node" presStyleLbl="node1" presStyleIdx="4" presStyleCnt="6">
        <dgm:presLayoutVars>
          <dgm:bulletEnabled val="1"/>
        </dgm:presLayoutVars>
      </dgm:prSet>
      <dgm:spPr/>
    </dgm:pt>
    <dgm:pt modelId="{4260277E-C02B-4AA1-ADDA-6F1F16537111}" type="pres">
      <dgm:prSet presAssocID="{21C16009-0B8C-4B26-8EA0-FE251FF17925}" presName="sibTrans" presStyleLbl="sibTrans2D1" presStyleIdx="4" presStyleCnt="5"/>
      <dgm:spPr/>
    </dgm:pt>
    <dgm:pt modelId="{5A58AC24-954D-4DF0-916E-A1418C6CB338}" type="pres">
      <dgm:prSet presAssocID="{21C16009-0B8C-4B26-8EA0-FE251FF17925}" presName="connectorText" presStyleLbl="sibTrans2D1" presStyleIdx="4" presStyleCnt="5"/>
      <dgm:spPr/>
    </dgm:pt>
    <dgm:pt modelId="{D6E884DB-840A-4740-A31C-8D2D6F671C7B}" type="pres">
      <dgm:prSet presAssocID="{9B4A8E74-70DE-4ADD-85C4-8A0F2542F9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646B804-F007-47CF-81CF-57A4130A168C}" type="presOf" srcId="{16FC9AE6-FCA7-40A4-8A5A-AEC40E447D61}" destId="{4DAB33C0-646D-4285-AA48-A6C4726AD118}" srcOrd="0" destOrd="0" presId="urn:microsoft.com/office/officeart/2005/8/layout/process1"/>
    <dgm:cxn modelId="{7BF10607-8302-4CAD-BB0D-E9E478952D91}" type="presOf" srcId="{6271FA42-78E7-4ACB-A0EF-6A3CE2E1DD67}" destId="{D55A3C4F-D659-4761-A408-1E0E2C931C2D}" srcOrd="1" destOrd="0" presId="urn:microsoft.com/office/officeart/2005/8/layout/process1"/>
    <dgm:cxn modelId="{E73C6807-65CD-4702-8CDD-D8870F5EFE65}" srcId="{9A96451F-8ED2-43A2-95BE-E639F65A375D}" destId="{16FC9AE6-FCA7-40A4-8A5A-AEC40E447D61}" srcOrd="2" destOrd="0" parTransId="{2A30B718-7D2F-4F3B-9C66-404DAE2DEBA1}" sibTransId="{6271FA42-78E7-4ACB-A0EF-6A3CE2E1DD67}"/>
    <dgm:cxn modelId="{68CAAB09-3458-43F1-A4DF-79C25BE03D47}" type="presOf" srcId="{58775E5A-A31B-458E-811B-3047D32A4931}" destId="{E0EBBAA0-C6AC-4459-B50F-2814B1C24D24}" srcOrd="0" destOrd="0" presId="urn:microsoft.com/office/officeart/2005/8/layout/process1"/>
    <dgm:cxn modelId="{F071470A-D1ED-4197-8654-1C107780C60E}" type="presOf" srcId="{C906F5F8-BD4E-449F-BB05-17421F5D56C7}" destId="{1D9B0D23-AE1E-4184-9860-3807408CEBEE}" srcOrd="0" destOrd="0" presId="urn:microsoft.com/office/officeart/2005/8/layout/process1"/>
    <dgm:cxn modelId="{99D18F0F-FDD4-46C8-B9C4-FE6F9675C6C3}" type="presOf" srcId="{12B5A912-C295-4566-BDB2-C0963F33A5FC}" destId="{8DAC6B8A-64FB-494A-929C-02EEB5D61ACA}" srcOrd="0" destOrd="0" presId="urn:microsoft.com/office/officeart/2005/8/layout/process1"/>
    <dgm:cxn modelId="{8462D414-1E95-4525-8045-25BCED34A0D1}" type="presOf" srcId="{C6CB5968-6295-4A7A-8FC9-C00337987225}" destId="{7AA769C6-2D2C-45A1-BC56-118C6764875B}" srcOrd="0" destOrd="0" presId="urn:microsoft.com/office/officeart/2005/8/layout/process1"/>
    <dgm:cxn modelId="{C17EEB1E-CDAE-4D04-9BA0-E0F807890452}" srcId="{9A96451F-8ED2-43A2-95BE-E639F65A375D}" destId="{E19D2BB7-1973-470E-9B65-4573FEDB6C6F}" srcOrd="1" destOrd="0" parTransId="{66D1AC52-1B9A-42DB-B5EC-7BB16B47B07E}" sibTransId="{CECE0A26-1F66-495C-8876-E43D1DABAF12}"/>
    <dgm:cxn modelId="{017B3E39-9871-4606-B8FA-C5BC82B7EB03}" type="presOf" srcId="{21C16009-0B8C-4B26-8EA0-FE251FF17925}" destId="{5A58AC24-954D-4DF0-916E-A1418C6CB338}" srcOrd="1" destOrd="0" presId="urn:microsoft.com/office/officeart/2005/8/layout/process1"/>
    <dgm:cxn modelId="{B8F1AB6F-C77A-4F93-89E2-331BC10D0411}" type="presOf" srcId="{58775E5A-A31B-458E-811B-3047D32A4931}" destId="{1723C6E7-B90E-4548-8823-96213F4091A9}" srcOrd="1" destOrd="0" presId="urn:microsoft.com/office/officeart/2005/8/layout/process1"/>
    <dgm:cxn modelId="{B05DB054-0554-4407-847D-C4C7761947F0}" type="presOf" srcId="{21C16009-0B8C-4B26-8EA0-FE251FF17925}" destId="{4260277E-C02B-4AA1-ADDA-6F1F16537111}" srcOrd="0" destOrd="0" presId="urn:microsoft.com/office/officeart/2005/8/layout/process1"/>
    <dgm:cxn modelId="{6436938C-9F57-4076-837C-BCDBBCFCE13E}" type="presOf" srcId="{9B4A8E74-70DE-4ADD-85C4-8A0F2542F964}" destId="{D6E884DB-840A-4740-A31C-8D2D6F671C7B}" srcOrd="0" destOrd="0" presId="urn:microsoft.com/office/officeart/2005/8/layout/process1"/>
    <dgm:cxn modelId="{E29C1598-AF3B-46CF-ADC6-056A0BD9436D}" type="presOf" srcId="{6271FA42-78E7-4ACB-A0EF-6A3CE2E1DD67}" destId="{2704178D-3B82-4800-BF41-F7546AE8C6AD}" srcOrd="0" destOrd="0" presId="urn:microsoft.com/office/officeart/2005/8/layout/process1"/>
    <dgm:cxn modelId="{A61E2CA4-080D-40AB-8A5F-A562CD0932AC}" type="presOf" srcId="{6CACBE5F-90A3-41B5-97FE-9B3107C87020}" destId="{BE054CBA-4F74-4984-A6F9-1C97EDF0F903}" srcOrd="0" destOrd="0" presId="urn:microsoft.com/office/officeart/2005/8/layout/process1"/>
    <dgm:cxn modelId="{257047B7-5F14-42A5-A0FE-2F484192D60B}" srcId="{9A96451F-8ED2-43A2-95BE-E639F65A375D}" destId="{C6CB5968-6295-4A7A-8FC9-C00337987225}" srcOrd="3" destOrd="0" parTransId="{C98952F2-0E40-49FD-BB8C-68DC4B7B7527}" sibTransId="{58775E5A-A31B-458E-811B-3047D32A4931}"/>
    <dgm:cxn modelId="{54C937BC-1A62-474E-B495-2847F3B784A4}" srcId="{9A96451F-8ED2-43A2-95BE-E639F65A375D}" destId="{9B4A8E74-70DE-4ADD-85C4-8A0F2542F964}" srcOrd="5" destOrd="0" parTransId="{4B531FD2-DD4E-445F-A106-5BAF2453B717}" sibTransId="{2FBD3377-8638-4691-B978-1D3A1D299B43}"/>
    <dgm:cxn modelId="{7A79B4CA-28FF-4D7C-A909-83668D9D4AC6}" srcId="{9A96451F-8ED2-43A2-95BE-E639F65A375D}" destId="{12B5A912-C295-4566-BDB2-C0963F33A5FC}" srcOrd="0" destOrd="0" parTransId="{8CFFBEAD-C363-42E3-AF3E-510BB00DA8B3}" sibTransId="{C906F5F8-BD4E-449F-BB05-17421F5D56C7}"/>
    <dgm:cxn modelId="{4A0D2CCC-C93E-4CFB-B9B1-607AB2D04509}" type="presOf" srcId="{C906F5F8-BD4E-449F-BB05-17421F5D56C7}" destId="{CFF23FBF-6838-486D-8BD5-1F7A29C1BC30}" srcOrd="1" destOrd="0" presId="urn:microsoft.com/office/officeart/2005/8/layout/process1"/>
    <dgm:cxn modelId="{7CEA9AD0-B87A-4455-AA38-C64C2D5CEC2C}" type="presOf" srcId="{CECE0A26-1F66-495C-8876-E43D1DABAF12}" destId="{9E8EA36C-4061-4E08-8E40-E028BB9408DF}" srcOrd="0" destOrd="0" presId="urn:microsoft.com/office/officeart/2005/8/layout/process1"/>
    <dgm:cxn modelId="{C38666E3-2BAB-43EF-AF8C-E08C18CA4EBF}" type="presOf" srcId="{9A96451F-8ED2-43A2-95BE-E639F65A375D}" destId="{AF9801BF-0733-44AF-9B01-96E5E57AC71A}" srcOrd="0" destOrd="0" presId="urn:microsoft.com/office/officeart/2005/8/layout/process1"/>
    <dgm:cxn modelId="{FC7017EE-5F2C-4A49-BF6C-4DE3C31E33CB}" type="presOf" srcId="{E19D2BB7-1973-470E-9B65-4573FEDB6C6F}" destId="{CC8AA6A1-9F65-467A-A82E-67DE53E15CE6}" srcOrd="0" destOrd="0" presId="urn:microsoft.com/office/officeart/2005/8/layout/process1"/>
    <dgm:cxn modelId="{12A14EFA-AD7A-4CB6-B045-47B329983976}" srcId="{9A96451F-8ED2-43A2-95BE-E639F65A375D}" destId="{6CACBE5F-90A3-41B5-97FE-9B3107C87020}" srcOrd="4" destOrd="0" parTransId="{5EE8E410-36CE-46C1-BF65-1379876A6D9C}" sibTransId="{21C16009-0B8C-4B26-8EA0-FE251FF17925}"/>
    <dgm:cxn modelId="{D8B6DEFD-5C49-4245-846B-E0E5881A7787}" type="presOf" srcId="{CECE0A26-1F66-495C-8876-E43D1DABAF12}" destId="{FAA3CFC6-3670-4B45-A258-E38EFC4D0503}" srcOrd="1" destOrd="0" presId="urn:microsoft.com/office/officeart/2005/8/layout/process1"/>
    <dgm:cxn modelId="{3B05D9D3-6D4D-4D40-8AB3-B629EF67EC87}" type="presParOf" srcId="{AF9801BF-0733-44AF-9B01-96E5E57AC71A}" destId="{8DAC6B8A-64FB-494A-929C-02EEB5D61ACA}" srcOrd="0" destOrd="0" presId="urn:microsoft.com/office/officeart/2005/8/layout/process1"/>
    <dgm:cxn modelId="{2B3BE933-B38F-460A-A4CF-23FC705C1D05}" type="presParOf" srcId="{AF9801BF-0733-44AF-9B01-96E5E57AC71A}" destId="{1D9B0D23-AE1E-4184-9860-3807408CEBEE}" srcOrd="1" destOrd="0" presId="urn:microsoft.com/office/officeart/2005/8/layout/process1"/>
    <dgm:cxn modelId="{319C8A7A-AE26-45F7-9D8B-8B8A5B4C760A}" type="presParOf" srcId="{1D9B0D23-AE1E-4184-9860-3807408CEBEE}" destId="{CFF23FBF-6838-486D-8BD5-1F7A29C1BC30}" srcOrd="0" destOrd="0" presId="urn:microsoft.com/office/officeart/2005/8/layout/process1"/>
    <dgm:cxn modelId="{B334D85B-892A-4BAD-9398-A83F763D1FDF}" type="presParOf" srcId="{AF9801BF-0733-44AF-9B01-96E5E57AC71A}" destId="{CC8AA6A1-9F65-467A-A82E-67DE53E15CE6}" srcOrd="2" destOrd="0" presId="urn:microsoft.com/office/officeart/2005/8/layout/process1"/>
    <dgm:cxn modelId="{149899CA-790B-4C14-9B41-A1667B589E14}" type="presParOf" srcId="{AF9801BF-0733-44AF-9B01-96E5E57AC71A}" destId="{9E8EA36C-4061-4E08-8E40-E028BB9408DF}" srcOrd="3" destOrd="0" presId="urn:microsoft.com/office/officeart/2005/8/layout/process1"/>
    <dgm:cxn modelId="{EE72D189-1079-444C-9078-6231879176ED}" type="presParOf" srcId="{9E8EA36C-4061-4E08-8E40-E028BB9408DF}" destId="{FAA3CFC6-3670-4B45-A258-E38EFC4D0503}" srcOrd="0" destOrd="0" presId="urn:microsoft.com/office/officeart/2005/8/layout/process1"/>
    <dgm:cxn modelId="{DEDD7FFF-4FF7-422B-9339-6532FD1DB286}" type="presParOf" srcId="{AF9801BF-0733-44AF-9B01-96E5E57AC71A}" destId="{4DAB33C0-646D-4285-AA48-A6C4726AD118}" srcOrd="4" destOrd="0" presId="urn:microsoft.com/office/officeart/2005/8/layout/process1"/>
    <dgm:cxn modelId="{AA3F5A69-AAA8-494B-AA33-4A4976FB04EF}" type="presParOf" srcId="{AF9801BF-0733-44AF-9B01-96E5E57AC71A}" destId="{2704178D-3B82-4800-BF41-F7546AE8C6AD}" srcOrd="5" destOrd="0" presId="urn:microsoft.com/office/officeart/2005/8/layout/process1"/>
    <dgm:cxn modelId="{6F8E1A4D-80F5-4BED-8BBB-102F43922918}" type="presParOf" srcId="{2704178D-3B82-4800-BF41-F7546AE8C6AD}" destId="{D55A3C4F-D659-4761-A408-1E0E2C931C2D}" srcOrd="0" destOrd="0" presId="urn:microsoft.com/office/officeart/2005/8/layout/process1"/>
    <dgm:cxn modelId="{734F8B77-C3C1-4D10-AA93-214C728DFB16}" type="presParOf" srcId="{AF9801BF-0733-44AF-9B01-96E5E57AC71A}" destId="{7AA769C6-2D2C-45A1-BC56-118C6764875B}" srcOrd="6" destOrd="0" presId="urn:microsoft.com/office/officeart/2005/8/layout/process1"/>
    <dgm:cxn modelId="{BF0C30D9-0F60-401E-8F18-B2B40437F732}" type="presParOf" srcId="{AF9801BF-0733-44AF-9B01-96E5E57AC71A}" destId="{E0EBBAA0-C6AC-4459-B50F-2814B1C24D24}" srcOrd="7" destOrd="0" presId="urn:microsoft.com/office/officeart/2005/8/layout/process1"/>
    <dgm:cxn modelId="{B9987FF8-5F1B-45B0-AA3B-43E57FEEBA0D}" type="presParOf" srcId="{E0EBBAA0-C6AC-4459-B50F-2814B1C24D24}" destId="{1723C6E7-B90E-4548-8823-96213F4091A9}" srcOrd="0" destOrd="0" presId="urn:microsoft.com/office/officeart/2005/8/layout/process1"/>
    <dgm:cxn modelId="{E1D5EB50-824E-4C4B-91F9-A1B3010C4EB3}" type="presParOf" srcId="{AF9801BF-0733-44AF-9B01-96E5E57AC71A}" destId="{BE054CBA-4F74-4984-A6F9-1C97EDF0F903}" srcOrd="8" destOrd="0" presId="urn:microsoft.com/office/officeart/2005/8/layout/process1"/>
    <dgm:cxn modelId="{10EA1953-C4BD-4585-8352-0285E55EB524}" type="presParOf" srcId="{AF9801BF-0733-44AF-9B01-96E5E57AC71A}" destId="{4260277E-C02B-4AA1-ADDA-6F1F16537111}" srcOrd="9" destOrd="0" presId="urn:microsoft.com/office/officeart/2005/8/layout/process1"/>
    <dgm:cxn modelId="{58999907-1093-459A-B639-89705C20995A}" type="presParOf" srcId="{4260277E-C02B-4AA1-ADDA-6F1F16537111}" destId="{5A58AC24-954D-4DF0-916E-A1418C6CB338}" srcOrd="0" destOrd="0" presId="urn:microsoft.com/office/officeart/2005/8/layout/process1"/>
    <dgm:cxn modelId="{9A43DCE2-136B-4086-A310-AAE75037A80A}" type="presParOf" srcId="{AF9801BF-0733-44AF-9B01-96E5E57AC71A}" destId="{D6E884DB-840A-4740-A31C-8D2D6F671C7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FFDA-CEDA-4DCF-96C4-12E8EEF6D70A}">
      <dsp:nvSpPr>
        <dsp:cNvPr id="0" name=""/>
        <dsp:cNvSpPr/>
      </dsp:nvSpPr>
      <dsp:spPr>
        <a:xfrm>
          <a:off x="0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PID</a:t>
          </a:r>
        </a:p>
      </dsp:txBody>
      <dsp:txXfrm>
        <a:off x="28807" y="257036"/>
        <a:ext cx="1379524" cy="925927"/>
      </dsp:txXfrm>
    </dsp:sp>
    <dsp:sp modelId="{C62CCE7E-A568-4CBF-8DBA-337833CB9896}">
      <dsp:nvSpPr>
        <dsp:cNvPr id="0" name=""/>
        <dsp:cNvSpPr/>
      </dsp:nvSpPr>
      <dsp:spPr>
        <a:xfrm>
          <a:off x="1580851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1580851" y="613076"/>
        <a:ext cx="213271" cy="213846"/>
      </dsp:txXfrm>
    </dsp:sp>
    <dsp:sp modelId="{E7187B47-A860-47E5-812B-49F8EF8784BA}">
      <dsp:nvSpPr>
        <dsp:cNvPr id="0" name=""/>
        <dsp:cNvSpPr/>
      </dsp:nvSpPr>
      <dsp:spPr>
        <a:xfrm>
          <a:off x="2011993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TOPOLOGIA DE CONTROLE</a:t>
          </a:r>
        </a:p>
      </dsp:txBody>
      <dsp:txXfrm>
        <a:off x="2040800" y="257036"/>
        <a:ext cx="1379524" cy="925927"/>
      </dsp:txXfrm>
    </dsp:sp>
    <dsp:sp modelId="{EC331049-6A39-4C87-A1F7-DE0BD4C552C9}">
      <dsp:nvSpPr>
        <dsp:cNvPr id="0" name=""/>
        <dsp:cNvSpPr/>
      </dsp:nvSpPr>
      <dsp:spPr>
        <a:xfrm>
          <a:off x="3592845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592845" y="613076"/>
        <a:ext cx="213271" cy="213846"/>
      </dsp:txXfrm>
    </dsp:sp>
    <dsp:sp modelId="{F3F8738D-E80D-4E31-AC20-680C005DE8E0}">
      <dsp:nvSpPr>
        <dsp:cNvPr id="0" name=""/>
        <dsp:cNvSpPr/>
      </dsp:nvSpPr>
      <dsp:spPr>
        <a:xfrm>
          <a:off x="4023986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LISTA DE IO</a:t>
          </a:r>
        </a:p>
      </dsp:txBody>
      <dsp:txXfrm>
        <a:off x="4052793" y="257036"/>
        <a:ext cx="1379524" cy="925927"/>
      </dsp:txXfrm>
    </dsp:sp>
    <dsp:sp modelId="{EC0E37D7-76E0-4909-89EE-285EDD83DEF4}">
      <dsp:nvSpPr>
        <dsp:cNvPr id="0" name=""/>
        <dsp:cNvSpPr/>
      </dsp:nvSpPr>
      <dsp:spPr>
        <a:xfrm>
          <a:off x="5604838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604838" y="613076"/>
        <a:ext cx="213271" cy="213846"/>
      </dsp:txXfrm>
    </dsp:sp>
    <dsp:sp modelId="{3B318058-A93D-42A2-8A10-26320F56BCCB}">
      <dsp:nvSpPr>
        <dsp:cNvPr id="0" name=""/>
        <dsp:cNvSpPr/>
      </dsp:nvSpPr>
      <dsp:spPr>
        <a:xfrm>
          <a:off x="6035980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HARDWARE</a:t>
          </a:r>
        </a:p>
      </dsp:txBody>
      <dsp:txXfrm>
        <a:off x="6064787" y="257036"/>
        <a:ext cx="1379524" cy="925927"/>
      </dsp:txXfrm>
    </dsp:sp>
    <dsp:sp modelId="{5C85ADBA-0872-4F36-919D-7ACC272F49C3}">
      <dsp:nvSpPr>
        <dsp:cNvPr id="0" name=""/>
        <dsp:cNvSpPr/>
      </dsp:nvSpPr>
      <dsp:spPr>
        <a:xfrm>
          <a:off x="7616832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7616832" y="613076"/>
        <a:ext cx="213271" cy="213846"/>
      </dsp:txXfrm>
    </dsp:sp>
    <dsp:sp modelId="{3450828F-571C-4EE7-B5ED-97A766511F10}">
      <dsp:nvSpPr>
        <dsp:cNvPr id="0" name=""/>
        <dsp:cNvSpPr/>
      </dsp:nvSpPr>
      <dsp:spPr>
        <a:xfrm>
          <a:off x="8047973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MAPA DE MEMORIA</a:t>
          </a:r>
        </a:p>
      </dsp:txBody>
      <dsp:txXfrm>
        <a:off x="8076780" y="257036"/>
        <a:ext cx="1379524" cy="925927"/>
      </dsp:txXfrm>
    </dsp:sp>
    <dsp:sp modelId="{AACC202D-0D1B-4C12-A3DF-74849D41605A}">
      <dsp:nvSpPr>
        <dsp:cNvPr id="0" name=""/>
        <dsp:cNvSpPr/>
      </dsp:nvSpPr>
      <dsp:spPr>
        <a:xfrm>
          <a:off x="9628825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9628825" y="613076"/>
        <a:ext cx="213271" cy="213846"/>
      </dsp:txXfrm>
    </dsp:sp>
    <dsp:sp modelId="{F2EE3005-79A0-4F6E-9CF4-08CE5F6E90E5}">
      <dsp:nvSpPr>
        <dsp:cNvPr id="0" name=""/>
        <dsp:cNvSpPr/>
      </dsp:nvSpPr>
      <dsp:spPr>
        <a:xfrm>
          <a:off x="10059966" y="228229"/>
          <a:ext cx="1437138" cy="98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GERADOR DE CÓDIGO</a:t>
          </a:r>
        </a:p>
      </dsp:txBody>
      <dsp:txXfrm>
        <a:off x="10088773" y="257036"/>
        <a:ext cx="1379524" cy="925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6B8A-64FB-494A-929C-02EEB5D61ACA}">
      <dsp:nvSpPr>
        <dsp:cNvPr id="0" name=""/>
        <dsp:cNvSpPr/>
      </dsp:nvSpPr>
      <dsp:spPr>
        <a:xfrm>
          <a:off x="10059966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COMPILAÇÃO TIA PORTAL</a:t>
          </a:r>
          <a:endParaRPr lang="pt-BR" sz="1300" kern="1200" dirty="0"/>
        </a:p>
      </dsp:txBody>
      <dsp:txXfrm>
        <a:off x="10085221" y="314113"/>
        <a:ext cx="1386628" cy="811772"/>
      </dsp:txXfrm>
    </dsp:sp>
    <dsp:sp modelId="{1D9B0D23-AE1E-4184-9860-3807408CEBEE}">
      <dsp:nvSpPr>
        <dsp:cNvPr id="0" name=""/>
        <dsp:cNvSpPr/>
      </dsp:nvSpPr>
      <dsp:spPr>
        <a:xfrm rot="10800000">
          <a:off x="9611579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9702981" y="613076"/>
        <a:ext cx="213271" cy="213846"/>
      </dsp:txXfrm>
    </dsp:sp>
    <dsp:sp modelId="{CC8AA6A1-9F65-467A-A82E-67DE53E15CE6}">
      <dsp:nvSpPr>
        <dsp:cNvPr id="0" name=""/>
        <dsp:cNvSpPr/>
      </dsp:nvSpPr>
      <dsp:spPr>
        <a:xfrm>
          <a:off x="8047973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RENOMEAR ARQUIVOS</a:t>
          </a:r>
        </a:p>
      </dsp:txBody>
      <dsp:txXfrm>
        <a:off x="8073228" y="314113"/>
        <a:ext cx="1386628" cy="811772"/>
      </dsp:txXfrm>
    </dsp:sp>
    <dsp:sp modelId="{9E8EA36C-4061-4E08-8E40-E028BB9408DF}">
      <dsp:nvSpPr>
        <dsp:cNvPr id="0" name=""/>
        <dsp:cNvSpPr/>
      </dsp:nvSpPr>
      <dsp:spPr>
        <a:xfrm rot="10800000">
          <a:off x="7599586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7690988" y="613076"/>
        <a:ext cx="213271" cy="213846"/>
      </dsp:txXfrm>
    </dsp:sp>
    <dsp:sp modelId="{4DAB33C0-646D-4285-AA48-A6C4726AD118}">
      <dsp:nvSpPr>
        <dsp:cNvPr id="0" name=""/>
        <dsp:cNvSpPr/>
      </dsp:nvSpPr>
      <dsp:spPr>
        <a:xfrm>
          <a:off x="6035980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IHM</a:t>
          </a:r>
        </a:p>
      </dsp:txBody>
      <dsp:txXfrm>
        <a:off x="6061235" y="314113"/>
        <a:ext cx="1386628" cy="811772"/>
      </dsp:txXfrm>
    </dsp:sp>
    <dsp:sp modelId="{2704178D-3B82-4800-BF41-F7546AE8C6AD}">
      <dsp:nvSpPr>
        <dsp:cNvPr id="0" name=""/>
        <dsp:cNvSpPr/>
      </dsp:nvSpPr>
      <dsp:spPr>
        <a:xfrm rot="10800000">
          <a:off x="5587593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5678995" y="613076"/>
        <a:ext cx="213271" cy="213846"/>
      </dsp:txXfrm>
    </dsp:sp>
    <dsp:sp modelId="{7AA769C6-2D2C-45A1-BC56-118C6764875B}">
      <dsp:nvSpPr>
        <dsp:cNvPr id="0" name=""/>
        <dsp:cNvSpPr/>
      </dsp:nvSpPr>
      <dsp:spPr>
        <a:xfrm>
          <a:off x="4023986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LVL, TOOGLE, SEQUENCE</a:t>
          </a:r>
        </a:p>
      </dsp:txBody>
      <dsp:txXfrm>
        <a:off x="4049241" y="314113"/>
        <a:ext cx="1386628" cy="811772"/>
      </dsp:txXfrm>
    </dsp:sp>
    <dsp:sp modelId="{E0EBBAA0-C6AC-4459-B50F-2814B1C24D24}">
      <dsp:nvSpPr>
        <dsp:cNvPr id="0" name=""/>
        <dsp:cNvSpPr/>
      </dsp:nvSpPr>
      <dsp:spPr>
        <a:xfrm rot="10800000">
          <a:off x="3575599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3667001" y="613076"/>
        <a:ext cx="213271" cy="213846"/>
      </dsp:txXfrm>
    </dsp:sp>
    <dsp:sp modelId="{BE054CBA-4F74-4984-A6F9-1C97EDF0F903}">
      <dsp:nvSpPr>
        <dsp:cNvPr id="0" name=""/>
        <dsp:cNvSpPr/>
      </dsp:nvSpPr>
      <dsp:spPr>
        <a:xfrm>
          <a:off x="2011993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TESTE DE FUNCIONAMENTO OFFLINE</a:t>
          </a:r>
        </a:p>
      </dsp:txBody>
      <dsp:txXfrm>
        <a:off x="2037248" y="314113"/>
        <a:ext cx="1386628" cy="811772"/>
      </dsp:txXfrm>
    </dsp:sp>
    <dsp:sp modelId="{4260277E-C02B-4AA1-ADDA-6F1F16537111}">
      <dsp:nvSpPr>
        <dsp:cNvPr id="0" name=""/>
        <dsp:cNvSpPr/>
      </dsp:nvSpPr>
      <dsp:spPr>
        <a:xfrm rot="10800000">
          <a:off x="1563606" y="541794"/>
          <a:ext cx="304673" cy="356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1655008" y="613076"/>
        <a:ext cx="213271" cy="213846"/>
      </dsp:txXfrm>
    </dsp:sp>
    <dsp:sp modelId="{D6E884DB-840A-4740-A31C-8D2D6F671C7B}">
      <dsp:nvSpPr>
        <dsp:cNvPr id="0" name=""/>
        <dsp:cNvSpPr/>
      </dsp:nvSpPr>
      <dsp:spPr>
        <a:xfrm>
          <a:off x="0" y="288858"/>
          <a:ext cx="1437138" cy="86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OFFLINE TEST REPORT</a:t>
          </a:r>
        </a:p>
      </dsp:txBody>
      <dsp:txXfrm>
        <a:off x="25255" y="314113"/>
        <a:ext cx="1386628" cy="81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D4B33-04F0-EABF-3C1E-0315AE68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C6D34-0E7A-E0EF-D89C-ECF1CB7D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722FE-6CCE-11FA-9594-CED5D811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42E99-E520-0D7E-F9D0-8F9DC09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DC7B3-54A3-DF7B-C6AA-1BE0C967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8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C8021-5F8D-EAEF-3742-3704BBF5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2C1EB-58CE-ABE8-7E62-91000DBF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7A40F-AC5B-164E-5DC1-96C6B17A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EA92B-7A2B-C717-4411-1F7F788C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1210C-3FF7-C090-2633-DE85AC10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61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13C273-1B11-A6E6-5B0F-C75E9B19D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C6697-4CA1-2EC0-944E-477D7502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13379-605C-A568-DFF0-1F1C3116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A8D3D-33C1-6816-90DA-547B49DB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D6235-EBC6-F284-9202-637D2725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0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A981C-31DC-8C03-3981-EA723847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C8038-0DEA-C794-2D93-12AA8398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40FFC-DE01-B071-1265-FC8D02C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87D1F-6D12-8124-D3D9-6DBDA131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2AC61-837D-5330-A0E6-0AA59DA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21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43487-384D-439D-BCB3-114BC882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12DDE4-8064-DE7D-ACA3-8770CBB6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9148B-0982-8349-4B38-B95FEE4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7AB2C-4384-B14D-0D9D-9B7F537F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6FC5-53E9-DB56-F602-463A239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5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35FB7-C9E5-AC07-B487-FA8AF628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EFAA5-D8BF-BF28-24AA-00F86D988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4CA89B-88B1-90CE-30B0-8AF6D8E0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3207D-6E09-0D06-95BA-F5A279E6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7AB706-3B7A-6AB6-30DE-00661E36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6FE25-6200-5448-C6E3-E7C7044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6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A0164-B464-F831-7306-490C746C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94040A-EA17-71FB-B8EF-590A2EB8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2F88D7-85CB-8744-DAA3-F7FB0425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38AAF0-8226-5C8D-7777-65FFFD58E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6EF6EA-AFF7-AD57-4051-B3A530102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1AB4B3-CA73-60BC-A439-54FF4CAE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546A23-8118-A9EB-5371-9E90078A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5D46E3-3943-CCD6-6117-5E453B01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7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BA16-65B6-52FF-3386-DC23987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01EE3C-A980-B6CD-988D-D090A766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904E51-B35D-4666-D905-DB4EB2B5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E16477-33A3-44B3-3264-80E78C2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6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075A9-7FAF-C326-E964-5DD369A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494ED8-0D32-80F4-7298-0EA2AAC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14404-2ED0-199B-6D01-7C7DB928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3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2B2B5-368F-A482-BFC4-6E11FE25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05150-1101-F690-5CD4-CBF1F1B2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AB06FA-C945-5590-F817-16B8173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3A121-9E0E-FF4E-F414-29F15452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4E543-D491-B26C-FB43-183E4C63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52CBD-C1B7-4E06-07E3-CA2D49A4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C206-D07D-C8D7-A4E7-89496ECF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941112-6CF4-357A-1181-029572408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335829-7CA9-4024-911E-21CD7013C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00C6EC-C63E-BBD5-B3A9-6930E0D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6A43E0-70A5-5EE5-72A1-017B24D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F3767B-23C5-96F6-2D11-6D278F1A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7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3233DF-C37E-454C-944A-D2958431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80B4B-5394-9A41-9AF7-B8661392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C3026-7A9F-ADC7-F02F-481104ADE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DEEE-905A-4514-9035-81B3219FCBF3}" type="datetimeFigureOut">
              <a:rPr lang="pt-BR" smtClean="0"/>
              <a:t>03/02/2025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BBAD6-4130-39A0-E35C-52AA6DB59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7C71A-50D1-F20C-166E-6490DC6C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E2B2-2362-49CB-8DA0-24ACE2EDB7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61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techautomation.sharepoint.com/:f:/s/time/EpS41cPT1FBLln3kAE0M5P0BxkAaRvfmE5-HgEo-0946iw?e=autCL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E04F277-7AF0-3A4B-B520-87B406A747A4}"/>
              </a:ext>
            </a:extLst>
          </p:cNvPr>
          <p:cNvSpPr/>
          <p:nvPr/>
        </p:nvSpPr>
        <p:spPr>
          <a:xfrm>
            <a:off x="1557" y="1426891"/>
            <a:ext cx="60196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dirty="0">
                <a:ln w="10160">
                  <a:solidFill>
                    <a:srgbClr val="00A3CA"/>
                  </a:solidFill>
                  <a:prstDash val="solid"/>
                </a:ln>
                <a:solidFill>
                  <a:srgbClr val="47BFE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Integração</a:t>
            </a:r>
          </a:p>
        </p:txBody>
      </p:sp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FB0E7D6B-7D38-7746-126C-B538F2BE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11" name="Imagem 10" descr="Forma, Seta&#10;&#10;Descrição gerada automaticamente">
            <a:extLst>
              <a:ext uri="{FF2B5EF4-FFF2-40B4-BE49-F238E27FC236}">
                <a16:creationId xmlns:a16="http://schemas.microsoft.com/office/drawing/2014/main" id="{35297394-2600-28DC-F20B-E79D1F9F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7" y="3157094"/>
            <a:ext cx="2468712" cy="34410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3DE6A0-7CFC-9A60-2497-0475145FE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34" y="0"/>
            <a:ext cx="849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pic>
        <p:nvPicPr>
          <p:cNvPr id="4" name="Imagem 3" descr="Forma, Seta&#10;&#10;Descrição gerada automaticamente">
            <a:extLst>
              <a:ext uri="{FF2B5EF4-FFF2-40B4-BE49-F238E27FC236}">
                <a16:creationId xmlns:a16="http://schemas.microsoft.com/office/drawing/2014/main" id="{EFF3638B-240D-CDE0-843E-E96BD160C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4BB9CA-7A1A-BA13-372F-C099B495B4CD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Lista de elementos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1C69085-5BFC-83D0-D1BE-FF453465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40263"/>
              </p:ext>
            </p:extLst>
          </p:nvPr>
        </p:nvGraphicFramePr>
        <p:xfrm>
          <a:off x="8420745" y="1756474"/>
          <a:ext cx="3388262" cy="38597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3895">
                  <a:extLst>
                    <a:ext uri="{9D8B030D-6E8A-4147-A177-3AD203B41FA5}">
                      <a16:colId xmlns:a16="http://schemas.microsoft.com/office/drawing/2014/main" val="3766848591"/>
                    </a:ext>
                  </a:extLst>
                </a:gridCol>
                <a:gridCol w="1241852">
                  <a:extLst>
                    <a:ext uri="{9D8B030D-6E8A-4147-A177-3AD203B41FA5}">
                      <a16:colId xmlns:a16="http://schemas.microsoft.com/office/drawing/2014/main" val="288922006"/>
                    </a:ext>
                  </a:extLst>
                </a:gridCol>
                <a:gridCol w="1272515">
                  <a:extLst>
                    <a:ext uri="{9D8B030D-6E8A-4147-A177-3AD203B41FA5}">
                      <a16:colId xmlns:a16="http://schemas.microsoft.com/office/drawing/2014/main" val="808805910"/>
                    </a:ext>
                  </a:extLst>
                </a:gridCol>
              </a:tblGrid>
              <a:tr h="296907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FUNÇÃO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FAIXA MINIMA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FAIXA MAXIMA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6618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87504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2999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864513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3000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3999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02526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DXV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4000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4999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253493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AVX</a:t>
                      </a:r>
                      <a:endParaRPr lang="pt-BR" dirty="0" err="1"/>
                    </a:p>
                  </a:txBody>
                  <a:tcPr marL="0" marR="0" marT="0" marB="0" anchor="ctr">
                    <a:lnL w="6350">
                      <a:solidFill>
                        <a:srgbClr val="44B3E1"/>
                      </a:solidFill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5000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5999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6350">
                      <a:solidFill>
                        <a:srgbClr val="44B3E1"/>
                      </a:solidFill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432040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6000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6999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79390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7000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7999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66648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TOOGLE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8000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8999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06649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LVL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9000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9999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6613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PID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44B3E1"/>
                      </a:solidFill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10000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10999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6350">
                      <a:solidFill>
                        <a:srgbClr val="44B3E1"/>
                      </a:solidFill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04538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>
                          <a:effectLst/>
                          <a:latin typeface="Aptos Narrow"/>
                        </a:rPr>
                        <a:t>T20</a:t>
                      </a:r>
                      <a:endParaRPr lang="pt-BR" sz="1100" dirty="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44B3E1"/>
                      </a:solidFill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11000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dirty="0">
                          <a:effectLst/>
                          <a:latin typeface="Aptos Narrow"/>
                        </a:rPr>
                        <a:t>11999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6350">
                      <a:solidFill>
                        <a:srgbClr val="44B3E1"/>
                      </a:solidFill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733863"/>
                  </a:ext>
                </a:extLst>
              </a:tr>
              <a:tr h="296907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OUTROS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>
                          <a:effectLst/>
                          <a:latin typeface="Aptos Narrow"/>
                        </a:rPr>
                        <a:t>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18314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35724141-1060-BF78-0CB0-90333CFF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95133"/>
              </p:ext>
            </p:extLst>
          </p:nvPr>
        </p:nvGraphicFramePr>
        <p:xfrm>
          <a:off x="1157037" y="1749592"/>
          <a:ext cx="6629400" cy="4762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484635996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414787289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02112966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132583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3556997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CÓDIGO KKS (TAG)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FUNCAO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BLOCO DE CONTROLE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AREA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5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LS01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DE NIVEL BAIXO 1 DO TANQUE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2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LS02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DE NIVEL BAIXO 2 DO TANQUE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4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LS03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DE NIVEL ALTO 2 DO TANQUE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92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LS04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DE NIVEL ALTO 1 DO TANQUE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1003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60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41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2001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22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2002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59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2003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28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2004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13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2005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248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BD07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7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2006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35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BD08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2007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08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BD09</a:t>
                      </a:r>
                      <a:endParaRPr lang="pt-BR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BOMBA DOSADORA 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2008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M01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AGITADOR DO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2009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5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M02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AGITADOR DO TK-02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2010</a:t>
                      </a:r>
                      <a:endParaRPr lang="pt-B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1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P03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CISALHADOR 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3000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595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P04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CISALHADOR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3001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19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SV01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VÁLVULA SV-01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DXV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4000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0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SV02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VÁLVULA SV-02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DXV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4001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40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RD01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NIVEL TIPO BARREIRA - TK-01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AVX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6000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49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RD02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SENSOR NIVEL TIPO BARREIRA - TK-02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AVX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6001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37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G120C_TEL20_BD01</a:t>
                      </a:r>
                      <a:endParaRPr lang="pt-BR" sz="1100" dirty="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BOMBA DOSADORA 1 G120C_TEL20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T20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11000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75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G120C_TEL20_BD02</a:t>
                      </a:r>
                      <a:endParaRPr lang="pt-BR" sz="1100" dirty="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BOMBA DOSADORA 2 G120C_TEL20</a:t>
                      </a:r>
                      <a:endParaRPr lang="pt-BR" sz="1100" dirty="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T20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11001</a:t>
                      </a:r>
                      <a:endParaRPr lang="pt-BR" sz="1100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750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AREA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6000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Aptos Narrow"/>
                        </a:rPr>
                        <a:t>SKID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8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F21037-FDEA-D495-8E2E-BAB2406F5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853502"/>
              </p:ext>
            </p:extLst>
          </p:nvPr>
        </p:nvGraphicFramePr>
        <p:xfrm>
          <a:off x="441369" y="1813246"/>
          <a:ext cx="11497105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2893E14-2832-59B7-7B28-94A591F55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023720"/>
              </p:ext>
            </p:extLst>
          </p:nvPr>
        </p:nvGraphicFramePr>
        <p:xfrm>
          <a:off x="441370" y="4175184"/>
          <a:ext cx="11497105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421C39E0-ED40-7EFA-C31E-8F58459F5628}"/>
              </a:ext>
            </a:extLst>
          </p:cNvPr>
          <p:cNvSpPr/>
          <p:nvPr/>
        </p:nvSpPr>
        <p:spPr>
          <a:xfrm>
            <a:off x="11067692" y="3579962"/>
            <a:ext cx="353683" cy="388189"/>
          </a:xfrm>
          <a:prstGeom prst="downArrow">
            <a:avLst/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E861592-5F3C-133A-D96B-FA1C490752E3}"/>
              </a:ext>
            </a:extLst>
          </p:cNvPr>
          <p:cNvSpPr/>
          <p:nvPr/>
        </p:nvSpPr>
        <p:spPr>
          <a:xfrm flipV="1">
            <a:off x="1000838" y="3579961"/>
            <a:ext cx="353683" cy="388189"/>
          </a:xfrm>
          <a:prstGeom prst="downArrow">
            <a:avLst/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85052D-4A2D-F2CE-38E5-10C104E6A720}"/>
              </a:ext>
            </a:extLst>
          </p:cNvPr>
          <p:cNvSpPr/>
          <p:nvPr/>
        </p:nvSpPr>
        <p:spPr>
          <a:xfrm>
            <a:off x="284480" y="1813246"/>
            <a:ext cx="11775248" cy="38019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EB3A0F-3C10-431C-F8D1-2B85A13A8CC0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Processo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06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pic>
        <p:nvPicPr>
          <p:cNvPr id="4" name="Imagem 3" descr="Forma, Seta&#10;&#10;Descrição gerada automaticamente">
            <a:extLst>
              <a:ext uri="{FF2B5EF4-FFF2-40B4-BE49-F238E27FC236}">
                <a16:creationId xmlns:a16="http://schemas.microsoft.com/office/drawing/2014/main" id="{EFF3638B-240D-CDE0-843E-E96BD160C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AA9415-D0A5-19BC-F17D-E757E6F80DA5}"/>
              </a:ext>
            </a:extLst>
          </p:cNvPr>
          <p:cNvSpPr txBox="1"/>
          <p:nvPr/>
        </p:nvSpPr>
        <p:spPr>
          <a:xfrm>
            <a:off x="336899" y="1409892"/>
            <a:ext cx="1190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Seguimos com um exemplo prático agora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EE40A9-E711-7774-DD70-CC33DE4D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54" y="2240889"/>
            <a:ext cx="3875465" cy="46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FF07E-FECA-E27E-1561-9CEA809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1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DUVIDAS?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B37F5570-8F7F-B63F-D842-DB570B562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694D9EA0-BD20-EC06-9DAD-AA7C884E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73" y="4105275"/>
            <a:ext cx="5780747" cy="17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2522-791D-CC28-8A8E-AFB1D5010C40}"/>
              </a:ext>
            </a:extLst>
          </p:cNvPr>
          <p:cNvSpPr txBox="1"/>
          <p:nvPr/>
        </p:nvSpPr>
        <p:spPr>
          <a:xfrm>
            <a:off x="974785" y="1565893"/>
            <a:ext cx="6452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Programas necessários: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VSCode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GERADOR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(Clicar no link e baixar os arquivos)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pt-BR" altLang="pt-BR" dirty="0" err="1">
                <a:latin typeface="Arial" panose="020B0604020202020204" pitchFamily="34" charset="0"/>
              </a:rPr>
              <a:t>MWare</a:t>
            </a:r>
            <a:endParaRPr lang="pt-BR" altLang="pt-B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TiaPortal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Paint</a:t>
            </a:r>
            <a:r>
              <a:rPr lang="pt-BR" altLang="pt-BR" dirty="0">
                <a:latin typeface="Arial" panose="020B0604020202020204" pitchFamily="34" charset="0"/>
              </a:rPr>
              <a:t>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86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D8BD36-0A01-F624-2F6D-82A1DB4F4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96" y="1750559"/>
            <a:ext cx="5868219" cy="44964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D11E9-7FCD-A168-A2EA-6D3D1430C558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Seguir os passos do arquivo leia-me e no abrir a pasta no </a:t>
            </a:r>
            <a:r>
              <a:rPr lang="pt-BR" dirty="0" err="1"/>
              <a:t>VSCode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39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2522-791D-CC28-8A8E-AFB1D5010C40}"/>
              </a:ext>
            </a:extLst>
          </p:cNvPr>
          <p:cNvSpPr txBox="1"/>
          <p:nvPr/>
        </p:nvSpPr>
        <p:spPr>
          <a:xfrm>
            <a:off x="1019173" y="1565893"/>
            <a:ext cx="645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Tudo instalado vamos aos conceitos:</a:t>
            </a:r>
          </a:p>
          <a:p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41BB99CD-F27C-5263-D171-3506D9C46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70395" r="4950" b="2367"/>
          <a:stretch/>
        </p:blipFill>
        <p:spPr bwMode="auto">
          <a:xfrm>
            <a:off x="2787442" y="2027558"/>
            <a:ext cx="6617117" cy="2470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B34406-4F42-AE0C-D9B8-1D14F4CE24EC}"/>
              </a:ext>
            </a:extLst>
          </p:cNvPr>
          <p:cNvSpPr txBox="1"/>
          <p:nvPr/>
        </p:nvSpPr>
        <p:spPr>
          <a:xfrm>
            <a:off x="2302869" y="4499824"/>
            <a:ext cx="3591758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4320">
              <a:lnSpc>
                <a:spcPct val="107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0000 000 0010 0101 = -23.552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01D0E-A484-DB11-0A90-F33EE556157F}"/>
              </a:ext>
            </a:extLst>
          </p:cNvPr>
          <p:cNvSpPr txBox="1"/>
          <p:nvPr/>
        </p:nvSpPr>
        <p:spPr>
          <a:xfrm>
            <a:off x="6297374" y="4497708"/>
            <a:ext cx="3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0000 000 0010 0101 = 37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85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D11E9-7FCD-A168-A2EA-6D3D1430C558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Tipos de dados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C057C84-2C87-73F2-ABB7-12F8D8CCD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534"/>
              </p:ext>
            </p:extLst>
          </p:nvPr>
        </p:nvGraphicFramePr>
        <p:xfrm>
          <a:off x="989025" y="1703826"/>
          <a:ext cx="10515600" cy="465416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31176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655276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27512243"/>
                    </a:ext>
                  </a:extLst>
                </a:gridCol>
              </a:tblGrid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Tipo de dado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Valores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2043463177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Booleano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1 bit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0 ou 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3080405132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Byte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8 bits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0 – 255</a:t>
                      </a:r>
                    </a:p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±127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709660283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Inteiro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4 bytes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0 - 65.535</a:t>
                      </a:r>
                    </a:p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±32.767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3774693307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Duplo inteiro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8 bytes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±2.147.483.647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291975356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Word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2 bytes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0 - 65.535</a:t>
                      </a:r>
                    </a:p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±32.767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1627885759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Dupla word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4 bytes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±2.147.483.647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16942331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Data e/ou hora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8 bytes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aaaa-mm-dd hh:mm:ss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120795966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Long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4 bytes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±2.147.483.647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218709108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(18+2*núm. char) bytes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302205250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Struct, UDT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Variável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835033390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Real, float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4 bytes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Mínimo -1.4 e^-45</a:t>
                      </a:r>
                    </a:p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Máximo 3.4028235 e^38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176538965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FC/FB, função, bloco, add-on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73025" marT="8255" marB="0" anchor="ctr"/>
                </a:tc>
                <a:extLst>
                  <a:ext uri="{0D108BD9-81ED-4DB2-BD59-A6C34878D82A}">
                    <a16:rowId xmlns:a16="http://schemas.microsoft.com/office/drawing/2014/main" val="412321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2522-791D-CC28-8A8E-AFB1D5010C40}"/>
              </a:ext>
            </a:extLst>
          </p:cNvPr>
          <p:cNvSpPr txBox="1"/>
          <p:nvPr/>
        </p:nvSpPr>
        <p:spPr>
          <a:xfrm>
            <a:off x="1019173" y="1565893"/>
            <a:ext cx="645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parcial a memória:</a:t>
            </a:r>
          </a:p>
          <a:p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18FB867-44C7-51EC-A37B-5516A9EE5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98" y="1737296"/>
            <a:ext cx="9432409" cy="43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D11E9-7FCD-A168-A2EA-6D3D1430C558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Variáveis padrão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6EFED29-CA89-DB9E-CC6E-2B29A2CC2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57250"/>
              </p:ext>
            </p:extLst>
          </p:nvPr>
        </p:nvGraphicFramePr>
        <p:xfrm>
          <a:off x="1547389" y="1750559"/>
          <a:ext cx="10037885" cy="466749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55454">
                  <a:extLst>
                    <a:ext uri="{9D8B030D-6E8A-4147-A177-3AD203B41FA5}">
                      <a16:colId xmlns:a16="http://schemas.microsoft.com/office/drawing/2014/main" val="579975034"/>
                    </a:ext>
                  </a:extLst>
                </a:gridCol>
                <a:gridCol w="8682431">
                  <a:extLst>
                    <a:ext uri="{9D8B030D-6E8A-4147-A177-3AD203B41FA5}">
                      <a16:colId xmlns:a16="http://schemas.microsoft.com/office/drawing/2014/main" val="3437399352"/>
                    </a:ext>
                  </a:extLst>
                </a:gridCol>
              </a:tblGrid>
              <a:tr h="268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TAG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Uso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781484542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b_True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booleana sempre em 1. Usada para inserir parâmetros booleanos constantes em blocos ou para manter saídas ativas.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31909111"/>
                  </a:ext>
                </a:extLst>
              </a:tr>
              <a:tr h="3904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b_False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booleana sempre em 0. Usada para inserir parâmetros booleanos constantes em blocos ou para manter saídas desativas.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731772370"/>
                  </a:ext>
                </a:extLst>
              </a:tr>
              <a:tr h="3904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b_True_Temp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>
                          <a:effectLst/>
                        </a:rPr>
                        <a:t>Variável booleana sempre em 1. Usado para criar by-pass temporários, alterações temporárias em entradas booleanas de blocos etc.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1568148271"/>
                  </a:ext>
                </a:extLst>
              </a:tr>
              <a:tr h="3904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b_False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booleana sempre em 0. Usado para bloqueios temporários de lógica, alterações temporárias em entradas booleanas de blocos etc.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2785928112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b_Dummy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booleano usada para armazenar valores não utilizados.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442666670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w_Dummy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word usada para armazenar valores não utilizados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750931900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i_Dummy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inteira usada para armazenar valores não utilizados.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804523380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dw_Dummy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dupla word usada para armazenar valores não utilizados.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640368622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di_Dummy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Variável dupla inteira usada para armazenar valores não utilizados.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2916635581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i_Dia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Dia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492813997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i_Mes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Mês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71147151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i_Ano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Ano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938740212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i_Hora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Hora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518824244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i_Minuto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Minuto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3138190027"/>
                  </a:ext>
                </a:extLst>
              </a:tr>
              <a:tr h="2689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i_Seg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</a:pPr>
                      <a:r>
                        <a:rPr lang="pt-BR" sz="1100" dirty="0">
                          <a:effectLst/>
                        </a:rPr>
                        <a:t>Segundo atual no PLC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945" marR="8890" marT="8255" marB="0"/>
                </a:tc>
                <a:extLst>
                  <a:ext uri="{0D108BD9-81ED-4DB2-BD59-A6C34878D82A}">
                    <a16:rowId xmlns:a16="http://schemas.microsoft.com/office/drawing/2014/main" val="250461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D11E9-7FCD-A168-A2EA-6D3D1430C558}"/>
              </a:ext>
            </a:extLst>
          </p:cNvPr>
          <p:cNvSpPr txBox="1"/>
          <p:nvPr/>
        </p:nvSpPr>
        <p:spPr>
          <a:xfrm>
            <a:off x="989025" y="1180172"/>
            <a:ext cx="6612501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Blocos padrão: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OB – ORGANIZATION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FC – FUNCTION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CALL DE FUNÇÕES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CALCULATIONS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AREA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INTERFACE DE ENTRADAS E SAÍDAS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FB – FUNCTION BLOCK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BLOCOS DE FUNÇÕES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DVX – VALVULA DIGITAL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AVX – VALVULA ANALOGICA 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DCM – PARTIDA DE MOTOR DIGITAL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ACM – PARTIDA DE MOTOR ANALOGICA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AV – INSTRUMENTO ANALÓGICO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DI – INSTRUMENTO DIGITAL</a:t>
            </a: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TOOGLE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DB – DATA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UDT – USER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Imagem 3" descr="Forma, Seta&#10;&#10;Descrição gerada automaticamente">
            <a:extLst>
              <a:ext uri="{FF2B5EF4-FFF2-40B4-BE49-F238E27FC236}">
                <a16:creationId xmlns:a16="http://schemas.microsoft.com/office/drawing/2014/main" id="{EFF3638B-240D-CDE0-843E-E96BD160C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8202" y="5918830"/>
            <a:ext cx="673798" cy="9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E205-80F0-A3E5-B64F-85D17C59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518" cy="1325563"/>
          </a:xfrm>
        </p:spPr>
        <p:txBody>
          <a:bodyPr>
            <a:normAutofit/>
          </a:bodyPr>
          <a:lstStyle/>
          <a:p>
            <a:r>
              <a:rPr lang="pt-BR" dirty="0"/>
              <a:t>Padrão de programação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789A14C9-DAD0-EB74-872B-7DCC30F2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0588"/>
            <a:ext cx="1993432" cy="590612"/>
          </a:xfrm>
          <a:prstGeom prst="rect">
            <a:avLst/>
          </a:prstGeom>
        </p:spPr>
      </p:pic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B59513D9-DBBE-5AB0-872E-27AE4449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830"/>
            <a:ext cx="673798" cy="9391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747D5-CF44-B18F-C991-17E4CC16891C}"/>
              </a:ext>
            </a:extLst>
          </p:cNvPr>
          <p:cNvSpPr txBox="1"/>
          <p:nvPr/>
        </p:nvSpPr>
        <p:spPr>
          <a:xfrm>
            <a:off x="1547390" y="156589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CLP VC1-0806MDT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D11E9-7FCD-A168-A2EA-6D3D1430C558}"/>
              </a:ext>
            </a:extLst>
          </p:cNvPr>
          <p:cNvSpPr txBox="1"/>
          <p:nvPr/>
        </p:nvSpPr>
        <p:spPr>
          <a:xfrm>
            <a:off x="989025" y="1283689"/>
            <a:ext cx="661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ea typeface="SimSun"/>
                <a:cs typeface="Times New Roman"/>
              </a:rPr>
              <a:t>Organização Tia portal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71425A3-289E-3D73-8943-9BDE4EF6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940" y="840457"/>
            <a:ext cx="3695700" cy="583882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B3CECC-35F6-CE12-A36D-B308D37C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08" y="1700213"/>
            <a:ext cx="6515100" cy="4981575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F243BB3-84F4-DC55-ED0C-65BBA8EAE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638" y="2512093"/>
            <a:ext cx="2371725" cy="971550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2BD19CCD-5963-66A0-F185-0748BEDA1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158" y="4911141"/>
            <a:ext cx="3810000" cy="504825"/>
          </a:xfrm>
          <a:prstGeom prst="rect">
            <a:avLst/>
          </a:prstGeom>
        </p:spPr>
      </p:pic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CAE48F4-29BC-6B8E-8CAB-5CE85B3B8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243" y="3758364"/>
            <a:ext cx="5038725" cy="704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D98A37-77ED-7258-07B6-AE81436921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150" y="5785937"/>
            <a:ext cx="2171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2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9145b3-0875-4ea1-958c-fa1d2d8b1a7c">
      <Terms xmlns="http://schemas.microsoft.com/office/infopath/2007/PartnerControls"/>
    </lcf76f155ced4ddcb4097134ff3c332f>
    <TaxCatchAll xmlns="2a03c68e-b7c5-4b53-b3ab-dcaff6dc13a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712AB5BE790849A8E88BE05D980431" ma:contentTypeVersion="17" ma:contentTypeDescription="Crie um novo documento." ma:contentTypeScope="" ma:versionID="f411a77fc33aa2915bced953999bb657">
  <xsd:schema xmlns:xsd="http://www.w3.org/2001/XMLSchema" xmlns:xs="http://www.w3.org/2001/XMLSchema" xmlns:p="http://schemas.microsoft.com/office/2006/metadata/properties" xmlns:ns2="cd9145b3-0875-4ea1-958c-fa1d2d8b1a7c" xmlns:ns3="2a03c68e-b7c5-4b53-b3ab-dcaff6dc13af" targetNamespace="http://schemas.microsoft.com/office/2006/metadata/properties" ma:root="true" ma:fieldsID="38ca16b1e2178a1ac483cbe0cad41485" ns2:_="" ns3:_="">
    <xsd:import namespace="cd9145b3-0875-4ea1-958c-fa1d2d8b1a7c"/>
    <xsd:import namespace="2a03c68e-b7c5-4b53-b3ab-dcaff6dc13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145b3-0875-4ea1-958c-fa1d2d8b1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28bb358a-d7b6-4f17-bdc3-0f64345ba0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3c68e-b7c5-4b53-b3ab-dcaff6dc13a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6c580a2-1a59-4ac5-adc0-5e8966cf427f}" ma:internalName="TaxCatchAll" ma:showField="CatchAllData" ma:web="2a03c68e-b7c5-4b53-b3ab-dcaff6dc13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867598-7210-4A24-B029-092B0887B6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8EF7D8-0631-46C2-BED7-8FD56486F286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fc439382-8746-4be5-bf69-ac6d4f7540db"/>
    <ds:schemaRef ds:uri="http://schemas.microsoft.com/office/2006/documentManagement/types"/>
    <ds:schemaRef ds:uri="http://schemas.microsoft.com/office/2006/metadata/properties"/>
    <ds:schemaRef ds:uri="f2c41908-5b8c-4c40-9023-31d0ec5871fb"/>
    <ds:schemaRef ds:uri="http://schemas.microsoft.com/office/infopath/2007/PartnerControls"/>
    <ds:schemaRef ds:uri="http://purl.org/dc/terms/"/>
    <ds:schemaRef ds:uri="cd9145b3-0875-4ea1-958c-fa1d2d8b1a7c"/>
    <ds:schemaRef ds:uri="2a03c68e-b7c5-4b53-b3ab-dcaff6dc13af"/>
  </ds:schemaRefs>
</ds:datastoreItem>
</file>

<file path=customXml/itemProps3.xml><?xml version="1.0" encoding="utf-8"?>
<ds:datastoreItem xmlns:ds="http://schemas.openxmlformats.org/officeDocument/2006/customXml" ds:itemID="{D83D9E81-4A1D-4E55-A3A7-80AAF04498D4}"/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797</Words>
  <Application>Microsoft Office PowerPoint</Application>
  <PresentationFormat>Widescreen</PresentationFormat>
  <Paragraphs>312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Padrão de programação</vt:lpstr>
      <vt:lpstr>DUVIDAS?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Ribeiro</dc:creator>
  <cp:lastModifiedBy>Willie Nelson Chiquini</cp:lastModifiedBy>
  <cp:revision>139</cp:revision>
  <dcterms:created xsi:type="dcterms:W3CDTF">2023-02-03T13:29:36Z</dcterms:created>
  <dcterms:modified xsi:type="dcterms:W3CDTF">2025-02-03T18:22:51Z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0x010100ED712AB5BE790849A8E88BE05D980431</vt:lpwstr>
  </property>
  <property fmtid="{D5CDD505-2E9C-101B-9397-08002B2CF9AE}" pid="3" name="MediaServiceImageTags">
    <vt:lpwstr/>
  </property>
</Properties>
</file>