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86" r:id="rId4"/>
    <p:sldId id="274" r:id="rId5"/>
    <p:sldId id="284" r:id="rId6"/>
    <p:sldId id="276" r:id="rId7"/>
    <p:sldId id="289" r:id="rId8"/>
    <p:sldId id="282" r:id="rId9"/>
    <p:sldId id="288" r:id="rId10"/>
    <p:sldId id="287" r:id="rId11"/>
    <p:sldId id="283" r:id="rId12"/>
    <p:sldId id="263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acomo lorenzo rossi" initials="glr" lastIdx="1" clrIdx="0">
    <p:extLst>
      <p:ext uri="{19B8F6BF-5375-455C-9EA6-DF929625EA0E}">
        <p15:presenceInfo xmlns:p15="http://schemas.microsoft.com/office/powerpoint/2012/main" userId="giacomo lorenzo ross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04DE6E-DAD8-4704-A46B-29C85D06A4D7}" v="2" dt="2021-08-12T17:04:27.454"/>
    <p1510:client id="{BE66E10B-6745-40AD-B4E8-60096349A60F}" v="9" dt="2021-08-13T14:55:24.0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acomo lorenzo rossi" userId="87fdcc26-a540-4462-a403-e0204cc02d59" providerId="ADAL" clId="{BE66E10B-6745-40AD-B4E8-60096349A60F}"/>
    <pc:docChg chg="undo custSel addSld delSld modSld sldOrd">
      <pc:chgData name="giacomo lorenzo rossi" userId="87fdcc26-a540-4462-a403-e0204cc02d59" providerId="ADAL" clId="{BE66E10B-6745-40AD-B4E8-60096349A60F}" dt="2021-08-13T16:29:41.249" v="6891" actId="20577"/>
      <pc:docMkLst>
        <pc:docMk/>
      </pc:docMkLst>
      <pc:sldChg chg="modSp add del mod">
        <pc:chgData name="giacomo lorenzo rossi" userId="87fdcc26-a540-4462-a403-e0204cc02d59" providerId="ADAL" clId="{BE66E10B-6745-40AD-B4E8-60096349A60F}" dt="2021-08-13T16:29:41.249" v="6891" actId="20577"/>
        <pc:sldMkLst>
          <pc:docMk/>
          <pc:sldMk cId="144848685" sldId="258"/>
        </pc:sldMkLst>
        <pc:spChg chg="mod">
          <ac:chgData name="giacomo lorenzo rossi" userId="87fdcc26-a540-4462-a403-e0204cc02d59" providerId="ADAL" clId="{BE66E10B-6745-40AD-B4E8-60096349A60F}" dt="2021-08-13T16:29:41.249" v="6891" actId="20577"/>
          <ac:spMkLst>
            <pc:docMk/>
            <pc:sldMk cId="144848685" sldId="258"/>
            <ac:spMk id="3" creationId="{630D8A0F-FAAB-454B-8B23-241E0807F333}"/>
          </ac:spMkLst>
        </pc:spChg>
      </pc:sldChg>
      <pc:sldChg chg="addSp">
        <pc:chgData name="giacomo lorenzo rossi" userId="87fdcc26-a540-4462-a403-e0204cc02d59" providerId="ADAL" clId="{BE66E10B-6745-40AD-B4E8-60096349A60F}" dt="2021-08-13T14:55:24.050" v="1858"/>
        <pc:sldMkLst>
          <pc:docMk/>
          <pc:sldMk cId="604484577" sldId="258"/>
        </pc:sldMkLst>
        <pc:spChg chg="add">
          <ac:chgData name="giacomo lorenzo rossi" userId="87fdcc26-a540-4462-a403-e0204cc02d59" providerId="ADAL" clId="{BE66E10B-6745-40AD-B4E8-60096349A60F}" dt="2021-08-13T14:55:24.050" v="1858"/>
          <ac:spMkLst>
            <pc:docMk/>
            <pc:sldMk cId="604484577" sldId="258"/>
            <ac:spMk id="5" creationId="{191D9D43-9122-4C5B-AE4A-3C85C14D62EF}"/>
          </ac:spMkLst>
        </pc:spChg>
      </pc:sldChg>
      <pc:sldChg chg="addSp">
        <pc:chgData name="giacomo lorenzo rossi" userId="87fdcc26-a540-4462-a403-e0204cc02d59" providerId="ADAL" clId="{BE66E10B-6745-40AD-B4E8-60096349A60F}" dt="2021-08-13T14:09:04.844" v="7"/>
        <pc:sldMkLst>
          <pc:docMk/>
          <pc:sldMk cId="1668791040" sldId="258"/>
        </pc:sldMkLst>
        <pc:spChg chg="add">
          <ac:chgData name="giacomo lorenzo rossi" userId="87fdcc26-a540-4462-a403-e0204cc02d59" providerId="ADAL" clId="{BE66E10B-6745-40AD-B4E8-60096349A60F}" dt="2021-08-13T14:09:04.844" v="7"/>
          <ac:spMkLst>
            <pc:docMk/>
            <pc:sldMk cId="1668791040" sldId="258"/>
            <ac:spMk id="5" creationId="{5FACC138-108E-4A32-B588-600903D4A170}"/>
          </ac:spMkLst>
        </pc:spChg>
      </pc:sldChg>
      <pc:sldChg chg="addSp delSp modSp mod">
        <pc:chgData name="giacomo lorenzo rossi" userId="87fdcc26-a540-4462-a403-e0204cc02d59" providerId="ADAL" clId="{BE66E10B-6745-40AD-B4E8-60096349A60F}" dt="2021-08-13T16:22:21.440" v="6798" actId="6549"/>
        <pc:sldMkLst>
          <pc:docMk/>
          <pc:sldMk cId="2372736967" sldId="274"/>
        </pc:sldMkLst>
        <pc:spChg chg="mod">
          <ac:chgData name="giacomo lorenzo rossi" userId="87fdcc26-a540-4462-a403-e0204cc02d59" providerId="ADAL" clId="{BE66E10B-6745-40AD-B4E8-60096349A60F}" dt="2021-08-13T15:01:08.898" v="2206" actId="20577"/>
          <ac:spMkLst>
            <pc:docMk/>
            <pc:sldMk cId="2372736967" sldId="274"/>
            <ac:spMk id="2" creationId="{4B86EC36-A6B1-44D7-AD59-5E6ECF381CE4}"/>
          </ac:spMkLst>
        </pc:spChg>
        <pc:spChg chg="mod">
          <ac:chgData name="giacomo lorenzo rossi" userId="87fdcc26-a540-4462-a403-e0204cc02d59" providerId="ADAL" clId="{BE66E10B-6745-40AD-B4E8-60096349A60F}" dt="2021-08-13T14:38:31.198" v="422" actId="1076"/>
          <ac:spMkLst>
            <pc:docMk/>
            <pc:sldMk cId="2372736967" sldId="274"/>
            <ac:spMk id="3" creationId="{8A7A414C-2D69-439F-8EAE-E86A4835160E}"/>
          </ac:spMkLst>
        </pc:spChg>
        <pc:spChg chg="add del mod">
          <ac:chgData name="giacomo lorenzo rossi" userId="87fdcc26-a540-4462-a403-e0204cc02d59" providerId="ADAL" clId="{BE66E10B-6745-40AD-B4E8-60096349A60F}" dt="2021-08-13T14:38:07.229" v="414"/>
          <ac:spMkLst>
            <pc:docMk/>
            <pc:sldMk cId="2372736967" sldId="274"/>
            <ac:spMk id="5" creationId="{1533A5F5-B430-47B1-B3E6-76C1546CADAA}"/>
          </ac:spMkLst>
        </pc:spChg>
        <pc:spChg chg="add del mod">
          <ac:chgData name="giacomo lorenzo rossi" userId="87fdcc26-a540-4462-a403-e0204cc02d59" providerId="ADAL" clId="{BE66E10B-6745-40AD-B4E8-60096349A60F}" dt="2021-08-13T14:38:02.574" v="411"/>
          <ac:spMkLst>
            <pc:docMk/>
            <pc:sldMk cId="2372736967" sldId="274"/>
            <ac:spMk id="6" creationId="{1751370C-4B67-4C5F-8EF3-D453BD7B484C}"/>
          </ac:spMkLst>
        </pc:spChg>
        <pc:spChg chg="add mod">
          <ac:chgData name="giacomo lorenzo rossi" userId="87fdcc26-a540-4462-a403-e0204cc02d59" providerId="ADAL" clId="{BE66E10B-6745-40AD-B4E8-60096349A60F}" dt="2021-08-13T16:22:21.440" v="6798" actId="6549"/>
          <ac:spMkLst>
            <pc:docMk/>
            <pc:sldMk cId="2372736967" sldId="274"/>
            <ac:spMk id="7" creationId="{A6BF0AF5-295D-4D17-9F79-51B366CF97AE}"/>
          </ac:spMkLst>
        </pc:spChg>
      </pc:sldChg>
      <pc:sldChg chg="modSp mod">
        <pc:chgData name="giacomo lorenzo rossi" userId="87fdcc26-a540-4462-a403-e0204cc02d59" providerId="ADAL" clId="{BE66E10B-6745-40AD-B4E8-60096349A60F}" dt="2021-08-13T16:24:20.176" v="6856" actId="20577"/>
        <pc:sldMkLst>
          <pc:docMk/>
          <pc:sldMk cId="2646355487" sldId="276"/>
        </pc:sldMkLst>
        <pc:spChg chg="mod">
          <ac:chgData name="giacomo lorenzo rossi" userId="87fdcc26-a540-4462-a403-e0204cc02d59" providerId="ADAL" clId="{BE66E10B-6745-40AD-B4E8-60096349A60F}" dt="2021-08-13T14:54:23.254" v="1822" actId="20577"/>
          <ac:spMkLst>
            <pc:docMk/>
            <pc:sldMk cId="2646355487" sldId="276"/>
            <ac:spMk id="2" creationId="{75096C47-54F9-4E72-9903-3ABB07EB7505}"/>
          </ac:spMkLst>
        </pc:spChg>
        <pc:spChg chg="mod">
          <ac:chgData name="giacomo lorenzo rossi" userId="87fdcc26-a540-4462-a403-e0204cc02d59" providerId="ADAL" clId="{BE66E10B-6745-40AD-B4E8-60096349A60F}" dt="2021-08-13T16:24:20.176" v="6856" actId="20577"/>
          <ac:spMkLst>
            <pc:docMk/>
            <pc:sldMk cId="2646355487" sldId="276"/>
            <ac:spMk id="3" creationId="{3158FDDD-5E96-46CA-856E-8AB988803A81}"/>
          </ac:spMkLst>
        </pc:spChg>
      </pc:sldChg>
      <pc:sldChg chg="addSp delSp modSp mod">
        <pc:chgData name="giacomo lorenzo rossi" userId="87fdcc26-a540-4462-a403-e0204cc02d59" providerId="ADAL" clId="{BE66E10B-6745-40AD-B4E8-60096349A60F}" dt="2021-08-13T16:11:21.858" v="6593" actId="27636"/>
        <pc:sldMkLst>
          <pc:docMk/>
          <pc:sldMk cId="2765845486" sldId="282"/>
        </pc:sldMkLst>
        <pc:spChg chg="mod">
          <ac:chgData name="giacomo lorenzo rossi" userId="87fdcc26-a540-4462-a403-e0204cc02d59" providerId="ADAL" clId="{BE66E10B-6745-40AD-B4E8-60096349A60F}" dt="2021-08-13T15:15:57.048" v="2979" actId="20577"/>
          <ac:spMkLst>
            <pc:docMk/>
            <pc:sldMk cId="2765845486" sldId="282"/>
            <ac:spMk id="2" creationId="{DAAE5C0D-F2EF-42D1-AD81-497994E49EE2}"/>
          </ac:spMkLst>
        </pc:spChg>
        <pc:spChg chg="add del mod">
          <ac:chgData name="giacomo lorenzo rossi" userId="87fdcc26-a540-4462-a403-e0204cc02d59" providerId="ADAL" clId="{BE66E10B-6745-40AD-B4E8-60096349A60F}" dt="2021-08-13T14:38:10.677" v="416" actId="767"/>
          <ac:spMkLst>
            <pc:docMk/>
            <pc:sldMk cId="2765845486" sldId="282"/>
            <ac:spMk id="6" creationId="{D439E9A1-EA78-4126-90B6-B6FD834DEBC7}"/>
          </ac:spMkLst>
        </pc:spChg>
        <pc:spChg chg="add del mod">
          <ac:chgData name="giacomo lorenzo rossi" userId="87fdcc26-a540-4462-a403-e0204cc02d59" providerId="ADAL" clId="{BE66E10B-6745-40AD-B4E8-60096349A60F}" dt="2021-08-13T14:39:01.995" v="436" actId="478"/>
          <ac:spMkLst>
            <pc:docMk/>
            <pc:sldMk cId="2765845486" sldId="282"/>
            <ac:spMk id="8" creationId="{2A2CED51-30AF-4EB6-BD72-BD0AB1AC34E1}"/>
          </ac:spMkLst>
        </pc:spChg>
        <pc:spChg chg="add mod">
          <ac:chgData name="giacomo lorenzo rossi" userId="87fdcc26-a540-4462-a403-e0204cc02d59" providerId="ADAL" clId="{BE66E10B-6745-40AD-B4E8-60096349A60F}" dt="2021-08-13T16:11:21.858" v="6593" actId="27636"/>
          <ac:spMkLst>
            <pc:docMk/>
            <pc:sldMk cId="2765845486" sldId="282"/>
            <ac:spMk id="9" creationId="{7BEAA8B2-E3CB-4697-96F8-F68942873FDF}"/>
          </ac:spMkLst>
        </pc:spChg>
        <pc:picChg chg="add del mod">
          <ac:chgData name="giacomo lorenzo rossi" userId="87fdcc26-a540-4462-a403-e0204cc02d59" providerId="ADAL" clId="{BE66E10B-6745-40AD-B4E8-60096349A60F}" dt="2021-08-13T13:53:35.566" v="6" actId="478"/>
          <ac:picMkLst>
            <pc:docMk/>
            <pc:sldMk cId="2765845486" sldId="282"/>
            <ac:picMk id="5" creationId="{676F0257-48D5-47CD-8801-9947A33639F4}"/>
          </ac:picMkLst>
        </pc:picChg>
        <pc:picChg chg="add mod">
          <ac:chgData name="giacomo lorenzo rossi" userId="87fdcc26-a540-4462-a403-e0204cc02d59" providerId="ADAL" clId="{BE66E10B-6745-40AD-B4E8-60096349A60F}" dt="2021-08-13T15:44:01.627" v="4585" actId="14826"/>
          <ac:picMkLst>
            <pc:docMk/>
            <pc:sldMk cId="2765845486" sldId="282"/>
            <ac:picMk id="11" creationId="{C4987C24-F8D9-4EDB-B530-D94B0608AB44}"/>
          </ac:picMkLst>
        </pc:picChg>
      </pc:sldChg>
      <pc:sldChg chg="addSp delSp modSp mod">
        <pc:chgData name="giacomo lorenzo rossi" userId="87fdcc26-a540-4462-a403-e0204cc02d59" providerId="ADAL" clId="{BE66E10B-6745-40AD-B4E8-60096349A60F}" dt="2021-08-13T16:27:44.185" v="6888" actId="113"/>
        <pc:sldMkLst>
          <pc:docMk/>
          <pc:sldMk cId="2479894401" sldId="283"/>
        </pc:sldMkLst>
        <pc:spChg chg="del">
          <ac:chgData name="giacomo lorenzo rossi" userId="87fdcc26-a540-4462-a403-e0204cc02d59" providerId="ADAL" clId="{BE66E10B-6745-40AD-B4E8-60096349A60F}" dt="2021-08-13T14:39:19.513" v="440" actId="478"/>
          <ac:spMkLst>
            <pc:docMk/>
            <pc:sldMk cId="2479894401" sldId="283"/>
            <ac:spMk id="3" creationId="{ECEEFC79-27B6-4F7F-A799-1DCCC0BF8E8A}"/>
          </ac:spMkLst>
        </pc:spChg>
        <pc:spChg chg="add mod">
          <ac:chgData name="giacomo lorenzo rossi" userId="87fdcc26-a540-4462-a403-e0204cc02d59" providerId="ADAL" clId="{BE66E10B-6745-40AD-B4E8-60096349A60F}" dt="2021-08-13T16:27:44.185" v="6888" actId="113"/>
          <ac:spMkLst>
            <pc:docMk/>
            <pc:sldMk cId="2479894401" sldId="283"/>
            <ac:spMk id="5" creationId="{9F83857C-EB44-4C4C-85FD-05BA3D4ECB62}"/>
          </ac:spMkLst>
        </pc:spChg>
      </pc:sldChg>
      <pc:sldChg chg="modSp new mod ord">
        <pc:chgData name="giacomo lorenzo rossi" userId="87fdcc26-a540-4462-a403-e0204cc02d59" providerId="ADAL" clId="{BE66E10B-6745-40AD-B4E8-60096349A60F}" dt="2021-08-13T16:23:57.568" v="6824" actId="6549"/>
        <pc:sldMkLst>
          <pc:docMk/>
          <pc:sldMk cId="13879887" sldId="284"/>
        </pc:sldMkLst>
        <pc:spChg chg="mod">
          <ac:chgData name="giacomo lorenzo rossi" userId="87fdcc26-a540-4462-a403-e0204cc02d59" providerId="ADAL" clId="{BE66E10B-6745-40AD-B4E8-60096349A60F}" dt="2021-08-13T15:44:53.074" v="4603" actId="20577"/>
          <ac:spMkLst>
            <pc:docMk/>
            <pc:sldMk cId="13879887" sldId="284"/>
            <ac:spMk id="2" creationId="{E8C4AE47-061D-4F39-A052-5DABEC14440E}"/>
          </ac:spMkLst>
        </pc:spChg>
        <pc:spChg chg="mod">
          <ac:chgData name="giacomo lorenzo rossi" userId="87fdcc26-a540-4462-a403-e0204cc02d59" providerId="ADAL" clId="{BE66E10B-6745-40AD-B4E8-60096349A60F}" dt="2021-08-13T16:23:57.568" v="6824" actId="6549"/>
          <ac:spMkLst>
            <pc:docMk/>
            <pc:sldMk cId="13879887" sldId="284"/>
            <ac:spMk id="3" creationId="{DF857503-B4BC-4702-8462-36FE96DA5B1C}"/>
          </ac:spMkLst>
        </pc:spChg>
      </pc:sldChg>
      <pc:sldChg chg="modSp new del mod ord">
        <pc:chgData name="giacomo lorenzo rossi" userId="87fdcc26-a540-4462-a403-e0204cc02d59" providerId="ADAL" clId="{BE66E10B-6745-40AD-B4E8-60096349A60F}" dt="2021-08-13T15:38:29.755" v="4291" actId="2696"/>
        <pc:sldMkLst>
          <pc:docMk/>
          <pc:sldMk cId="2907781173" sldId="285"/>
        </pc:sldMkLst>
        <pc:spChg chg="mod">
          <ac:chgData name="giacomo lorenzo rossi" userId="87fdcc26-a540-4462-a403-e0204cc02d59" providerId="ADAL" clId="{BE66E10B-6745-40AD-B4E8-60096349A60F}" dt="2021-08-13T14:53:11.830" v="1700" actId="20577"/>
          <ac:spMkLst>
            <pc:docMk/>
            <pc:sldMk cId="2907781173" sldId="285"/>
            <ac:spMk id="2" creationId="{E0B2244F-1ECB-478A-90A6-B427C9C92278}"/>
          </ac:spMkLst>
        </pc:spChg>
        <pc:spChg chg="mod">
          <ac:chgData name="giacomo lorenzo rossi" userId="87fdcc26-a540-4462-a403-e0204cc02d59" providerId="ADAL" clId="{BE66E10B-6745-40AD-B4E8-60096349A60F}" dt="2021-08-13T14:53:27.789" v="1762" actId="20577"/>
          <ac:spMkLst>
            <pc:docMk/>
            <pc:sldMk cId="2907781173" sldId="285"/>
            <ac:spMk id="3" creationId="{0DE59552-0B84-4F66-ADDF-41A41BB34AFB}"/>
          </ac:spMkLst>
        </pc:spChg>
      </pc:sldChg>
      <pc:sldChg chg="modSp new mod">
        <pc:chgData name="giacomo lorenzo rossi" userId="87fdcc26-a540-4462-a403-e0204cc02d59" providerId="ADAL" clId="{BE66E10B-6745-40AD-B4E8-60096349A60F}" dt="2021-08-13T16:20:08.642" v="6684" actId="20577"/>
        <pc:sldMkLst>
          <pc:docMk/>
          <pc:sldMk cId="1713732742" sldId="286"/>
        </pc:sldMkLst>
        <pc:spChg chg="mod">
          <ac:chgData name="giacomo lorenzo rossi" userId="87fdcc26-a540-4462-a403-e0204cc02d59" providerId="ADAL" clId="{BE66E10B-6745-40AD-B4E8-60096349A60F}" dt="2021-08-13T15:01:04.075" v="2202" actId="20577"/>
          <ac:spMkLst>
            <pc:docMk/>
            <pc:sldMk cId="1713732742" sldId="286"/>
            <ac:spMk id="2" creationId="{59C1D4F6-4E61-44FC-9CFC-5F5F67B0B4E4}"/>
          </ac:spMkLst>
        </pc:spChg>
        <pc:spChg chg="mod">
          <ac:chgData name="giacomo lorenzo rossi" userId="87fdcc26-a540-4462-a403-e0204cc02d59" providerId="ADAL" clId="{BE66E10B-6745-40AD-B4E8-60096349A60F}" dt="2021-08-13T16:20:08.642" v="6684" actId="20577"/>
          <ac:spMkLst>
            <pc:docMk/>
            <pc:sldMk cId="1713732742" sldId="286"/>
            <ac:spMk id="3" creationId="{A92A3490-E97E-4810-8DFD-65609515FC3F}"/>
          </ac:spMkLst>
        </pc:spChg>
      </pc:sldChg>
      <pc:sldChg chg="modSp new mod">
        <pc:chgData name="giacomo lorenzo rossi" userId="87fdcc26-a540-4462-a403-e0204cc02d59" providerId="ADAL" clId="{BE66E10B-6745-40AD-B4E8-60096349A60F}" dt="2021-08-13T16:10:34.851" v="6507" actId="27636"/>
        <pc:sldMkLst>
          <pc:docMk/>
          <pc:sldMk cId="3610044327" sldId="287"/>
        </pc:sldMkLst>
        <pc:spChg chg="mod">
          <ac:chgData name="giacomo lorenzo rossi" userId="87fdcc26-a540-4462-a403-e0204cc02d59" providerId="ADAL" clId="{BE66E10B-6745-40AD-B4E8-60096349A60F}" dt="2021-08-13T15:09:18.223" v="2638" actId="20577"/>
          <ac:spMkLst>
            <pc:docMk/>
            <pc:sldMk cId="3610044327" sldId="287"/>
            <ac:spMk id="2" creationId="{95C7EE42-A5F4-4073-9A4A-97E128DB5D0E}"/>
          </ac:spMkLst>
        </pc:spChg>
        <pc:spChg chg="mod">
          <ac:chgData name="giacomo lorenzo rossi" userId="87fdcc26-a540-4462-a403-e0204cc02d59" providerId="ADAL" clId="{BE66E10B-6745-40AD-B4E8-60096349A60F}" dt="2021-08-13T16:10:34.851" v="6507" actId="27636"/>
          <ac:spMkLst>
            <pc:docMk/>
            <pc:sldMk cId="3610044327" sldId="287"/>
            <ac:spMk id="3" creationId="{0ADCCB4C-85FE-4257-AF02-5F798D499076}"/>
          </ac:spMkLst>
        </pc:spChg>
      </pc:sldChg>
      <pc:sldChg chg="addSp modSp new mod">
        <pc:chgData name="giacomo lorenzo rossi" userId="87fdcc26-a540-4462-a403-e0204cc02d59" providerId="ADAL" clId="{BE66E10B-6745-40AD-B4E8-60096349A60F}" dt="2021-08-13T16:08:27.654" v="6300" actId="20577"/>
        <pc:sldMkLst>
          <pc:docMk/>
          <pc:sldMk cId="3363090118" sldId="288"/>
        </pc:sldMkLst>
        <pc:spChg chg="mod">
          <ac:chgData name="giacomo lorenzo rossi" userId="87fdcc26-a540-4462-a403-e0204cc02d59" providerId="ADAL" clId="{BE66E10B-6745-40AD-B4E8-60096349A60F}" dt="2021-08-13T15:16:07.117" v="3001" actId="20577"/>
          <ac:spMkLst>
            <pc:docMk/>
            <pc:sldMk cId="3363090118" sldId="288"/>
            <ac:spMk id="2" creationId="{1C6EB003-5B7E-43D2-B989-F444FDA1BF1F}"/>
          </ac:spMkLst>
        </pc:spChg>
        <pc:spChg chg="mod">
          <ac:chgData name="giacomo lorenzo rossi" userId="87fdcc26-a540-4462-a403-e0204cc02d59" providerId="ADAL" clId="{BE66E10B-6745-40AD-B4E8-60096349A60F}" dt="2021-08-13T16:08:27.654" v="6300" actId="20577"/>
          <ac:spMkLst>
            <pc:docMk/>
            <pc:sldMk cId="3363090118" sldId="288"/>
            <ac:spMk id="3" creationId="{C5BD1469-5802-4E01-AAC7-5693FD3767D2}"/>
          </ac:spMkLst>
        </pc:spChg>
        <pc:picChg chg="add mod">
          <ac:chgData name="giacomo lorenzo rossi" userId="87fdcc26-a540-4462-a403-e0204cc02d59" providerId="ADAL" clId="{BE66E10B-6745-40AD-B4E8-60096349A60F}" dt="2021-08-13T15:41:54.961" v="4570" actId="1076"/>
          <ac:picMkLst>
            <pc:docMk/>
            <pc:sldMk cId="3363090118" sldId="288"/>
            <ac:picMk id="5" creationId="{B2629A58-8FF5-4DAE-88F3-34056F048FF7}"/>
          </ac:picMkLst>
        </pc:picChg>
      </pc:sldChg>
      <pc:sldChg chg="modSp new mod addCm delCm">
        <pc:chgData name="giacomo lorenzo rossi" userId="87fdcc26-a540-4462-a403-e0204cc02d59" providerId="ADAL" clId="{BE66E10B-6745-40AD-B4E8-60096349A60F}" dt="2021-08-13T16:25:16.559" v="6884" actId="20577"/>
        <pc:sldMkLst>
          <pc:docMk/>
          <pc:sldMk cId="2440935256" sldId="289"/>
        </pc:sldMkLst>
        <pc:spChg chg="mod">
          <ac:chgData name="giacomo lorenzo rossi" userId="87fdcc26-a540-4462-a403-e0204cc02d59" providerId="ADAL" clId="{BE66E10B-6745-40AD-B4E8-60096349A60F}" dt="2021-08-13T15:35:28.887" v="3718" actId="20577"/>
          <ac:spMkLst>
            <pc:docMk/>
            <pc:sldMk cId="2440935256" sldId="289"/>
            <ac:spMk id="2" creationId="{38ECBF63-3150-465F-9CE3-DEC7AA8A1AC5}"/>
          </ac:spMkLst>
        </pc:spChg>
        <pc:spChg chg="mod">
          <ac:chgData name="giacomo lorenzo rossi" userId="87fdcc26-a540-4462-a403-e0204cc02d59" providerId="ADAL" clId="{BE66E10B-6745-40AD-B4E8-60096349A60F}" dt="2021-08-13T16:25:16.559" v="6884" actId="20577"/>
          <ac:spMkLst>
            <pc:docMk/>
            <pc:sldMk cId="2440935256" sldId="289"/>
            <ac:spMk id="3" creationId="{27AA0D03-214A-48BA-8919-49C9596E53A0}"/>
          </ac:spMkLst>
        </pc:spChg>
      </pc:sldChg>
    </pc:docChg>
  </pc:docChgLst>
  <pc:docChgLst>
    <pc:chgData name="giacomo lorenzo rossi" userId="87fdcc26-a540-4462-a403-e0204cc02d59" providerId="ADAL" clId="{5804DE6E-DAD8-4704-A46B-29C85D06A4D7}"/>
    <pc:docChg chg="undo custSel addSld delSld modSld">
      <pc:chgData name="giacomo lorenzo rossi" userId="87fdcc26-a540-4462-a403-e0204cc02d59" providerId="ADAL" clId="{5804DE6E-DAD8-4704-A46B-29C85D06A4D7}" dt="2021-08-12T17:04:21.404" v="117"/>
      <pc:docMkLst>
        <pc:docMk/>
      </pc:docMkLst>
      <pc:sldChg chg="modSp mod">
        <pc:chgData name="giacomo lorenzo rossi" userId="87fdcc26-a540-4462-a403-e0204cc02d59" providerId="ADAL" clId="{5804DE6E-DAD8-4704-A46B-29C85D06A4D7}" dt="2021-08-12T17:02:39.002" v="22" actId="20577"/>
        <pc:sldMkLst>
          <pc:docMk/>
          <pc:sldMk cId="1297634483" sldId="257"/>
        </pc:sldMkLst>
        <pc:spChg chg="mod">
          <ac:chgData name="giacomo lorenzo rossi" userId="87fdcc26-a540-4462-a403-e0204cc02d59" providerId="ADAL" clId="{5804DE6E-DAD8-4704-A46B-29C85D06A4D7}" dt="2021-08-12T17:02:39.002" v="22" actId="20577"/>
          <ac:spMkLst>
            <pc:docMk/>
            <pc:sldMk cId="1297634483" sldId="257"/>
            <ac:spMk id="2" creationId="{0AA5AFC6-B183-49CE-9A32-B2EA4531323E}"/>
          </ac:spMkLst>
        </pc:spChg>
      </pc:sldChg>
      <pc:sldChg chg="modSp mod">
        <pc:chgData name="giacomo lorenzo rossi" userId="87fdcc26-a540-4462-a403-e0204cc02d59" providerId="ADAL" clId="{5804DE6E-DAD8-4704-A46B-29C85D06A4D7}" dt="2021-08-12T17:02:48.917" v="41" actId="5793"/>
        <pc:sldMkLst>
          <pc:docMk/>
          <pc:sldMk cId="144848685" sldId="258"/>
        </pc:sldMkLst>
        <pc:spChg chg="mod">
          <ac:chgData name="giacomo lorenzo rossi" userId="87fdcc26-a540-4462-a403-e0204cc02d59" providerId="ADAL" clId="{5804DE6E-DAD8-4704-A46B-29C85D06A4D7}" dt="2021-08-12T17:02:48.917" v="41" actId="5793"/>
          <ac:spMkLst>
            <pc:docMk/>
            <pc:sldMk cId="144848685" sldId="258"/>
            <ac:spMk id="3" creationId="{630D8A0F-FAAB-454B-8B23-241E0807F333}"/>
          </ac:spMkLst>
        </pc:spChg>
      </pc:sldChg>
      <pc:sldChg chg="del">
        <pc:chgData name="giacomo lorenzo rossi" userId="87fdcc26-a540-4462-a403-e0204cc02d59" providerId="ADAL" clId="{5804DE6E-DAD8-4704-A46B-29C85D06A4D7}" dt="2021-08-12T17:02:53.003" v="43" actId="47"/>
        <pc:sldMkLst>
          <pc:docMk/>
          <pc:sldMk cId="4243021707" sldId="259"/>
        </pc:sldMkLst>
      </pc:sldChg>
      <pc:sldChg chg="del">
        <pc:chgData name="giacomo lorenzo rossi" userId="87fdcc26-a540-4462-a403-e0204cc02d59" providerId="ADAL" clId="{5804DE6E-DAD8-4704-A46B-29C85D06A4D7}" dt="2021-08-12T17:02:54.063" v="45" actId="47"/>
        <pc:sldMkLst>
          <pc:docMk/>
          <pc:sldMk cId="3976041559" sldId="260"/>
        </pc:sldMkLst>
      </pc:sldChg>
      <pc:sldChg chg="del">
        <pc:chgData name="giacomo lorenzo rossi" userId="87fdcc26-a540-4462-a403-e0204cc02d59" providerId="ADAL" clId="{5804DE6E-DAD8-4704-A46B-29C85D06A4D7}" dt="2021-08-12T17:02:56.199" v="51" actId="47"/>
        <pc:sldMkLst>
          <pc:docMk/>
          <pc:sldMk cId="1058539088" sldId="261"/>
        </pc:sldMkLst>
      </pc:sldChg>
      <pc:sldChg chg="del">
        <pc:chgData name="giacomo lorenzo rossi" userId="87fdcc26-a540-4462-a403-e0204cc02d59" providerId="ADAL" clId="{5804DE6E-DAD8-4704-A46B-29C85D06A4D7}" dt="2021-08-12T17:02:56.494" v="52" actId="47"/>
        <pc:sldMkLst>
          <pc:docMk/>
          <pc:sldMk cId="3052855572" sldId="262"/>
        </pc:sldMkLst>
      </pc:sldChg>
      <pc:sldChg chg="modSp mod">
        <pc:chgData name="giacomo lorenzo rossi" userId="87fdcc26-a540-4462-a403-e0204cc02d59" providerId="ADAL" clId="{5804DE6E-DAD8-4704-A46B-29C85D06A4D7}" dt="2021-08-12T17:04:21.404" v="117"/>
        <pc:sldMkLst>
          <pc:docMk/>
          <pc:sldMk cId="2516145181" sldId="263"/>
        </pc:sldMkLst>
        <pc:spChg chg="mod">
          <ac:chgData name="giacomo lorenzo rossi" userId="87fdcc26-a540-4462-a403-e0204cc02d59" providerId="ADAL" clId="{5804DE6E-DAD8-4704-A46B-29C85D06A4D7}" dt="2021-08-12T17:04:21.404" v="117"/>
          <ac:spMkLst>
            <pc:docMk/>
            <pc:sldMk cId="2516145181" sldId="263"/>
            <ac:spMk id="3" creationId="{96862937-3572-4242-8185-CA7755A2DD66}"/>
          </ac:spMkLst>
        </pc:spChg>
      </pc:sldChg>
      <pc:sldChg chg="del">
        <pc:chgData name="giacomo lorenzo rossi" userId="87fdcc26-a540-4462-a403-e0204cc02d59" providerId="ADAL" clId="{5804DE6E-DAD8-4704-A46B-29C85D06A4D7}" dt="2021-08-12T17:02:55.246" v="48" actId="47"/>
        <pc:sldMkLst>
          <pc:docMk/>
          <pc:sldMk cId="752233960" sldId="264"/>
        </pc:sldMkLst>
      </pc:sldChg>
      <pc:sldChg chg="del">
        <pc:chgData name="giacomo lorenzo rossi" userId="87fdcc26-a540-4462-a403-e0204cc02d59" providerId="ADAL" clId="{5804DE6E-DAD8-4704-A46B-29C85D06A4D7}" dt="2021-08-12T17:02:55.599" v="49" actId="47"/>
        <pc:sldMkLst>
          <pc:docMk/>
          <pc:sldMk cId="1164549268" sldId="265"/>
        </pc:sldMkLst>
      </pc:sldChg>
      <pc:sldChg chg="del">
        <pc:chgData name="giacomo lorenzo rossi" userId="87fdcc26-a540-4462-a403-e0204cc02d59" providerId="ADAL" clId="{5804DE6E-DAD8-4704-A46B-29C85D06A4D7}" dt="2021-08-12T17:02:55.894" v="50" actId="47"/>
        <pc:sldMkLst>
          <pc:docMk/>
          <pc:sldMk cId="2274365484" sldId="266"/>
        </pc:sldMkLst>
      </pc:sldChg>
      <pc:sldChg chg="del">
        <pc:chgData name="giacomo lorenzo rossi" userId="87fdcc26-a540-4462-a403-e0204cc02d59" providerId="ADAL" clId="{5804DE6E-DAD8-4704-A46B-29C85D06A4D7}" dt="2021-08-12T17:02:54.519" v="46" actId="47"/>
        <pc:sldMkLst>
          <pc:docMk/>
          <pc:sldMk cId="2376351389" sldId="267"/>
        </pc:sldMkLst>
      </pc:sldChg>
      <pc:sldChg chg="del">
        <pc:chgData name="giacomo lorenzo rossi" userId="87fdcc26-a540-4462-a403-e0204cc02d59" providerId="ADAL" clId="{5804DE6E-DAD8-4704-A46B-29C85D06A4D7}" dt="2021-08-12T17:02:54.887" v="47" actId="47"/>
        <pc:sldMkLst>
          <pc:docMk/>
          <pc:sldMk cId="1517877151" sldId="268"/>
        </pc:sldMkLst>
      </pc:sldChg>
      <pc:sldChg chg="del">
        <pc:chgData name="giacomo lorenzo rossi" userId="87fdcc26-a540-4462-a403-e0204cc02d59" providerId="ADAL" clId="{5804DE6E-DAD8-4704-A46B-29C85D06A4D7}" dt="2021-08-12T17:02:53.584" v="44" actId="47"/>
        <pc:sldMkLst>
          <pc:docMk/>
          <pc:sldMk cId="1165353435" sldId="269"/>
        </pc:sldMkLst>
      </pc:sldChg>
      <pc:sldChg chg="del">
        <pc:chgData name="giacomo lorenzo rossi" userId="87fdcc26-a540-4462-a403-e0204cc02d59" providerId="ADAL" clId="{5804DE6E-DAD8-4704-A46B-29C85D06A4D7}" dt="2021-08-12T17:02:52.056" v="42" actId="47"/>
        <pc:sldMkLst>
          <pc:docMk/>
          <pc:sldMk cId="2698298215" sldId="271"/>
        </pc:sldMkLst>
      </pc:sldChg>
      <pc:sldChg chg="del">
        <pc:chgData name="giacomo lorenzo rossi" userId="87fdcc26-a540-4462-a403-e0204cc02d59" providerId="ADAL" clId="{5804DE6E-DAD8-4704-A46B-29C85D06A4D7}" dt="2021-08-12T17:02:56.790" v="53" actId="47"/>
        <pc:sldMkLst>
          <pc:docMk/>
          <pc:sldMk cId="1668251137" sldId="273"/>
        </pc:sldMkLst>
      </pc:sldChg>
      <pc:sldChg chg="add del">
        <pc:chgData name="giacomo lorenzo rossi" userId="87fdcc26-a540-4462-a403-e0204cc02d59" providerId="ADAL" clId="{5804DE6E-DAD8-4704-A46B-29C85D06A4D7}" dt="2021-08-12T17:03:03.747" v="59" actId="47"/>
        <pc:sldMkLst>
          <pc:docMk/>
          <pc:sldMk cId="2372736967" sldId="274"/>
        </pc:sldMkLst>
      </pc:sldChg>
      <pc:sldChg chg="add del">
        <pc:chgData name="giacomo lorenzo rossi" userId="87fdcc26-a540-4462-a403-e0204cc02d59" providerId="ADAL" clId="{5804DE6E-DAD8-4704-A46B-29C85D06A4D7}" dt="2021-08-12T17:03:05.679" v="60" actId="47"/>
        <pc:sldMkLst>
          <pc:docMk/>
          <pc:sldMk cId="3921014802" sldId="275"/>
        </pc:sldMkLst>
      </pc:sldChg>
      <pc:sldChg chg="add del">
        <pc:chgData name="giacomo lorenzo rossi" userId="87fdcc26-a540-4462-a403-e0204cc02d59" providerId="ADAL" clId="{5804DE6E-DAD8-4704-A46B-29C85D06A4D7}" dt="2021-08-12T17:03:03.122" v="57" actId="47"/>
        <pc:sldMkLst>
          <pc:docMk/>
          <pc:sldMk cId="2646355487" sldId="276"/>
        </pc:sldMkLst>
      </pc:sldChg>
      <pc:sldChg chg="del">
        <pc:chgData name="giacomo lorenzo rossi" userId="87fdcc26-a540-4462-a403-e0204cc02d59" providerId="ADAL" clId="{5804DE6E-DAD8-4704-A46B-29C85D06A4D7}" dt="2021-08-12T17:03:06.542" v="61" actId="47"/>
        <pc:sldMkLst>
          <pc:docMk/>
          <pc:sldMk cId="2943194255" sldId="277"/>
        </pc:sldMkLst>
      </pc:sldChg>
      <pc:sldChg chg="del">
        <pc:chgData name="giacomo lorenzo rossi" userId="87fdcc26-a540-4462-a403-e0204cc02d59" providerId="ADAL" clId="{5804DE6E-DAD8-4704-A46B-29C85D06A4D7}" dt="2021-08-12T17:03:07.974" v="62" actId="47"/>
        <pc:sldMkLst>
          <pc:docMk/>
          <pc:sldMk cId="2400869041" sldId="279"/>
        </pc:sldMkLst>
      </pc:sldChg>
      <pc:sldChg chg="del">
        <pc:chgData name="giacomo lorenzo rossi" userId="87fdcc26-a540-4462-a403-e0204cc02d59" providerId="ADAL" clId="{5804DE6E-DAD8-4704-A46B-29C85D06A4D7}" dt="2021-08-12T17:03:08.721" v="63" actId="47"/>
        <pc:sldMkLst>
          <pc:docMk/>
          <pc:sldMk cId="2633554076" sldId="280"/>
        </pc:sldMkLst>
      </pc:sldChg>
      <pc:sldChg chg="del">
        <pc:chgData name="giacomo lorenzo rossi" userId="87fdcc26-a540-4462-a403-e0204cc02d59" providerId="ADAL" clId="{5804DE6E-DAD8-4704-A46B-29C85D06A4D7}" dt="2021-08-12T17:03:09.358" v="64" actId="47"/>
        <pc:sldMkLst>
          <pc:docMk/>
          <pc:sldMk cId="711624975" sldId="28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AB881E-7766-4B82-BC5C-3EC0CE65B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777F8CE-2719-4690-B113-DF9EDC351C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CDC1B43-2736-4EA8-96A7-DC282A822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372A-EB00-4A1E-AFD1-AF4DA5651DEB}" type="datetimeFigureOut">
              <a:rPr lang="it-IT" smtClean="0"/>
              <a:t>12/08/2021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7A2B894-DDDF-4D35-B214-D861C36FD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42B84D-5398-4FF9-AABE-75936D44B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446B-B534-4BEE-9097-2262D2018B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6740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424E87-F0ED-4D57-BBE0-E09099EB6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DBFCC47-21A9-471E-9FD9-18D2BCFC3B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0DB4FC-16C8-4F80-BB2A-AA715196E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372A-EB00-4A1E-AFD1-AF4DA5651DEB}" type="datetimeFigureOut">
              <a:rPr lang="it-IT" smtClean="0"/>
              <a:t>12/08/2021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A8AD75C-95D7-4437-83C2-7CE81A0DD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F96C6AE-10E1-4988-8351-DDD6E5A01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446B-B534-4BEE-9097-2262D2018B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2991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EC81E0F-BFCD-497B-AA77-05063A54B5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B0AB461-22FF-45EA-803A-13D7659CB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2C6920-44F9-4DFF-B10C-7D9940B39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372A-EB00-4A1E-AFD1-AF4DA5651DEB}" type="datetimeFigureOut">
              <a:rPr lang="it-IT" smtClean="0"/>
              <a:t>12/08/2021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23F746E-4E65-4349-BEB2-4DF1E0316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F7484D1-C351-4B6D-838F-CA42D4351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446B-B534-4BEE-9097-2262D2018B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2264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12DFCE-7310-48FC-8B56-CC525D121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295BD6-1C43-4ED3-B714-534AD1D41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1B559BB-07A3-4EAD-8C4B-2260D6AE0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372A-EB00-4A1E-AFD1-AF4DA5651DEB}" type="datetimeFigureOut">
              <a:rPr lang="it-IT" smtClean="0"/>
              <a:t>12/08/2021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1132A3C-A44C-42D9-836F-C348C85E3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762C4FB-8E7A-4367-A5E4-07973BD66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446B-B534-4BEE-9097-2262D2018B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3577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A7CCFF-CC5D-47F3-813A-5E9FC307D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D806821-D5A0-41B5-92AB-5216B66BD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3685CA0-2DF1-43EE-8876-37BD2AB4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372A-EB00-4A1E-AFD1-AF4DA5651DEB}" type="datetimeFigureOut">
              <a:rPr lang="it-IT" smtClean="0"/>
              <a:t>12/08/2021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5F4B8F2-9ADD-45DC-83DD-F82E3E8A7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D8ED370-AD79-4FD3-A6E2-F633FF6CC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446B-B534-4BEE-9097-2262D2018B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6062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7C3F6A-7001-41C3-9A6F-AF3E81B3A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79B31F-1A8E-4E39-B066-BA28386DEF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68F666A-41A3-4F93-BAC6-939F084E7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F0B8485-7DDD-4615-BB6E-0C5BF585A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372A-EB00-4A1E-AFD1-AF4DA5651DEB}" type="datetimeFigureOut">
              <a:rPr lang="it-IT" smtClean="0"/>
              <a:t>12/08/2021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88B3801-B171-4DE4-88C8-589945AC1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6ED17FD-CDCA-4CBE-B4E0-FF90C2ABD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446B-B534-4BEE-9097-2262D2018B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2578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0B74BF-2DF6-4043-B858-8CA36824B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29BE30A-0E9C-44AD-A240-27C821EDD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4A160C4-47B9-411E-A26C-915F9787E5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472A48B-9FB6-4335-BF54-E35F87B4B8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18F908B-0321-4880-B4FE-545F7D30E9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80802E9-ECB2-4B7B-9C76-B6D7DFDF5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372A-EB00-4A1E-AFD1-AF4DA5651DEB}" type="datetimeFigureOut">
              <a:rPr lang="it-IT" smtClean="0"/>
              <a:t>12/08/2021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C8B24DB-6120-4793-9F8C-757222E6F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C2224AE-48E4-4ECA-ABF6-B20548E03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446B-B534-4BEE-9097-2262D2018B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48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57FA8C-313D-40C1-9B1C-4A63D0FFA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5DF32B4-8C7B-485D-81AF-865F214A3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372A-EB00-4A1E-AFD1-AF4DA5651DEB}" type="datetimeFigureOut">
              <a:rPr lang="it-IT" smtClean="0"/>
              <a:t>12/08/2021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4C71210-25E8-4AF0-A8CF-F8944A4A9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FD0F7DB-18C3-45FD-8829-99924E435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446B-B534-4BEE-9097-2262D2018B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5312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893B233-5321-4AB2-9B1E-C21FA41D6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372A-EB00-4A1E-AFD1-AF4DA5651DEB}" type="datetimeFigureOut">
              <a:rPr lang="it-IT" smtClean="0"/>
              <a:t>12/08/2021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6A49449-CF4B-4C45-A134-7BC8E72F2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D7C1CBD-38FD-4A80-A4EE-73C178971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446B-B534-4BEE-9097-2262D2018B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8005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116A78-7446-4487-9E92-77C3727C6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1142D2-D406-4ACB-A213-5F87475EE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E77C3C7-5DE0-4840-AB52-40961EC73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FD8F074-B577-4212-BC99-7DA664E37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372A-EB00-4A1E-AFD1-AF4DA5651DEB}" type="datetimeFigureOut">
              <a:rPr lang="it-IT" smtClean="0"/>
              <a:t>12/08/2021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475A2AA-8AC5-4227-B66B-E6EB46052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C067372-7B05-4079-97E1-7FB98FAE6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446B-B534-4BEE-9097-2262D2018B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9114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AFEB8C-CA66-45EE-8EA8-1EAAB1E16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D167CD4-D69F-48EC-81C8-B767B55B52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594CD5C-C2A2-4F33-A40E-C69EBBE08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B8DC0D8-C7A9-44EF-81EC-DD77CE848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372A-EB00-4A1E-AFD1-AF4DA5651DEB}" type="datetimeFigureOut">
              <a:rPr lang="it-IT" smtClean="0"/>
              <a:t>12/08/2021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686FCCB-9374-4EFB-9056-1AFD2D12A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C4BDFBC-C177-4ECD-9EC7-B869379E2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446B-B534-4BEE-9097-2262D2018B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1289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22B9C11-6EC3-4BD9-AA08-6FFEA5FE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D2ED851-91D8-42CF-94DC-3DA3518F2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AA6374B-BDB7-4C50-AEA0-5F3D8E32C6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9372A-EB00-4A1E-AFD1-AF4DA5651DEB}" type="datetimeFigureOut">
              <a:rPr lang="it-IT" smtClean="0"/>
              <a:t>12/08/2021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7963254-D7E7-469F-9910-3B957F6AAA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4A9E148-8F83-4983-9BDA-C19B4D0C4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0446B-B534-4BEE-9097-2262D2018B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1754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narcloud.io/dashboard?id=redjack96_RampartProcessControlChart" TargetMode="External"/><Relationship Id="rId2" Type="http://schemas.openxmlformats.org/officeDocument/2006/relationships/hyperlink" Target="https://github.com/redjack96/RampartProcessControlChar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A5AFC6-B183-49CE-9A32-B2EA453132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Deliverable 1</a:t>
            </a:r>
            <a:br>
              <a:rPr lang="it-IT" dirty="0"/>
            </a:br>
            <a:r>
              <a:rPr lang="it-IT" dirty="0" err="1"/>
              <a:t>Process</a:t>
            </a:r>
            <a:r>
              <a:rPr lang="it-IT" dirty="0"/>
              <a:t> Control Chart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84DC331-542E-4177-A3AC-5AD1E16846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ISW2 – Davide Falessi</a:t>
            </a:r>
          </a:p>
          <a:p>
            <a:r>
              <a:rPr lang="it-IT" dirty="0"/>
              <a:t>Rossi Giacomo Lorenzo - 0292400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B1237BA-BD70-4990-A0F8-D8DC29126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1870B-CDBE-4B2A-A5FC-6FCB6E41AFF4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7634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C7EE42-A5F4-4073-9A4A-97E128DB5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Altri Risultati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ADCCB4C-85FE-4257-AF02-5F798D499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dirty="0"/>
              <a:t>Numero di commit </a:t>
            </a:r>
            <a:r>
              <a:rPr lang="it-IT" dirty="0" err="1"/>
              <a:t>git</a:t>
            </a:r>
            <a:r>
              <a:rPr lang="it-IT" dirty="0"/>
              <a:t>: 8011</a:t>
            </a:r>
          </a:p>
          <a:p>
            <a:r>
              <a:rPr lang="it-IT" dirty="0"/>
              <a:t>Numero di revisioni </a:t>
            </a:r>
            <a:r>
              <a:rPr lang="it-IT" dirty="0" err="1"/>
              <a:t>svn</a:t>
            </a:r>
            <a:r>
              <a:rPr lang="it-IT" dirty="0"/>
              <a:t>: 1002</a:t>
            </a:r>
          </a:p>
          <a:p>
            <a:r>
              <a:rPr lang="it-IT" dirty="0"/>
              <a:t>Numero totale di commit/revisioni: 9013</a:t>
            </a:r>
          </a:p>
          <a:p>
            <a:r>
              <a:rPr lang="it-IT" dirty="0"/>
              <a:t>Numero di commit </a:t>
            </a:r>
            <a:r>
              <a:rPr lang="it-IT" dirty="0" err="1"/>
              <a:t>git</a:t>
            </a:r>
            <a:r>
              <a:rPr lang="it-IT" dirty="0"/>
              <a:t> con almeno un </a:t>
            </a:r>
            <a:r>
              <a:rPr lang="it-IT" dirty="0" err="1"/>
              <a:t>fixed</a:t>
            </a:r>
            <a:r>
              <a:rPr lang="it-IT" dirty="0"/>
              <a:t> ticket nel messaggio: 316 - 3,94 % sul totale dei commit </a:t>
            </a:r>
            <a:r>
              <a:rPr lang="it-IT" dirty="0" err="1"/>
              <a:t>git</a:t>
            </a:r>
            <a:r>
              <a:rPr lang="it-IT" dirty="0"/>
              <a:t>. 3,51 % sul totale dei commit/</a:t>
            </a:r>
            <a:r>
              <a:rPr lang="it-IT" dirty="0" err="1"/>
              <a:t>revisions</a:t>
            </a:r>
            <a:endParaRPr lang="it-IT" dirty="0"/>
          </a:p>
          <a:p>
            <a:r>
              <a:rPr lang="it-IT" dirty="0"/>
              <a:t>Numero di revisioni </a:t>
            </a:r>
            <a:r>
              <a:rPr lang="it-IT" dirty="0" err="1"/>
              <a:t>svn</a:t>
            </a:r>
            <a:r>
              <a:rPr lang="it-IT" dirty="0"/>
              <a:t> con almeno un </a:t>
            </a:r>
            <a:r>
              <a:rPr lang="it-IT" dirty="0" err="1"/>
              <a:t>fixed</a:t>
            </a:r>
            <a:r>
              <a:rPr lang="it-IT" dirty="0"/>
              <a:t> ticket nel messaggio: 203 - 20,26 % sul totale delle revisioni </a:t>
            </a:r>
            <a:r>
              <a:rPr lang="it-IT" dirty="0" err="1"/>
              <a:t>svn</a:t>
            </a:r>
            <a:r>
              <a:rPr lang="it-IT" dirty="0"/>
              <a:t>. 2,25 % sul totale dei commit/</a:t>
            </a:r>
            <a:r>
              <a:rPr lang="it-IT" dirty="0" err="1"/>
              <a:t>revisions</a:t>
            </a:r>
            <a:endParaRPr lang="it-IT" dirty="0"/>
          </a:p>
          <a:p>
            <a:r>
              <a:rPr lang="it-IT" dirty="0"/>
              <a:t>Numero di revisioni </a:t>
            </a:r>
            <a:r>
              <a:rPr lang="it-IT" dirty="0" err="1"/>
              <a:t>svn</a:t>
            </a:r>
            <a:r>
              <a:rPr lang="it-IT" dirty="0"/>
              <a:t> che hanno risolto un ticket mai risolto da commit </a:t>
            </a:r>
            <a:r>
              <a:rPr lang="it-IT" dirty="0" err="1"/>
              <a:t>git</a:t>
            </a:r>
            <a:r>
              <a:rPr lang="it-IT" dirty="0"/>
              <a:t>: 0</a:t>
            </a:r>
          </a:p>
          <a:p>
            <a:r>
              <a:rPr lang="it-IT" dirty="0"/>
              <a:t>Numero di commit </a:t>
            </a:r>
            <a:r>
              <a:rPr lang="it-IT" dirty="0" err="1"/>
              <a:t>git</a:t>
            </a:r>
            <a:r>
              <a:rPr lang="it-IT" dirty="0"/>
              <a:t> che hanno risolto un ticket mai risolto da revisioni </a:t>
            </a:r>
            <a:r>
              <a:rPr lang="it-IT" dirty="0" err="1"/>
              <a:t>svn</a:t>
            </a:r>
            <a:r>
              <a:rPr lang="it-IT" dirty="0"/>
              <a:t>: 11</a:t>
            </a:r>
          </a:p>
          <a:p>
            <a:r>
              <a:rPr lang="it-IT" dirty="0"/>
              <a:t>Numero di </a:t>
            </a:r>
            <a:r>
              <a:rPr lang="it-IT" dirty="0" err="1"/>
              <a:t>JiraTicket</a:t>
            </a:r>
            <a:r>
              <a:rPr lang="it-IT" dirty="0"/>
              <a:t> che hanno </a:t>
            </a:r>
            <a:r>
              <a:rPr lang="it-IT" dirty="0" err="1"/>
              <a:t>resolution</a:t>
            </a:r>
            <a:r>
              <a:rPr lang="it-IT" dirty="0"/>
              <a:t> = </a:t>
            </a:r>
            <a:r>
              <a:rPr lang="it-IT" dirty="0" err="1"/>
              <a:t>fixed</a:t>
            </a:r>
            <a:r>
              <a:rPr lang="it-IT" dirty="0"/>
              <a:t> e che hanno almeno un commit con il suo ticket id nel messaggio: 174 (di cui 1 </a:t>
            </a:r>
            <a:r>
              <a:rPr lang="it-IT" dirty="0" err="1"/>
              <a:t>fixati</a:t>
            </a:r>
            <a:r>
              <a:rPr lang="it-IT" dirty="0"/>
              <a:t> in una release non ancora rilasciata), sul totale 60,63 % dei </a:t>
            </a:r>
            <a:r>
              <a:rPr lang="it-IT" dirty="0" err="1"/>
              <a:t>fixed</a:t>
            </a:r>
            <a:r>
              <a:rPr lang="it-IT" dirty="0"/>
              <a:t> tickets</a:t>
            </a:r>
          </a:p>
          <a:p>
            <a:r>
              <a:rPr lang="it-IT" dirty="0"/>
              <a:t>Numero di </a:t>
            </a:r>
            <a:r>
              <a:rPr lang="it-IT" dirty="0" err="1"/>
              <a:t>JiraTicket</a:t>
            </a:r>
            <a:r>
              <a:rPr lang="it-IT" dirty="0"/>
              <a:t> che hanno </a:t>
            </a:r>
            <a:r>
              <a:rPr lang="it-IT" dirty="0" err="1"/>
              <a:t>resolution</a:t>
            </a:r>
            <a:r>
              <a:rPr lang="it-IT" dirty="0"/>
              <a:t> = </a:t>
            </a:r>
            <a:r>
              <a:rPr lang="it-IT" dirty="0" err="1"/>
              <a:t>fixed</a:t>
            </a:r>
            <a:r>
              <a:rPr lang="it-IT" dirty="0"/>
              <a:t> ma che non hanno nessun commit con il suo ticket id nel messaggio: 113, sul totale 39,37 % dei </a:t>
            </a:r>
            <a:r>
              <a:rPr lang="it-IT" dirty="0" err="1"/>
              <a:t>fixed</a:t>
            </a:r>
            <a:r>
              <a:rPr lang="it-IT" dirty="0"/>
              <a:t> tickets</a:t>
            </a:r>
          </a:p>
        </p:txBody>
      </p:sp>
    </p:spTree>
    <p:extLst>
      <p:ext uri="{BB962C8B-B14F-4D97-AF65-F5344CB8AC3E}">
        <p14:creationId xmlns:p14="http://schemas.microsoft.com/office/powerpoint/2010/main" val="3610044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3A86DD-01E1-4366-96A0-EABFC2546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Discussione dei risultati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66E89D5-E8A6-4EFA-B847-228BEE140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1870B-CDBE-4B2A-A5FC-6FCB6E41AFF4}" type="slidenum">
              <a:rPr lang="it-IT" smtClean="0"/>
              <a:t>11</a:t>
            </a:fld>
            <a:endParaRPr lang="it-IT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9F83857C-EB44-4C4C-85FD-05BA3D4EC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815" y="1770917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it-IT" dirty="0"/>
              <a:t>In totale i </a:t>
            </a:r>
            <a:r>
              <a:rPr lang="it-IT" dirty="0" err="1"/>
              <a:t>git</a:t>
            </a:r>
            <a:r>
              <a:rPr lang="it-IT" dirty="0"/>
              <a:t> commit effettuati sono 8011, ma di questi solo il 3,94 % ha nel messaggio almeno un </a:t>
            </a:r>
            <a:r>
              <a:rPr lang="it-IT" dirty="0" err="1"/>
              <a:t>ticketID</a:t>
            </a:r>
            <a:r>
              <a:rPr lang="it-IT" dirty="0"/>
              <a:t>. Questo significa che oltre </a:t>
            </a:r>
            <a:r>
              <a:rPr lang="it-IT" b="1" dirty="0"/>
              <a:t>il 96% della storia dei commit è persa </a:t>
            </a:r>
            <a:r>
              <a:rPr lang="it-IT" dirty="0"/>
              <a:t>e non è utilizzabile per individuare la stabilità del numero di ticket risolti.</a:t>
            </a:r>
          </a:p>
          <a:p>
            <a:r>
              <a:rPr lang="it-IT" dirty="0"/>
              <a:t>Il fatto che 0 revisioni </a:t>
            </a:r>
            <a:r>
              <a:rPr lang="it-IT" dirty="0" err="1"/>
              <a:t>svn</a:t>
            </a:r>
            <a:r>
              <a:rPr lang="it-IT" dirty="0"/>
              <a:t> hanno risolto ticket mai risolti da </a:t>
            </a:r>
            <a:r>
              <a:rPr lang="it-IT" dirty="0" err="1"/>
              <a:t>git</a:t>
            </a:r>
            <a:r>
              <a:rPr lang="it-IT" dirty="0"/>
              <a:t>, implica che è sufficiente analizzare la repository </a:t>
            </a:r>
            <a:r>
              <a:rPr lang="it-IT" dirty="0" err="1"/>
              <a:t>git</a:t>
            </a:r>
            <a:r>
              <a:rPr lang="it-IT" dirty="0"/>
              <a:t> e che </a:t>
            </a:r>
            <a:r>
              <a:rPr lang="it-IT" b="1" dirty="0"/>
              <a:t>la repository </a:t>
            </a:r>
            <a:r>
              <a:rPr lang="it-IT" b="1" dirty="0" err="1"/>
              <a:t>svn</a:t>
            </a:r>
            <a:r>
              <a:rPr lang="it-IT" b="1" dirty="0"/>
              <a:t> è un sottoinsieme della repository </a:t>
            </a:r>
            <a:r>
              <a:rPr lang="it-IT" b="1" dirty="0" err="1"/>
              <a:t>git</a:t>
            </a:r>
            <a:r>
              <a:rPr lang="it-IT" dirty="0"/>
              <a:t>.</a:t>
            </a:r>
          </a:p>
          <a:p>
            <a:r>
              <a:rPr lang="it-IT" dirty="0"/>
              <a:t>Il fatto che nel </a:t>
            </a:r>
            <a:r>
              <a:rPr lang="it-IT" dirty="0" err="1"/>
              <a:t>process</a:t>
            </a:r>
            <a:r>
              <a:rPr lang="it-IT" dirty="0"/>
              <a:t> control chart dei mesi sia presente un </a:t>
            </a:r>
            <a:r>
              <a:rPr lang="it-IT" b="1" dirty="0"/>
              <a:t>picco</a:t>
            </a:r>
            <a:r>
              <a:rPr lang="it-IT" dirty="0"/>
              <a:t> che supera l’</a:t>
            </a:r>
            <a:r>
              <a:rPr lang="it-IT" dirty="0" err="1"/>
              <a:t>upper</a:t>
            </a:r>
            <a:r>
              <a:rPr lang="it-IT" dirty="0"/>
              <a:t> bound, mentre in quello delle </a:t>
            </a:r>
            <a:r>
              <a:rPr lang="it-IT" b="1" dirty="0"/>
              <a:t>release non c’è</a:t>
            </a:r>
            <a:r>
              <a:rPr lang="it-IT" dirty="0"/>
              <a:t> dipende dal fatto che nel primo ci sono molte mensilità con 0 o pochi ticket e questo ha abbassato molto l’</a:t>
            </a:r>
            <a:r>
              <a:rPr lang="it-IT" dirty="0" err="1"/>
              <a:t>upper</a:t>
            </a:r>
            <a:r>
              <a:rPr lang="it-IT" dirty="0"/>
              <a:t> bound. </a:t>
            </a:r>
          </a:p>
          <a:p>
            <a:r>
              <a:rPr lang="it-IT" dirty="0"/>
              <a:t>In ogni caso, anche nel grafico con le release è presente un picco, proprio nel periodo in cui c’è stato il record di ticket risolti.</a:t>
            </a:r>
          </a:p>
          <a:p>
            <a:r>
              <a:rPr lang="it-IT" dirty="0"/>
              <a:t>Il picco è probabilmente dovuto al fatto che in precedenza sono state implementate nuove feature che hanno introdotto un elevato numero di bug. Un altro possibile motivo è che in quel periodo il team di sviluppo abbia deciso di dedicarsi al fixing dei bug del progetto, per poterne migliorare la qualità.</a:t>
            </a:r>
          </a:p>
        </p:txBody>
      </p:sp>
    </p:spTree>
    <p:extLst>
      <p:ext uri="{BB962C8B-B14F-4D97-AF65-F5344CB8AC3E}">
        <p14:creationId xmlns:p14="http://schemas.microsoft.com/office/powerpoint/2010/main" val="2479894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BE6007-D3CF-48E9-A508-A5460C0F4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Collegamenti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6862937-3572-4242-8185-CA7755A2D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Link </a:t>
            </a:r>
            <a:r>
              <a:rPr lang="it-IT" dirty="0" err="1"/>
              <a:t>Github</a:t>
            </a:r>
            <a:r>
              <a:rPr lang="it-IT" dirty="0"/>
              <a:t>: </a:t>
            </a:r>
            <a:r>
              <a:rPr lang="it-IT" dirty="0">
                <a:hlinkClick r:id="rId2"/>
              </a:rPr>
              <a:t>RampartProcessControlChart</a:t>
            </a:r>
            <a:endParaRPr lang="it-IT" dirty="0"/>
          </a:p>
          <a:p>
            <a:r>
              <a:rPr lang="it-IT" dirty="0"/>
              <a:t>Link </a:t>
            </a:r>
            <a:r>
              <a:rPr lang="it-IT" dirty="0" err="1"/>
              <a:t>SonarCloud</a:t>
            </a:r>
            <a:r>
              <a:rPr lang="it-IT" dirty="0"/>
              <a:t>: </a:t>
            </a:r>
            <a:r>
              <a:rPr lang="it-IT" dirty="0">
                <a:hlinkClick r:id="rId3"/>
              </a:rPr>
              <a:t>RampartProcessControlChart </a:t>
            </a:r>
            <a:endParaRPr lang="it-IT" dirty="0"/>
          </a:p>
          <a:p>
            <a:r>
              <a:rPr lang="it-IT" dirty="0"/>
              <a:t>Nella repository del progetto sono presenti anche i dataset prodotti e il file </a:t>
            </a:r>
            <a:r>
              <a:rPr lang="it-IT" dirty="0" err="1"/>
              <a:t>excel</a:t>
            </a:r>
            <a:r>
              <a:rPr lang="it-IT" dirty="0"/>
              <a:t> contenente il grafico.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B6EEE96-CD5A-400B-9AF0-D87C79BA3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1870B-CDBE-4B2A-A5FC-6FCB6E41AFF4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6145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3E2FEE-EFCA-40EA-BF05-BFA6D62B8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30D8A0F-FAAB-454B-8B23-241E0807F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t-IT" dirty="0"/>
              <a:t>Contesto: il presente deliverable si propone di ricavare informazioni dalla piattaforma </a:t>
            </a:r>
            <a:r>
              <a:rPr lang="it-IT" dirty="0" err="1"/>
              <a:t>Jira</a:t>
            </a:r>
            <a:r>
              <a:rPr lang="it-IT" dirty="0"/>
              <a:t> e dai </a:t>
            </a:r>
            <a:r>
              <a:rPr lang="it-IT" dirty="0" err="1"/>
              <a:t>version</a:t>
            </a:r>
            <a:r>
              <a:rPr lang="it-IT" dirty="0"/>
              <a:t> control per generare un grafico </a:t>
            </a:r>
            <a:r>
              <a:rPr lang="it-IT" dirty="0" err="1"/>
              <a:t>Process</a:t>
            </a:r>
            <a:r>
              <a:rPr lang="it-IT" dirty="0"/>
              <a:t> Control Chart. </a:t>
            </a:r>
          </a:p>
          <a:p>
            <a:pPr algn="just"/>
            <a:r>
              <a:rPr lang="it-IT" dirty="0"/>
              <a:t>Scopo: il </a:t>
            </a:r>
            <a:r>
              <a:rPr lang="it-IT" dirty="0" err="1"/>
              <a:t>Process</a:t>
            </a:r>
            <a:r>
              <a:rPr lang="it-IT" dirty="0"/>
              <a:t> Control Chart deve visualizzare il numero di ticket </a:t>
            </a:r>
            <a:r>
              <a:rPr lang="it-IT" dirty="0" err="1"/>
              <a:t>Jira</a:t>
            </a:r>
            <a:r>
              <a:rPr lang="it-IT" dirty="0"/>
              <a:t> risolti nel tempo per il progetto Apache </a:t>
            </a:r>
            <a:r>
              <a:rPr lang="it-IT" b="1" dirty="0" err="1"/>
              <a:t>Rampart</a:t>
            </a:r>
            <a:r>
              <a:rPr lang="it-IT" dirty="0"/>
              <a:t>, al fine di valutare la </a:t>
            </a:r>
            <a:r>
              <a:rPr lang="it-IT" b="1" dirty="0"/>
              <a:t>stabilità</a:t>
            </a:r>
            <a:r>
              <a:rPr lang="it-IT" dirty="0"/>
              <a:t> rispetto alle release e ai mesi. In questo modo è possibile individuare release/mesi particolari in cui c’è stato un numero di ticket risolti insolitamente elevato o ridotto, per indagare i motivi dietro questa anomalia e possibilmente migliorare il processo di sviluppo.</a:t>
            </a:r>
          </a:p>
          <a:p>
            <a:pPr algn="just"/>
            <a:r>
              <a:rPr lang="it-IT" dirty="0"/>
              <a:t>La presentazione è strutturata per spiegare prima come si sono prodotti i dataset per i </a:t>
            </a:r>
            <a:r>
              <a:rPr lang="it-IT" dirty="0" err="1"/>
              <a:t>Process</a:t>
            </a:r>
            <a:r>
              <a:rPr lang="it-IT" dirty="0"/>
              <a:t> Control Chart e infine per discutere i risultati ottenuti.</a:t>
            </a:r>
          </a:p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2F4FE98-3806-4E4C-B485-9CCADD0B3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1870B-CDBE-4B2A-A5FC-6FCB6E41AFF4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848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C1D4F6-4E61-44FC-9CFC-5F5F67B0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Progettazione: passi effettuati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2A3490-E97E-4810-8DFD-65609515F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primo passo consiste nel ricavare tutti i ticket risolti da almeno un commit.</a:t>
            </a:r>
          </a:p>
          <a:p>
            <a:r>
              <a:rPr lang="it-IT" dirty="0"/>
              <a:t>Affinché un ticket sia contato nel totale, deve soddisfare due condizioni: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dirty="0"/>
              <a:t>In </a:t>
            </a:r>
            <a:r>
              <a:rPr lang="it-IT" dirty="0" err="1"/>
              <a:t>Jira</a:t>
            </a:r>
            <a:r>
              <a:rPr lang="it-IT" dirty="0"/>
              <a:t>, il campo </a:t>
            </a:r>
            <a:r>
              <a:rPr lang="it-IT" dirty="0" err="1"/>
              <a:t>resolution</a:t>
            </a:r>
            <a:r>
              <a:rPr lang="it-IT" dirty="0"/>
              <a:t> deve essere pari a «</a:t>
            </a:r>
            <a:r>
              <a:rPr lang="it-IT" dirty="0" err="1"/>
              <a:t>fixed</a:t>
            </a:r>
            <a:r>
              <a:rPr lang="it-IT" dirty="0"/>
              <a:t>».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dirty="0"/>
              <a:t>Su </a:t>
            </a:r>
            <a:r>
              <a:rPr lang="it-IT" dirty="0" err="1"/>
              <a:t>version</a:t>
            </a:r>
            <a:r>
              <a:rPr lang="it-IT" dirty="0"/>
              <a:t> control, deve esistere almeno un commit che ha all’interno del suo messaggio un riferimento all’id del ticket (key su </a:t>
            </a:r>
            <a:r>
              <a:rPr lang="it-IT" dirty="0" err="1"/>
              <a:t>Jira</a:t>
            </a:r>
            <a:r>
              <a:rPr lang="it-IT" dirty="0"/>
              <a:t>).</a:t>
            </a:r>
          </a:p>
          <a:p>
            <a:r>
              <a:rPr lang="it-IT" dirty="0"/>
              <a:t>Sono stati considerati i ticket </a:t>
            </a:r>
            <a:r>
              <a:rPr lang="it-IT" dirty="0" err="1"/>
              <a:t>Jira</a:t>
            </a:r>
            <a:r>
              <a:rPr lang="it-IT" dirty="0"/>
              <a:t> di qualsiasi tipo (bug, feature, </a:t>
            </a:r>
            <a:r>
              <a:rPr lang="it-IT" dirty="0" err="1"/>
              <a:t>improvement</a:t>
            </a:r>
            <a:r>
              <a:rPr lang="it-IT" dirty="0"/>
              <a:t> ecc.)</a:t>
            </a:r>
          </a:p>
        </p:txBody>
      </p:sp>
    </p:spTree>
    <p:extLst>
      <p:ext uri="{BB962C8B-B14F-4D97-AF65-F5344CB8AC3E}">
        <p14:creationId xmlns:p14="http://schemas.microsoft.com/office/powerpoint/2010/main" val="1713732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86EC36-A6B1-44D7-AD59-5E6ECF38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Progettazione: passi effettuati (2)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7A414C-2D69-439F-8EAE-E86A48351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endParaRPr lang="it-IT" i="1" dirty="0"/>
          </a:p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65D788A-E6D3-402C-AAD2-C01247171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1870B-CDBE-4B2A-A5FC-6FCB6E41AFF4}" type="slidenum">
              <a:rPr lang="it-IT" smtClean="0"/>
              <a:t>4</a:t>
            </a:fld>
            <a:endParaRPr lang="it-IT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A6BF0AF5-295D-4D17-9F79-51B366CF97AE}"/>
              </a:ext>
            </a:extLst>
          </p:cNvPr>
          <p:cNvSpPr txBox="1">
            <a:spLocks/>
          </p:cNvSpPr>
          <p:nvPr/>
        </p:nvSpPr>
        <p:spPr>
          <a:xfrm>
            <a:off x="990600" y="1690688"/>
            <a:ext cx="10515600" cy="46386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Per raggruppare il numero di ticket sono stati recuperati </a:t>
            </a:r>
            <a:r>
              <a:rPr lang="it-IT" b="1" dirty="0"/>
              <a:t>tutti</a:t>
            </a:r>
            <a:r>
              <a:rPr lang="it-IT" dirty="0"/>
              <a:t> i ticket con </a:t>
            </a:r>
            <a:r>
              <a:rPr lang="it-IT" dirty="0" err="1"/>
              <a:t>resolution</a:t>
            </a:r>
            <a:r>
              <a:rPr lang="it-IT" dirty="0"/>
              <a:t> </a:t>
            </a:r>
            <a:r>
              <a:rPr lang="it-IT" i="1" dirty="0" err="1"/>
              <a:t>fixed</a:t>
            </a:r>
            <a:endParaRPr lang="it-IT" i="1" dirty="0"/>
          </a:p>
          <a:p>
            <a:r>
              <a:rPr lang="it-IT" dirty="0"/>
              <a:t>Successivamente è stata utilizzata la classe di libreria </a:t>
            </a:r>
            <a:r>
              <a:rPr lang="it-IT" dirty="0" err="1"/>
              <a:t>YearMonth</a:t>
            </a:r>
            <a:r>
              <a:rPr lang="it-IT" dirty="0"/>
              <a:t> per raggrupparli per mese e le mie classi </a:t>
            </a:r>
            <a:r>
              <a:rPr lang="it-IT" dirty="0" err="1"/>
              <a:t>ProjectRelease</a:t>
            </a:r>
            <a:r>
              <a:rPr lang="it-IT" dirty="0"/>
              <a:t> e </a:t>
            </a:r>
            <a:r>
              <a:rPr lang="it-IT" dirty="0" err="1"/>
              <a:t>ReleaseManager</a:t>
            </a:r>
            <a:r>
              <a:rPr lang="it-IT" dirty="0"/>
              <a:t> per raggrupparli per release. </a:t>
            </a:r>
          </a:p>
          <a:p>
            <a:r>
              <a:rPr lang="it-IT" dirty="0"/>
              <a:t>Successivamente vengono recuperati tutti i commit </a:t>
            </a:r>
            <a:r>
              <a:rPr lang="it-IT" dirty="0" err="1"/>
              <a:t>git</a:t>
            </a:r>
            <a:r>
              <a:rPr lang="it-IT" dirty="0"/>
              <a:t> (e le revisioni </a:t>
            </a:r>
            <a:r>
              <a:rPr lang="it-IT" dirty="0" err="1"/>
              <a:t>svn</a:t>
            </a:r>
            <a:r>
              <a:rPr lang="it-IT" dirty="0"/>
              <a:t>) per verificare quale di quei ticket ha almeno un riferimento in un messaggio di commit. </a:t>
            </a:r>
          </a:p>
          <a:p>
            <a:r>
              <a:rPr lang="it-IT" dirty="0"/>
              <a:t>Infine sono stati sommati tutti i ticket che rispettano entrambi i requisiti ed è stato creato il dataset salvando i risultati di ogni release/mese nelle classi </a:t>
            </a:r>
            <a:r>
              <a:rPr lang="it-IT" dirty="0" err="1"/>
              <a:t>ProcessControlChartData</a:t>
            </a:r>
            <a:r>
              <a:rPr lang="it-IT" dirty="0"/>
              <a:t> e </a:t>
            </a:r>
            <a:r>
              <a:rPr lang="it-IT" dirty="0" err="1"/>
              <a:t>MonthProcessControlChartData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2736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C4AE47-061D-4F39-A052-5DABEC144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Progettazione: Problemi riscontrati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F857503-B4BC-4702-8462-36FE96DA5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Inizialmente ho considerato solamente la repository </a:t>
            </a:r>
            <a:r>
              <a:rPr lang="it-IT" dirty="0" err="1"/>
              <a:t>svn</a:t>
            </a:r>
            <a:r>
              <a:rPr lang="it-IT" dirty="0"/>
              <a:t>, in quanto quella era presente su </a:t>
            </a:r>
            <a:r>
              <a:rPr lang="it-IT" dirty="0" err="1"/>
              <a:t>Jira</a:t>
            </a:r>
            <a:r>
              <a:rPr lang="it-IT" dirty="0"/>
              <a:t>. Purtroppo, i suoi contenuti sono molto limitati. Cercando su GitHub, però, sono riuscito a trovare una repository </a:t>
            </a:r>
            <a:r>
              <a:rPr lang="it-IT" dirty="0" err="1"/>
              <a:t>mirror</a:t>
            </a:r>
            <a:r>
              <a:rPr lang="it-IT" dirty="0"/>
              <a:t> del progetto </a:t>
            </a:r>
            <a:r>
              <a:rPr lang="it-IT" dirty="0" err="1"/>
              <a:t>Rampart</a:t>
            </a:r>
            <a:r>
              <a:rPr lang="it-IT" dirty="0"/>
              <a:t> che utilizza </a:t>
            </a:r>
            <a:r>
              <a:rPr lang="it-IT" dirty="0" err="1"/>
              <a:t>git</a:t>
            </a:r>
            <a:r>
              <a:rPr lang="it-IT" dirty="0"/>
              <a:t> e che ha una history che contiene molti più commit. </a:t>
            </a:r>
          </a:p>
          <a:p>
            <a:r>
              <a:rPr lang="it-IT" dirty="0"/>
              <a:t>Mi sono chiesto quindi se ci sono delle revisioni di </a:t>
            </a:r>
            <a:r>
              <a:rPr lang="it-IT" dirty="0" err="1"/>
              <a:t>svn</a:t>
            </a:r>
            <a:r>
              <a:rPr lang="it-IT" dirty="0"/>
              <a:t> che risolvono dei ticket non risolti da commit di </a:t>
            </a:r>
            <a:r>
              <a:rPr lang="it-IT" dirty="0" err="1"/>
              <a:t>git</a:t>
            </a:r>
            <a:r>
              <a:rPr lang="it-IT" dirty="0"/>
              <a:t>: ho scoperto  che non ce n’è nessuna. Il repository </a:t>
            </a:r>
            <a:r>
              <a:rPr lang="it-IT" dirty="0" err="1"/>
              <a:t>svn</a:t>
            </a:r>
            <a:r>
              <a:rPr lang="it-IT" dirty="0"/>
              <a:t> è un sottoinsieme del repository </a:t>
            </a:r>
            <a:r>
              <a:rPr lang="it-IT" dirty="0" err="1"/>
              <a:t>git</a:t>
            </a:r>
            <a:r>
              <a:rPr lang="it-IT" dirty="0"/>
              <a:t>.</a:t>
            </a:r>
          </a:p>
          <a:p>
            <a:r>
              <a:rPr lang="it-IT" dirty="0"/>
              <a:t>Perciò mi sono basato principalmente sul repository </a:t>
            </a:r>
            <a:r>
              <a:rPr lang="it-IT" dirty="0" err="1"/>
              <a:t>git</a:t>
            </a:r>
            <a:r>
              <a:rPr lang="it-IT" dirty="0"/>
              <a:t>, pur avendo lasciato il codice che gestisce </a:t>
            </a:r>
            <a:r>
              <a:rPr lang="it-IT" dirty="0" err="1"/>
              <a:t>svn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79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96C47-54F9-4E72-9903-3ABB07EB7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Progettazione: Scelte di misurazione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58FDDD-5E96-46CA-856E-8AB988803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Nel </a:t>
            </a:r>
            <a:r>
              <a:rPr lang="it-IT" dirty="0" err="1"/>
              <a:t>process</a:t>
            </a:r>
            <a:r>
              <a:rPr lang="it-IT" dirty="0"/>
              <a:t> control chart, il </a:t>
            </a:r>
            <a:r>
              <a:rPr lang="it-IT" b="1" dirty="0" err="1"/>
              <a:t>lower</a:t>
            </a:r>
            <a:r>
              <a:rPr lang="it-IT" b="1" dirty="0"/>
              <a:t> bound </a:t>
            </a:r>
            <a:r>
              <a:rPr lang="it-IT" dirty="0"/>
              <a:t>è stato portato a 0 perché risulta essere un numero negativo, che per i ticket risolti non ha senso.</a:t>
            </a:r>
          </a:p>
          <a:p>
            <a:r>
              <a:rPr lang="it-IT" dirty="0"/>
              <a:t>Sono stati esclusi dal calcolo della media e dell’</a:t>
            </a:r>
            <a:r>
              <a:rPr lang="it-IT" dirty="0" err="1"/>
              <a:t>upper</a:t>
            </a:r>
            <a:r>
              <a:rPr lang="it-IT" dirty="0"/>
              <a:t>/</a:t>
            </a:r>
            <a:r>
              <a:rPr lang="it-IT" dirty="0" err="1"/>
              <a:t>lower</a:t>
            </a:r>
            <a:r>
              <a:rPr lang="it-IT" dirty="0"/>
              <a:t> bound anche tutti i mesi/release che non avevano </a:t>
            </a:r>
            <a:r>
              <a:rPr lang="it-IT" b="1" dirty="0"/>
              <a:t>nessun</a:t>
            </a:r>
            <a:r>
              <a:rPr lang="it-IT" dirty="0"/>
              <a:t> commit (né commit che hanno dei riferimenti ticket, né commit senza alcun riferimento a ticket nel messaggio).</a:t>
            </a:r>
          </a:p>
          <a:p>
            <a:r>
              <a:rPr lang="it-IT" dirty="0"/>
              <a:t>Se lo stesso ticket-id è presente in più di un commit, </a:t>
            </a:r>
            <a:r>
              <a:rPr lang="it-IT" b="1" dirty="0"/>
              <a:t>viene contato una sola volta.</a:t>
            </a:r>
          </a:p>
          <a:p>
            <a:r>
              <a:rPr lang="it-IT" dirty="0"/>
              <a:t>Sono stati </a:t>
            </a:r>
            <a:r>
              <a:rPr lang="it-IT" b="1" dirty="0"/>
              <a:t>esclusi </a:t>
            </a:r>
            <a:r>
              <a:rPr lang="it-IT" dirty="0"/>
              <a:t>anche </a:t>
            </a:r>
            <a:r>
              <a:rPr lang="it-IT" b="1" dirty="0"/>
              <a:t>i commit e i ticket </a:t>
            </a:r>
            <a:r>
              <a:rPr lang="it-IT" dirty="0"/>
              <a:t>che fanno parte di </a:t>
            </a:r>
            <a:r>
              <a:rPr lang="it-IT" b="1" dirty="0"/>
              <a:t>release ancora non rilasciate</a:t>
            </a:r>
            <a:r>
              <a:rPr lang="it-IT" dirty="0"/>
              <a:t>.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C44DB7C-D587-4A9E-94FE-178E3A9F8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1870B-CDBE-4B2A-A5FC-6FCB6E41AFF4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6355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ECBF63-3150-465F-9CE3-DEC7AA8A1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Variabili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7AA0D03-214A-48BA-8919-49C9596E5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Ho deciso di rappresentare due </a:t>
            </a:r>
            <a:r>
              <a:rPr lang="it-IT" dirty="0" err="1"/>
              <a:t>Process</a:t>
            </a:r>
            <a:r>
              <a:rPr lang="it-IT" dirty="0"/>
              <a:t> Control Chart in quanto la rappresentazione per </a:t>
            </a:r>
            <a:r>
              <a:rPr lang="it-IT" b="1" dirty="0"/>
              <a:t>mese</a:t>
            </a:r>
            <a:r>
              <a:rPr lang="it-IT" dirty="0"/>
              <a:t> ne presentava molti con 0 commit e/o 0 ticket </a:t>
            </a:r>
            <a:r>
              <a:rPr lang="it-IT" dirty="0" err="1"/>
              <a:t>fixed</a:t>
            </a:r>
            <a:r>
              <a:rPr lang="it-IT" dirty="0"/>
              <a:t>. Il secondo </a:t>
            </a:r>
            <a:r>
              <a:rPr lang="it-IT" dirty="0" err="1"/>
              <a:t>Process</a:t>
            </a:r>
            <a:r>
              <a:rPr lang="it-IT" dirty="0"/>
              <a:t> Control Chart visualizza il numero di ticket </a:t>
            </a:r>
            <a:r>
              <a:rPr lang="it-IT" dirty="0" err="1"/>
              <a:t>fixed</a:t>
            </a:r>
            <a:r>
              <a:rPr lang="it-IT" dirty="0"/>
              <a:t> per </a:t>
            </a:r>
            <a:r>
              <a:rPr lang="it-IT" b="1" dirty="0"/>
              <a:t>release</a:t>
            </a:r>
            <a:r>
              <a:rPr lang="it-IT" dirty="0"/>
              <a:t>.</a:t>
            </a:r>
          </a:p>
          <a:p>
            <a:r>
              <a:rPr lang="it-IT" dirty="0"/>
              <a:t>I due grafici hanno portato a risultati diversi ma interessanti.</a:t>
            </a:r>
          </a:p>
          <a:p>
            <a:r>
              <a:rPr lang="it-IT" dirty="0"/>
              <a:t>In entrambi i grafici, </a:t>
            </a:r>
            <a:r>
              <a:rPr lang="it-IT" b="1" dirty="0"/>
              <a:t>l’ordinata</a:t>
            </a:r>
            <a:r>
              <a:rPr lang="it-IT" dirty="0"/>
              <a:t> rappresenta il </a:t>
            </a:r>
            <a:r>
              <a:rPr lang="it-IT" b="1" dirty="0"/>
              <a:t>numero di ticket risolti</a:t>
            </a:r>
            <a:r>
              <a:rPr lang="it-IT" dirty="0"/>
              <a:t>. Si può notare come il numero totale di ticket risolti è lo stesso per entrambi.</a:t>
            </a:r>
          </a:p>
          <a:p>
            <a:r>
              <a:rPr lang="it-IT" dirty="0"/>
              <a:t>Nel primo grafico, </a:t>
            </a:r>
            <a:r>
              <a:rPr lang="it-IT" b="1" dirty="0"/>
              <a:t>l’ascissa</a:t>
            </a:r>
            <a:r>
              <a:rPr lang="it-IT" dirty="0"/>
              <a:t> rappresenta una </a:t>
            </a:r>
            <a:r>
              <a:rPr lang="it-IT" b="1" dirty="0"/>
              <a:t>mensilità</a:t>
            </a:r>
            <a:r>
              <a:rPr lang="it-IT" dirty="0"/>
              <a:t> (anno-mese)</a:t>
            </a:r>
          </a:p>
          <a:p>
            <a:r>
              <a:rPr lang="it-IT" dirty="0"/>
              <a:t>Nel secondo grafico, </a:t>
            </a:r>
            <a:r>
              <a:rPr lang="it-IT" b="1" dirty="0"/>
              <a:t>l’ascissa</a:t>
            </a:r>
            <a:r>
              <a:rPr lang="it-IT" dirty="0"/>
              <a:t> rappresenta una </a:t>
            </a:r>
            <a:r>
              <a:rPr lang="it-IT" b="1" dirty="0"/>
              <a:t>release</a:t>
            </a:r>
            <a:r>
              <a:rPr lang="it-IT" dirty="0"/>
              <a:t>.</a:t>
            </a:r>
          </a:p>
          <a:p>
            <a:r>
              <a:rPr lang="it-IT" dirty="0"/>
              <a:t>Per semplicità di lettura, per entrambe le ascisse sono stati utilizzati interi progressivi</a:t>
            </a:r>
          </a:p>
        </p:txBody>
      </p:sp>
    </p:spTree>
    <p:extLst>
      <p:ext uri="{BB962C8B-B14F-4D97-AF65-F5344CB8AC3E}">
        <p14:creationId xmlns:p14="http://schemas.microsoft.com/office/powerpoint/2010/main" val="2440935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AE5C0D-F2EF-42D1-AD81-497994E49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 mensili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9C2E4EB-74E5-43A9-BA29-DD42E1BAE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1870B-CDBE-4B2A-A5FC-6FCB6E41AFF4}" type="slidenum">
              <a:rPr lang="it-IT" smtClean="0"/>
              <a:t>8</a:t>
            </a:fld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7BEAA8B2-E3CB-4697-96F8-F68942873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832" y="1325562"/>
            <a:ext cx="11731868" cy="2170113"/>
          </a:xfrm>
        </p:spPr>
        <p:txBody>
          <a:bodyPr>
            <a:normAutofit fontScale="85000" lnSpcReduction="20000"/>
          </a:bodyPr>
          <a:lstStyle/>
          <a:p>
            <a:r>
              <a:rPr lang="it-IT" dirty="0"/>
              <a:t>In media in ogni mese sono stati eseguiti circa 19 commit</a:t>
            </a:r>
          </a:p>
          <a:p>
            <a:r>
              <a:rPr lang="it-IT" dirty="0"/>
              <a:t>Nel 66 % dei mesi (84 su 127) non sono stati risolti ticket.</a:t>
            </a:r>
          </a:p>
          <a:p>
            <a:r>
              <a:rPr lang="it-IT" dirty="0"/>
              <a:t>Nel 32 % dei mesi (41 su 127) ci sono stati 0 commit, quindi nessuno ha lavorato attivamente al progetto.</a:t>
            </a:r>
          </a:p>
          <a:p>
            <a:r>
              <a:rPr lang="it-IT" dirty="0"/>
              <a:t>Nel 15 % dei mesi (20 su 127) è stato superato il numero medio di ticket risolti (2).</a:t>
            </a:r>
          </a:p>
          <a:p>
            <a:r>
              <a:rPr lang="it-IT" dirty="0"/>
              <a:t>Solo in un mese (dicembre 2010) si è avuto un picco di 40 ticket. 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C4987C24-F8D9-4EDB-B530-D94B0608A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64104" y="3557438"/>
            <a:ext cx="7486650" cy="305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845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6EB003-5B7E-43D2-B989-F444FDA1B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 per release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BD1469-5802-4E01-AAC7-5693FD376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25" y="1461779"/>
            <a:ext cx="4448175" cy="4923390"/>
          </a:xfrm>
        </p:spPr>
        <p:txBody>
          <a:bodyPr>
            <a:normAutofit fontScale="92500" lnSpcReduction="20000"/>
          </a:bodyPr>
          <a:lstStyle/>
          <a:p>
            <a:r>
              <a:rPr lang="it-IT" dirty="0"/>
              <a:t>In media in ogni release (ognuna di durata diversa) sono stati eseguiti circa 640 commit</a:t>
            </a:r>
          </a:p>
          <a:p>
            <a:r>
              <a:rPr lang="it-IT" dirty="0"/>
              <a:t>Due release (8 e 9) sono state rilasciate lo stesso giorno.</a:t>
            </a:r>
          </a:p>
          <a:p>
            <a:r>
              <a:rPr lang="it-IT" dirty="0"/>
              <a:t>In 4 release su 14 non sono stati risolti ticket.</a:t>
            </a:r>
          </a:p>
          <a:p>
            <a:r>
              <a:rPr lang="it-IT" dirty="0"/>
              <a:t>In 3 release il risultato è sopra la media, ma comunque all’interno dell’</a:t>
            </a:r>
            <a:r>
              <a:rPr lang="it-IT" dirty="0" err="1"/>
              <a:t>upper</a:t>
            </a:r>
            <a:r>
              <a:rPr lang="it-IT" dirty="0"/>
              <a:t> bound. </a:t>
            </a:r>
          </a:p>
          <a:p>
            <a:r>
              <a:rPr lang="it-IT" dirty="0"/>
              <a:t>La maggior parte dei ticket è stata risolta nelle prime 7 release del progetto.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2629A58-8FF5-4DAE-88F3-34056F048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762" y="1461779"/>
            <a:ext cx="6959388" cy="354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0901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1204</TotalTime>
  <Words>1287</Words>
  <Application>Microsoft Office PowerPoint</Application>
  <PresentationFormat>Widescreen</PresentationFormat>
  <Paragraphs>73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di Office</vt:lpstr>
      <vt:lpstr>Deliverable 1 Process Control Chart</vt:lpstr>
      <vt:lpstr>Introduzione</vt:lpstr>
      <vt:lpstr>Progettazione: passi effettuati</vt:lpstr>
      <vt:lpstr>Progettazione: passi effettuati (2)</vt:lpstr>
      <vt:lpstr>Progettazione: Problemi riscontrati</vt:lpstr>
      <vt:lpstr>Progettazione: Scelte di misurazione</vt:lpstr>
      <vt:lpstr>Variabili</vt:lpstr>
      <vt:lpstr>Risultati mensili</vt:lpstr>
      <vt:lpstr>Risultati per release</vt:lpstr>
      <vt:lpstr>Altri Risultati</vt:lpstr>
      <vt:lpstr>Discussione dei risultati</vt:lpstr>
      <vt:lpstr>Collegamenti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Deliverable 2 Machine learning per la classificazione di classi buggy</dc:title>
  <dc:creator>giacomo lorenzo rossi</dc:creator>
  <cp:lastModifiedBy>giacomo lorenzo rossi</cp:lastModifiedBy>
  <cp:revision>2</cp:revision>
  <dcterms:created xsi:type="dcterms:W3CDTF">2021-08-12T16:18:07Z</dcterms:created>
  <dcterms:modified xsi:type="dcterms:W3CDTF">2021-08-13T16:30:04Z</dcterms:modified>
</cp:coreProperties>
</file>