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61" r:id="rId5"/>
    <p:sldId id="262" r:id="rId6"/>
    <p:sldId id="271" r:id="rId7"/>
    <p:sldId id="263" r:id="rId8"/>
    <p:sldId id="264" r:id="rId9"/>
    <p:sldId id="265" r:id="rId10"/>
    <p:sldId id="269" r:id="rId11"/>
    <p:sldId id="272" r:id="rId12"/>
    <p:sldId id="273" r:id="rId13"/>
    <p:sldId id="274" r:id="rId14"/>
    <p:sldId id="275" r:id="rId15"/>
    <p:sldId id="268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6" autoAdjust="0"/>
    <p:restoredTop sz="91386" autoAdjust="0"/>
  </p:normalViewPr>
  <p:slideViewPr>
    <p:cSldViewPr>
      <p:cViewPr>
        <p:scale>
          <a:sx n="60" d="100"/>
          <a:sy n="60" d="100"/>
        </p:scale>
        <p:origin x="-155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DEB43-A5EF-4C72-B806-2A4CA8AE106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pPr latinLnBrk="1"/>
          <a:endParaRPr lang="ko-KR" altLang="en-US"/>
        </a:p>
      </dgm:t>
    </dgm:pt>
    <dgm:pt modelId="{650AF9B4-0DCC-4EB6-A143-D6F6F334EE67}">
      <dgm:prSet phldrT="[텍스트]" custT="1"/>
      <dgm:spPr/>
      <dgm:t>
        <a:bodyPr/>
        <a:lstStyle/>
        <a:p>
          <a:pPr latinLnBrk="1"/>
          <a:r>
            <a:rPr lang="ko-KR" altLang="en-US" sz="1400" dirty="0" err="1" smtClean="0">
              <a:latin typeface="+mn-ea"/>
              <a:ea typeface="+mn-ea"/>
            </a:rPr>
            <a:t>메인화면</a:t>
          </a:r>
          <a:endParaRPr lang="ko-KR" altLang="en-US" sz="1400" dirty="0">
            <a:latin typeface="+mn-ea"/>
            <a:ea typeface="+mn-ea"/>
          </a:endParaRPr>
        </a:p>
      </dgm:t>
    </dgm:pt>
    <dgm:pt modelId="{84BC4C7B-F4DB-4B0F-B9C7-C984387A2DBD}" type="parTrans" cxnId="{540CB81D-B8AC-4EAA-92CC-BBF87F295DC9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A64DCA10-CC68-4D0D-BC71-49A3D9F2DC60}" type="sibTrans" cxnId="{540CB81D-B8AC-4EAA-92CC-BBF87F295DC9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6945DE4F-3678-4A1E-8DBD-D6979D09652E}">
      <dgm:prSet custT="1"/>
      <dgm:spPr/>
      <dgm:t>
        <a:bodyPr/>
        <a:lstStyle/>
        <a:p>
          <a:pPr latinLnBrk="1"/>
          <a:r>
            <a:rPr lang="ko-KR" altLang="en-US" sz="1400" dirty="0" smtClean="0">
              <a:latin typeface="+mn-ea"/>
              <a:ea typeface="+mn-ea"/>
            </a:rPr>
            <a:t>상단</a:t>
          </a:r>
          <a:r>
            <a:rPr lang="en-US" altLang="ko-KR" sz="1400" dirty="0" smtClean="0">
              <a:latin typeface="+mn-ea"/>
              <a:ea typeface="+mn-ea"/>
            </a:rPr>
            <a:t>: </a:t>
          </a:r>
          <a:r>
            <a:rPr lang="ko-KR" altLang="en-US" sz="1400" dirty="0" smtClean="0">
              <a:latin typeface="+mn-ea"/>
              <a:ea typeface="+mn-ea"/>
            </a:rPr>
            <a:t>데이터 입력 부분</a:t>
          </a:r>
        </a:p>
      </dgm:t>
    </dgm:pt>
    <dgm:pt modelId="{8AEC9F2C-C7CB-4749-8D6C-7B91DB542586}" type="parTrans" cxnId="{203BEDB3-9724-47A2-AF11-0701F378D15C}">
      <dgm:prSet custT="1"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0B71DFB3-1F06-46C5-91B7-CDB3B8B92B92}" type="sibTrans" cxnId="{203BEDB3-9724-47A2-AF11-0701F378D15C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CA013B68-D1CF-4FD3-AB6C-DFFA95FF81BF}">
      <dgm:prSet custT="1"/>
      <dgm:spPr/>
      <dgm:t>
        <a:bodyPr/>
        <a:lstStyle/>
        <a:p>
          <a:pPr latinLnBrk="1"/>
          <a:r>
            <a:rPr lang="ko-KR" altLang="en-US" sz="1400" dirty="0" smtClean="0">
              <a:latin typeface="+mn-ea"/>
              <a:ea typeface="+mn-ea"/>
            </a:rPr>
            <a:t>하단</a:t>
          </a:r>
          <a:r>
            <a:rPr lang="en-US" altLang="ko-KR" sz="1400" dirty="0" smtClean="0">
              <a:latin typeface="+mn-ea"/>
              <a:ea typeface="+mn-ea"/>
            </a:rPr>
            <a:t>: </a:t>
          </a:r>
          <a:r>
            <a:rPr lang="ko-KR" altLang="en-US" sz="1400" dirty="0" smtClean="0">
              <a:latin typeface="+mn-ea"/>
              <a:ea typeface="+mn-ea"/>
            </a:rPr>
            <a:t>직접 만드는 설문 조사</a:t>
          </a:r>
          <a:endParaRPr lang="ko-KR" altLang="en-US" sz="1400" dirty="0">
            <a:latin typeface="+mn-ea"/>
            <a:ea typeface="+mn-ea"/>
          </a:endParaRPr>
        </a:p>
      </dgm:t>
    </dgm:pt>
    <dgm:pt modelId="{108B5DAE-130C-45D2-9818-DA6F013D94E7}" type="parTrans" cxnId="{0A139217-39D6-4A2E-9ABD-BF89913AE989}">
      <dgm:prSet custT="1"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527444B7-AD99-4F70-A597-F26B31DA3184}" type="sibTrans" cxnId="{0A139217-39D6-4A2E-9ABD-BF89913AE989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78EBAA57-E893-4D52-842B-858E678C4943}">
      <dgm:prSet custT="1"/>
      <dgm:spPr/>
      <dgm:t>
        <a:bodyPr/>
        <a:lstStyle/>
        <a:p>
          <a:pPr latinLnBrk="1"/>
          <a:r>
            <a:rPr lang="ko-KR" altLang="en-US" sz="1400" dirty="0" smtClean="0">
              <a:latin typeface="+mn-ea"/>
              <a:ea typeface="+mn-ea"/>
            </a:rPr>
            <a:t>통계 정보 제공</a:t>
          </a:r>
          <a:endParaRPr lang="en-US" altLang="ko-KR" sz="1400" dirty="0" smtClean="0">
            <a:latin typeface="+mn-ea"/>
            <a:ea typeface="+mn-ea"/>
          </a:endParaRPr>
        </a:p>
      </dgm:t>
    </dgm:pt>
    <dgm:pt modelId="{31EE4382-08E7-4722-AA86-6A4DEC169BA1}" type="parTrans" cxnId="{2336D35B-A6D9-44C2-8C3C-640581FCE552}">
      <dgm:prSet custT="1"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5EC84F2F-2F91-40AC-A73C-E03D7B655140}" type="sibTrans" cxnId="{2336D35B-A6D9-44C2-8C3C-640581FCE552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0637B31A-D82B-4457-B849-96F6399DD338}">
      <dgm:prSet custT="1"/>
      <dgm:spPr/>
      <dgm:t>
        <a:bodyPr/>
        <a:lstStyle/>
        <a:p>
          <a:pPr latinLnBrk="1"/>
          <a:r>
            <a:rPr lang="ko-KR" altLang="en-US" sz="1400" dirty="0" smtClean="0">
              <a:latin typeface="+mn-ea"/>
              <a:ea typeface="+mn-ea"/>
            </a:rPr>
            <a:t>총 </a:t>
          </a:r>
          <a:r>
            <a:rPr lang="en-US" altLang="ko-KR" sz="1400" dirty="0" smtClean="0">
              <a:latin typeface="+mn-ea"/>
              <a:ea typeface="+mn-ea"/>
            </a:rPr>
            <a:t>10</a:t>
          </a:r>
          <a:r>
            <a:rPr lang="ko-KR" altLang="en-US" sz="1400" dirty="0" smtClean="0">
              <a:latin typeface="+mn-ea"/>
              <a:ea typeface="+mn-ea"/>
            </a:rPr>
            <a:t>단계 설문</a:t>
          </a:r>
          <a:endParaRPr lang="ko-KR" altLang="en-US" sz="1400" dirty="0">
            <a:latin typeface="+mn-ea"/>
            <a:ea typeface="+mn-ea"/>
          </a:endParaRPr>
        </a:p>
      </dgm:t>
    </dgm:pt>
    <dgm:pt modelId="{D30F487E-86F7-4296-A4CF-EEE1641320C7}" type="parTrans" cxnId="{33175E84-8172-42B4-9D40-10485F6A4766}">
      <dgm:prSet custT="1"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B1847B26-D671-44F9-908F-D8CA22763262}" type="sibTrans" cxnId="{33175E84-8172-42B4-9D40-10485F6A4766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8B11A4DB-FBE7-411F-A65B-A4A832F2B5B1}">
      <dgm:prSet custT="1"/>
      <dgm:spPr/>
      <dgm:t>
        <a:bodyPr/>
        <a:lstStyle/>
        <a:p>
          <a:pPr latinLnBrk="1"/>
          <a:r>
            <a:rPr lang="ko-KR" altLang="en-US" sz="1400" b="0" smtClean="0">
              <a:latin typeface="+mn-ea"/>
              <a:ea typeface="+mn-ea"/>
            </a:rPr>
            <a:t>최종 데이터 </a:t>
          </a:r>
          <a:endParaRPr lang="en-US" altLang="ko-KR" sz="1400" b="0" smtClean="0">
            <a:latin typeface="+mn-ea"/>
            <a:ea typeface="+mn-ea"/>
          </a:endParaRPr>
        </a:p>
        <a:p>
          <a:pPr latinLnBrk="1"/>
          <a:r>
            <a:rPr lang="ko-KR" altLang="en-US" sz="1400" b="0" smtClean="0">
              <a:latin typeface="+mn-ea"/>
              <a:ea typeface="+mn-ea"/>
            </a:rPr>
            <a:t>분석 및 결과 제공</a:t>
          </a:r>
          <a:endParaRPr lang="ko-KR" altLang="en-US" sz="1400" b="0" dirty="0">
            <a:latin typeface="+mn-ea"/>
            <a:ea typeface="+mn-ea"/>
          </a:endParaRPr>
        </a:p>
      </dgm:t>
    </dgm:pt>
    <dgm:pt modelId="{77F7451F-36CD-437A-AC6B-8FFA2EADFAC9}" type="parTrans" cxnId="{DCCEFCC9-301C-4B3C-97DF-F333F5B27113}">
      <dgm:prSet custT="1"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761E3A4A-C99A-461C-954F-6DAA81ED582B}" type="sibTrans" cxnId="{DCCEFCC9-301C-4B3C-97DF-F333F5B27113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2BFAA790-2EDC-4CC8-8351-E376B6FCC2F3}">
      <dgm:prSet custT="1"/>
      <dgm:spPr/>
      <dgm:t>
        <a:bodyPr/>
        <a:lstStyle/>
        <a:p>
          <a:pPr latinLnBrk="1"/>
          <a:r>
            <a:rPr lang="ko-KR" altLang="en-US" sz="1400" dirty="0" smtClean="0">
              <a:latin typeface="+mn-ea"/>
              <a:ea typeface="+mn-ea"/>
            </a:rPr>
            <a:t>각 </a:t>
          </a:r>
          <a:r>
            <a:rPr lang="ko-KR" altLang="en-US" sz="1400" dirty="0" err="1" smtClean="0">
              <a:latin typeface="+mn-ea"/>
              <a:ea typeface="+mn-ea"/>
            </a:rPr>
            <a:t>설문별</a:t>
          </a:r>
          <a:r>
            <a:rPr lang="ko-KR" altLang="en-US" sz="1400" dirty="0" smtClean="0">
              <a:latin typeface="+mn-ea"/>
              <a:ea typeface="+mn-ea"/>
            </a:rPr>
            <a:t> </a:t>
          </a:r>
          <a:endParaRPr lang="en-US" altLang="ko-KR" sz="1400" dirty="0" smtClean="0">
            <a:latin typeface="+mn-ea"/>
            <a:ea typeface="+mn-ea"/>
          </a:endParaRPr>
        </a:p>
        <a:p>
          <a:pPr latinLnBrk="1"/>
          <a:r>
            <a:rPr lang="ko-KR" altLang="en-US" sz="1400" dirty="0" smtClean="0">
              <a:latin typeface="+mn-ea"/>
              <a:ea typeface="+mn-ea"/>
            </a:rPr>
            <a:t>결과 보기</a:t>
          </a:r>
          <a:endParaRPr lang="ko-KR" altLang="en-US" sz="1400" dirty="0">
            <a:latin typeface="+mn-ea"/>
            <a:ea typeface="+mn-ea"/>
          </a:endParaRPr>
        </a:p>
      </dgm:t>
    </dgm:pt>
    <dgm:pt modelId="{6725862D-4FA4-4FF8-9DA3-FCA5B6A6D6DF}" type="parTrans" cxnId="{FC294FD4-13F1-4977-A476-B5CAA4AC3A18}">
      <dgm:prSet custT="1"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6A6D72B4-E367-4C17-AB18-F0E2CE16AF23}" type="sibTrans" cxnId="{FC294FD4-13F1-4977-A476-B5CAA4AC3A18}">
      <dgm:prSet/>
      <dgm:spPr/>
      <dgm:t>
        <a:bodyPr/>
        <a:lstStyle/>
        <a:p>
          <a:pPr latinLnBrk="1"/>
          <a:endParaRPr lang="ko-KR" altLang="en-US" sz="1400">
            <a:latin typeface="+mn-ea"/>
            <a:ea typeface="+mn-ea"/>
          </a:endParaRPr>
        </a:p>
      </dgm:t>
    </dgm:pt>
    <dgm:pt modelId="{19EB76C2-0283-43A1-A858-BD1199359BC3}" type="pres">
      <dgm:prSet presAssocID="{9D9DEB43-A5EF-4C72-B806-2A4CA8AE106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9BEC05D-A348-4E4B-862A-16BB0CDC2A75}" type="pres">
      <dgm:prSet presAssocID="{650AF9B4-0DCC-4EB6-A143-D6F6F334EE67}" presName="root1" presStyleCnt="0"/>
      <dgm:spPr/>
      <dgm:t>
        <a:bodyPr/>
        <a:lstStyle/>
        <a:p>
          <a:pPr latinLnBrk="1"/>
          <a:endParaRPr lang="ko-KR" altLang="en-US"/>
        </a:p>
      </dgm:t>
    </dgm:pt>
    <dgm:pt modelId="{FD4F03C6-53A1-4B4F-A6FB-56A3DC27BC7E}" type="pres">
      <dgm:prSet presAssocID="{650AF9B4-0DCC-4EB6-A143-D6F6F334EE6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2DACBB-AD8B-43B0-9364-B3BFA630CF43}" type="pres">
      <dgm:prSet presAssocID="{650AF9B4-0DCC-4EB6-A143-D6F6F334EE67}" presName="level2hierChild" presStyleCnt="0"/>
      <dgm:spPr/>
      <dgm:t>
        <a:bodyPr/>
        <a:lstStyle/>
        <a:p>
          <a:pPr latinLnBrk="1"/>
          <a:endParaRPr lang="ko-KR" altLang="en-US"/>
        </a:p>
      </dgm:t>
    </dgm:pt>
    <dgm:pt modelId="{936AFA39-C875-4AB1-9F43-51895B3597BC}" type="pres">
      <dgm:prSet presAssocID="{8AEC9F2C-C7CB-4749-8D6C-7B91DB542586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B31E4DC-5955-4047-B4BF-F6169BA620C9}" type="pres">
      <dgm:prSet presAssocID="{8AEC9F2C-C7CB-4749-8D6C-7B91DB542586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BDFD7C9E-CE25-4982-9C2F-0583D1F72ED0}" type="pres">
      <dgm:prSet presAssocID="{6945DE4F-3678-4A1E-8DBD-D6979D09652E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67C26C48-A0C7-4598-9953-774280DDFE0C}" type="pres">
      <dgm:prSet presAssocID="{6945DE4F-3678-4A1E-8DBD-D6979D09652E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537201-5D89-47F8-9F18-F557BB5D7A04}" type="pres">
      <dgm:prSet presAssocID="{6945DE4F-3678-4A1E-8DBD-D6979D09652E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9EFB835F-C70E-447C-B74F-F00BEB69EC5B}" type="pres">
      <dgm:prSet presAssocID="{D30F487E-86F7-4296-A4CF-EEE1641320C7}" presName="conn2-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1A1D85C-9EA4-490F-8122-772265E1C220}" type="pres">
      <dgm:prSet presAssocID="{D30F487E-86F7-4296-A4CF-EEE1641320C7}" presName="connTx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BA21ADF-3C01-4C04-B507-2646B464E69F}" type="pres">
      <dgm:prSet presAssocID="{0637B31A-D82B-4457-B849-96F6399DD338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D0D55137-2DC1-4099-BDC0-877A2C804AE5}" type="pres">
      <dgm:prSet presAssocID="{0637B31A-D82B-4457-B849-96F6399DD338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411DCE-96E1-4219-9CC2-FF9FB9E8E8C1}" type="pres">
      <dgm:prSet presAssocID="{0637B31A-D82B-4457-B849-96F6399DD338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B75626A1-2589-4979-87B6-4080521B6A8A}" type="pres">
      <dgm:prSet presAssocID="{77F7451F-36CD-437A-AC6B-8FFA2EADFAC9}" presName="conn2-1" presStyleLbl="parChTrans1D4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7A99FD0-3A44-44AB-9B4D-DE49157E78B0}" type="pres">
      <dgm:prSet presAssocID="{77F7451F-36CD-437A-AC6B-8FFA2EADFAC9}" presName="connTx" presStyleLbl="parChTrans1D4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F9DFD8E1-CB99-434A-8A90-603D03F2C445}" type="pres">
      <dgm:prSet presAssocID="{8B11A4DB-FBE7-411F-A65B-A4A832F2B5B1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E34BB1C3-5073-4D89-B7FD-D182DF365833}" type="pres">
      <dgm:prSet presAssocID="{8B11A4DB-FBE7-411F-A65B-A4A832F2B5B1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CECF20-036D-42B4-BB58-3E2DD94D7A74}" type="pres">
      <dgm:prSet presAssocID="{8B11A4DB-FBE7-411F-A65B-A4A832F2B5B1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27CAFFE6-AC10-4CFD-A8D3-521D62215745}" type="pres">
      <dgm:prSet presAssocID="{108B5DAE-130C-45D2-9818-DA6F013D94E7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FC10D4FE-2D6E-4745-8B28-9231D68F9F41}" type="pres">
      <dgm:prSet presAssocID="{108B5DAE-130C-45D2-9818-DA6F013D94E7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4B6A144-2916-4338-BD34-E970780A3004}" type="pres">
      <dgm:prSet presAssocID="{CA013B68-D1CF-4FD3-AB6C-DFFA95FF81BF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75850B18-5E39-43D6-8F64-CADC2ADA06CA}" type="pres">
      <dgm:prSet presAssocID="{CA013B68-D1CF-4FD3-AB6C-DFFA95FF81BF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DEE6F7-D732-4BF7-B066-35E8B433F568}" type="pres">
      <dgm:prSet presAssocID="{CA013B68-D1CF-4FD3-AB6C-DFFA95FF81BF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BB7525B1-C327-4094-8775-36FBCD13F283}" type="pres">
      <dgm:prSet presAssocID="{6725862D-4FA4-4FF8-9DA3-FCA5B6A6D6DF}" presName="conn2-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5E931B8-FF8A-42E8-A035-C16C644E3797}" type="pres">
      <dgm:prSet presAssocID="{6725862D-4FA4-4FF8-9DA3-FCA5B6A6D6DF}" presName="connTx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E04DA6BF-B833-4444-87F4-5F5C5C445FAD}" type="pres">
      <dgm:prSet presAssocID="{2BFAA790-2EDC-4CC8-8351-E376B6FCC2F3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5285AA15-3E42-4A95-96D2-C74763264061}" type="pres">
      <dgm:prSet presAssocID="{2BFAA790-2EDC-4CC8-8351-E376B6FCC2F3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248F61-E56A-49BA-99DF-1A518CA4C179}" type="pres">
      <dgm:prSet presAssocID="{2BFAA790-2EDC-4CC8-8351-E376B6FCC2F3}" presName="level3hierChild" presStyleCnt="0"/>
      <dgm:spPr/>
      <dgm:t>
        <a:bodyPr/>
        <a:lstStyle/>
        <a:p>
          <a:pPr latinLnBrk="1"/>
          <a:endParaRPr lang="ko-KR" altLang="en-US"/>
        </a:p>
      </dgm:t>
    </dgm:pt>
    <dgm:pt modelId="{1507C3CE-CB95-4A9A-93AD-8373E33932DD}" type="pres">
      <dgm:prSet presAssocID="{31EE4382-08E7-4722-AA86-6A4DEC169BA1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56D9D30-BB11-4C8A-95CE-164B6BBE93F5}" type="pres">
      <dgm:prSet presAssocID="{31EE4382-08E7-4722-AA86-6A4DEC169BA1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56F59B5-3ECB-4632-A586-3F9154433B40}" type="pres">
      <dgm:prSet presAssocID="{78EBAA57-E893-4D52-842B-858E678C4943}" presName="root2" presStyleCnt="0"/>
      <dgm:spPr/>
      <dgm:t>
        <a:bodyPr/>
        <a:lstStyle/>
        <a:p>
          <a:pPr latinLnBrk="1"/>
          <a:endParaRPr lang="ko-KR" altLang="en-US"/>
        </a:p>
      </dgm:t>
    </dgm:pt>
    <dgm:pt modelId="{FF40E7E5-6C9B-44F9-923C-5967B5193E03}" type="pres">
      <dgm:prSet presAssocID="{78EBAA57-E893-4D52-842B-858E678C494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40B79E-D54A-4888-AAAA-41CB66C9E7A0}" type="pres">
      <dgm:prSet presAssocID="{78EBAA57-E893-4D52-842B-858E678C4943}" presName="level3hierChild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8801EEC5-4789-40B3-9193-7A6AE4D19249}" type="presOf" srcId="{31EE4382-08E7-4722-AA86-6A4DEC169BA1}" destId="{156D9D30-BB11-4C8A-95CE-164B6BBE93F5}" srcOrd="1" destOrd="0" presId="urn:microsoft.com/office/officeart/2005/8/layout/hierarchy2"/>
    <dgm:cxn modelId="{E4C140CF-6D85-45E2-B6A3-8C8ADE810C70}" type="presOf" srcId="{108B5DAE-130C-45D2-9818-DA6F013D94E7}" destId="{FC10D4FE-2D6E-4745-8B28-9231D68F9F41}" srcOrd="1" destOrd="0" presId="urn:microsoft.com/office/officeart/2005/8/layout/hierarchy2"/>
    <dgm:cxn modelId="{6BF893E3-9D1A-44AD-A01D-AB7366CFE29E}" type="presOf" srcId="{8AEC9F2C-C7CB-4749-8D6C-7B91DB542586}" destId="{2B31E4DC-5955-4047-B4BF-F6169BA620C9}" srcOrd="1" destOrd="0" presId="urn:microsoft.com/office/officeart/2005/8/layout/hierarchy2"/>
    <dgm:cxn modelId="{5CFC1A2C-5E2B-44B4-845D-896C7D611968}" type="presOf" srcId="{108B5DAE-130C-45D2-9818-DA6F013D94E7}" destId="{27CAFFE6-AC10-4CFD-A8D3-521D62215745}" srcOrd="0" destOrd="0" presId="urn:microsoft.com/office/officeart/2005/8/layout/hierarchy2"/>
    <dgm:cxn modelId="{7CCFE63B-A705-40A1-BD10-CBDAEC87553A}" type="presOf" srcId="{77F7451F-36CD-437A-AC6B-8FFA2EADFAC9}" destId="{F7A99FD0-3A44-44AB-9B4D-DE49157E78B0}" srcOrd="1" destOrd="0" presId="urn:microsoft.com/office/officeart/2005/8/layout/hierarchy2"/>
    <dgm:cxn modelId="{7C6CBF74-4FA3-4B39-9CF1-1DC6CB362BBD}" type="presOf" srcId="{77F7451F-36CD-437A-AC6B-8FFA2EADFAC9}" destId="{B75626A1-2589-4979-87B6-4080521B6A8A}" srcOrd="0" destOrd="0" presId="urn:microsoft.com/office/officeart/2005/8/layout/hierarchy2"/>
    <dgm:cxn modelId="{E30A0E8C-FDC7-42D7-B628-24B46262F2FA}" type="presOf" srcId="{D30F487E-86F7-4296-A4CF-EEE1641320C7}" destId="{9EFB835F-C70E-447C-B74F-F00BEB69EC5B}" srcOrd="0" destOrd="0" presId="urn:microsoft.com/office/officeart/2005/8/layout/hierarchy2"/>
    <dgm:cxn modelId="{D503930F-39C9-4CE0-93F6-45837619C8BD}" type="presOf" srcId="{6725862D-4FA4-4FF8-9DA3-FCA5B6A6D6DF}" destId="{BB7525B1-C327-4094-8775-36FBCD13F283}" srcOrd="0" destOrd="0" presId="urn:microsoft.com/office/officeart/2005/8/layout/hierarchy2"/>
    <dgm:cxn modelId="{FC294FD4-13F1-4977-A476-B5CAA4AC3A18}" srcId="{CA013B68-D1CF-4FD3-AB6C-DFFA95FF81BF}" destId="{2BFAA790-2EDC-4CC8-8351-E376B6FCC2F3}" srcOrd="0" destOrd="0" parTransId="{6725862D-4FA4-4FF8-9DA3-FCA5B6A6D6DF}" sibTransId="{6A6D72B4-E367-4C17-AB18-F0E2CE16AF23}"/>
    <dgm:cxn modelId="{33175E84-8172-42B4-9D40-10485F6A4766}" srcId="{6945DE4F-3678-4A1E-8DBD-D6979D09652E}" destId="{0637B31A-D82B-4457-B849-96F6399DD338}" srcOrd="0" destOrd="0" parTransId="{D30F487E-86F7-4296-A4CF-EEE1641320C7}" sibTransId="{B1847B26-D671-44F9-908F-D8CA22763262}"/>
    <dgm:cxn modelId="{8DFCEFCB-8399-4FF6-A6E4-12B2D8349DE5}" type="presOf" srcId="{0637B31A-D82B-4457-B849-96F6399DD338}" destId="{D0D55137-2DC1-4099-BDC0-877A2C804AE5}" srcOrd="0" destOrd="0" presId="urn:microsoft.com/office/officeart/2005/8/layout/hierarchy2"/>
    <dgm:cxn modelId="{0CEF8547-B9A2-4448-9C3B-22F314E47598}" type="presOf" srcId="{D30F487E-86F7-4296-A4CF-EEE1641320C7}" destId="{31A1D85C-9EA4-490F-8122-772265E1C220}" srcOrd="1" destOrd="0" presId="urn:microsoft.com/office/officeart/2005/8/layout/hierarchy2"/>
    <dgm:cxn modelId="{07B94F07-7B9E-482F-9A61-7FCE9388196A}" type="presOf" srcId="{78EBAA57-E893-4D52-842B-858E678C4943}" destId="{FF40E7E5-6C9B-44F9-923C-5967B5193E03}" srcOrd="0" destOrd="0" presId="urn:microsoft.com/office/officeart/2005/8/layout/hierarchy2"/>
    <dgm:cxn modelId="{A6B4D9D3-8539-4B95-B01E-3AA0D963B6B4}" type="presOf" srcId="{9D9DEB43-A5EF-4C72-B806-2A4CA8AE1066}" destId="{19EB76C2-0283-43A1-A858-BD1199359BC3}" srcOrd="0" destOrd="0" presId="urn:microsoft.com/office/officeart/2005/8/layout/hierarchy2"/>
    <dgm:cxn modelId="{F6231526-0215-42E4-A277-57F2F38A5DFA}" type="presOf" srcId="{650AF9B4-0DCC-4EB6-A143-D6F6F334EE67}" destId="{FD4F03C6-53A1-4B4F-A6FB-56A3DC27BC7E}" srcOrd="0" destOrd="0" presId="urn:microsoft.com/office/officeart/2005/8/layout/hierarchy2"/>
    <dgm:cxn modelId="{203BEDB3-9724-47A2-AF11-0701F378D15C}" srcId="{650AF9B4-0DCC-4EB6-A143-D6F6F334EE67}" destId="{6945DE4F-3678-4A1E-8DBD-D6979D09652E}" srcOrd="0" destOrd="0" parTransId="{8AEC9F2C-C7CB-4749-8D6C-7B91DB542586}" sibTransId="{0B71DFB3-1F06-46C5-91B7-CDB3B8B92B92}"/>
    <dgm:cxn modelId="{3E27070C-C686-458C-9595-2276EBFF74AA}" type="presOf" srcId="{8AEC9F2C-C7CB-4749-8D6C-7B91DB542586}" destId="{936AFA39-C875-4AB1-9F43-51895B3597BC}" srcOrd="0" destOrd="0" presId="urn:microsoft.com/office/officeart/2005/8/layout/hierarchy2"/>
    <dgm:cxn modelId="{0A139217-39D6-4A2E-9ABD-BF89913AE989}" srcId="{650AF9B4-0DCC-4EB6-A143-D6F6F334EE67}" destId="{CA013B68-D1CF-4FD3-AB6C-DFFA95FF81BF}" srcOrd="1" destOrd="0" parTransId="{108B5DAE-130C-45D2-9818-DA6F013D94E7}" sibTransId="{527444B7-AD99-4F70-A597-F26B31DA3184}"/>
    <dgm:cxn modelId="{8EB81176-4078-4749-847D-9137BF89F760}" type="presOf" srcId="{6725862D-4FA4-4FF8-9DA3-FCA5B6A6D6DF}" destId="{35E931B8-FF8A-42E8-A035-C16C644E3797}" srcOrd="1" destOrd="0" presId="urn:microsoft.com/office/officeart/2005/8/layout/hierarchy2"/>
    <dgm:cxn modelId="{F883B090-4DFE-4E4C-9659-DF04FD9483D3}" type="presOf" srcId="{CA013B68-D1CF-4FD3-AB6C-DFFA95FF81BF}" destId="{75850B18-5E39-43D6-8F64-CADC2ADA06CA}" srcOrd="0" destOrd="0" presId="urn:microsoft.com/office/officeart/2005/8/layout/hierarchy2"/>
    <dgm:cxn modelId="{DCCEFCC9-301C-4B3C-97DF-F333F5B27113}" srcId="{0637B31A-D82B-4457-B849-96F6399DD338}" destId="{8B11A4DB-FBE7-411F-A65B-A4A832F2B5B1}" srcOrd="0" destOrd="0" parTransId="{77F7451F-36CD-437A-AC6B-8FFA2EADFAC9}" sibTransId="{761E3A4A-C99A-461C-954F-6DAA81ED582B}"/>
    <dgm:cxn modelId="{A0D7B522-B448-4B6D-A1CC-1993E7812272}" type="presOf" srcId="{8B11A4DB-FBE7-411F-A65B-A4A832F2B5B1}" destId="{E34BB1C3-5073-4D89-B7FD-D182DF365833}" srcOrd="0" destOrd="0" presId="urn:microsoft.com/office/officeart/2005/8/layout/hierarchy2"/>
    <dgm:cxn modelId="{A150EAEA-C59D-4B19-8899-F63F5C9714C9}" type="presOf" srcId="{6945DE4F-3678-4A1E-8DBD-D6979D09652E}" destId="{67C26C48-A0C7-4598-9953-774280DDFE0C}" srcOrd="0" destOrd="0" presId="urn:microsoft.com/office/officeart/2005/8/layout/hierarchy2"/>
    <dgm:cxn modelId="{2336D35B-A6D9-44C2-8C3C-640581FCE552}" srcId="{650AF9B4-0DCC-4EB6-A143-D6F6F334EE67}" destId="{78EBAA57-E893-4D52-842B-858E678C4943}" srcOrd="2" destOrd="0" parTransId="{31EE4382-08E7-4722-AA86-6A4DEC169BA1}" sibTransId="{5EC84F2F-2F91-40AC-A73C-E03D7B655140}"/>
    <dgm:cxn modelId="{9B51E980-D18D-4B4A-AACB-815E79D7A05F}" type="presOf" srcId="{31EE4382-08E7-4722-AA86-6A4DEC169BA1}" destId="{1507C3CE-CB95-4A9A-93AD-8373E33932DD}" srcOrd="0" destOrd="0" presId="urn:microsoft.com/office/officeart/2005/8/layout/hierarchy2"/>
    <dgm:cxn modelId="{7E07FB7B-7959-4CB9-83F1-69A7FA7B9DC5}" type="presOf" srcId="{2BFAA790-2EDC-4CC8-8351-E376B6FCC2F3}" destId="{5285AA15-3E42-4A95-96D2-C74763264061}" srcOrd="0" destOrd="0" presId="urn:microsoft.com/office/officeart/2005/8/layout/hierarchy2"/>
    <dgm:cxn modelId="{540CB81D-B8AC-4EAA-92CC-BBF87F295DC9}" srcId="{9D9DEB43-A5EF-4C72-B806-2A4CA8AE1066}" destId="{650AF9B4-0DCC-4EB6-A143-D6F6F334EE67}" srcOrd="0" destOrd="0" parTransId="{84BC4C7B-F4DB-4B0F-B9C7-C984387A2DBD}" sibTransId="{A64DCA10-CC68-4D0D-BC71-49A3D9F2DC60}"/>
    <dgm:cxn modelId="{850BA485-CBE2-479E-85A6-C0D675665335}" type="presParOf" srcId="{19EB76C2-0283-43A1-A858-BD1199359BC3}" destId="{59BEC05D-A348-4E4B-862A-16BB0CDC2A75}" srcOrd="0" destOrd="0" presId="urn:microsoft.com/office/officeart/2005/8/layout/hierarchy2"/>
    <dgm:cxn modelId="{EFB744BC-1A45-41E1-A437-DF627C26910A}" type="presParOf" srcId="{59BEC05D-A348-4E4B-862A-16BB0CDC2A75}" destId="{FD4F03C6-53A1-4B4F-A6FB-56A3DC27BC7E}" srcOrd="0" destOrd="0" presId="urn:microsoft.com/office/officeart/2005/8/layout/hierarchy2"/>
    <dgm:cxn modelId="{87CCB337-D999-4BCF-8E65-CD610464ED63}" type="presParOf" srcId="{59BEC05D-A348-4E4B-862A-16BB0CDC2A75}" destId="{4B2DACBB-AD8B-43B0-9364-B3BFA630CF43}" srcOrd="1" destOrd="0" presId="urn:microsoft.com/office/officeart/2005/8/layout/hierarchy2"/>
    <dgm:cxn modelId="{1C87794A-B66E-4550-B255-3009ABD73A8A}" type="presParOf" srcId="{4B2DACBB-AD8B-43B0-9364-B3BFA630CF43}" destId="{936AFA39-C875-4AB1-9F43-51895B3597BC}" srcOrd="0" destOrd="0" presId="urn:microsoft.com/office/officeart/2005/8/layout/hierarchy2"/>
    <dgm:cxn modelId="{5C3DE5D1-BE6D-4B37-9935-E92760C1C9EC}" type="presParOf" srcId="{936AFA39-C875-4AB1-9F43-51895B3597BC}" destId="{2B31E4DC-5955-4047-B4BF-F6169BA620C9}" srcOrd="0" destOrd="0" presId="urn:microsoft.com/office/officeart/2005/8/layout/hierarchy2"/>
    <dgm:cxn modelId="{2536C096-9FF1-4B4D-8D97-CEB78C0002A6}" type="presParOf" srcId="{4B2DACBB-AD8B-43B0-9364-B3BFA630CF43}" destId="{BDFD7C9E-CE25-4982-9C2F-0583D1F72ED0}" srcOrd="1" destOrd="0" presId="urn:microsoft.com/office/officeart/2005/8/layout/hierarchy2"/>
    <dgm:cxn modelId="{66B84001-E696-43AA-83A7-2DAAFCDCA411}" type="presParOf" srcId="{BDFD7C9E-CE25-4982-9C2F-0583D1F72ED0}" destId="{67C26C48-A0C7-4598-9953-774280DDFE0C}" srcOrd="0" destOrd="0" presId="urn:microsoft.com/office/officeart/2005/8/layout/hierarchy2"/>
    <dgm:cxn modelId="{0ACFF1AC-E924-42CA-ABDD-3418B51D089E}" type="presParOf" srcId="{BDFD7C9E-CE25-4982-9C2F-0583D1F72ED0}" destId="{78537201-5D89-47F8-9F18-F557BB5D7A04}" srcOrd="1" destOrd="0" presId="urn:microsoft.com/office/officeart/2005/8/layout/hierarchy2"/>
    <dgm:cxn modelId="{6DD45250-6522-4682-AFFA-00106998AFDF}" type="presParOf" srcId="{78537201-5D89-47F8-9F18-F557BB5D7A04}" destId="{9EFB835F-C70E-447C-B74F-F00BEB69EC5B}" srcOrd="0" destOrd="0" presId="urn:microsoft.com/office/officeart/2005/8/layout/hierarchy2"/>
    <dgm:cxn modelId="{64A715B0-46C1-4C61-8B02-B8D270827B2A}" type="presParOf" srcId="{9EFB835F-C70E-447C-B74F-F00BEB69EC5B}" destId="{31A1D85C-9EA4-490F-8122-772265E1C220}" srcOrd="0" destOrd="0" presId="urn:microsoft.com/office/officeart/2005/8/layout/hierarchy2"/>
    <dgm:cxn modelId="{995814B6-071F-465D-BAC6-403F7E0EFC21}" type="presParOf" srcId="{78537201-5D89-47F8-9F18-F557BB5D7A04}" destId="{DBA21ADF-3C01-4C04-B507-2646B464E69F}" srcOrd="1" destOrd="0" presId="urn:microsoft.com/office/officeart/2005/8/layout/hierarchy2"/>
    <dgm:cxn modelId="{3343A8F0-E3FD-4FBC-BBBB-8334CFE4AD5B}" type="presParOf" srcId="{DBA21ADF-3C01-4C04-B507-2646B464E69F}" destId="{D0D55137-2DC1-4099-BDC0-877A2C804AE5}" srcOrd="0" destOrd="0" presId="urn:microsoft.com/office/officeart/2005/8/layout/hierarchy2"/>
    <dgm:cxn modelId="{43280C29-8F1E-406D-9376-3D477DA15322}" type="presParOf" srcId="{DBA21ADF-3C01-4C04-B507-2646B464E69F}" destId="{BF411DCE-96E1-4219-9CC2-FF9FB9E8E8C1}" srcOrd="1" destOrd="0" presId="urn:microsoft.com/office/officeart/2005/8/layout/hierarchy2"/>
    <dgm:cxn modelId="{30CBA117-6D70-4AA2-9BD2-7315AF20E29B}" type="presParOf" srcId="{BF411DCE-96E1-4219-9CC2-FF9FB9E8E8C1}" destId="{B75626A1-2589-4979-87B6-4080521B6A8A}" srcOrd="0" destOrd="0" presId="urn:microsoft.com/office/officeart/2005/8/layout/hierarchy2"/>
    <dgm:cxn modelId="{3BBB5172-E229-4164-A6D1-9A55FE9CFD19}" type="presParOf" srcId="{B75626A1-2589-4979-87B6-4080521B6A8A}" destId="{F7A99FD0-3A44-44AB-9B4D-DE49157E78B0}" srcOrd="0" destOrd="0" presId="urn:microsoft.com/office/officeart/2005/8/layout/hierarchy2"/>
    <dgm:cxn modelId="{9D044BE6-55C1-4879-B395-358D1C1D3D09}" type="presParOf" srcId="{BF411DCE-96E1-4219-9CC2-FF9FB9E8E8C1}" destId="{F9DFD8E1-CB99-434A-8A90-603D03F2C445}" srcOrd="1" destOrd="0" presId="urn:microsoft.com/office/officeart/2005/8/layout/hierarchy2"/>
    <dgm:cxn modelId="{6C65FA2F-43A3-43E5-A562-48AB0B123ECC}" type="presParOf" srcId="{F9DFD8E1-CB99-434A-8A90-603D03F2C445}" destId="{E34BB1C3-5073-4D89-B7FD-D182DF365833}" srcOrd="0" destOrd="0" presId="urn:microsoft.com/office/officeart/2005/8/layout/hierarchy2"/>
    <dgm:cxn modelId="{2CC50A2A-19E9-4B52-BC40-63EEDF4061FE}" type="presParOf" srcId="{F9DFD8E1-CB99-434A-8A90-603D03F2C445}" destId="{78CECF20-036D-42B4-BB58-3E2DD94D7A74}" srcOrd="1" destOrd="0" presId="urn:microsoft.com/office/officeart/2005/8/layout/hierarchy2"/>
    <dgm:cxn modelId="{45C9826A-C9DB-43AB-BBA2-EB903EFF97F3}" type="presParOf" srcId="{4B2DACBB-AD8B-43B0-9364-B3BFA630CF43}" destId="{27CAFFE6-AC10-4CFD-A8D3-521D62215745}" srcOrd="2" destOrd="0" presId="urn:microsoft.com/office/officeart/2005/8/layout/hierarchy2"/>
    <dgm:cxn modelId="{B9F17BA9-1071-46F6-A13B-D8AAF8FF3AE8}" type="presParOf" srcId="{27CAFFE6-AC10-4CFD-A8D3-521D62215745}" destId="{FC10D4FE-2D6E-4745-8B28-9231D68F9F41}" srcOrd="0" destOrd="0" presId="urn:microsoft.com/office/officeart/2005/8/layout/hierarchy2"/>
    <dgm:cxn modelId="{A4B24602-1E9E-4702-B7A1-A0BF84862B42}" type="presParOf" srcId="{4B2DACBB-AD8B-43B0-9364-B3BFA630CF43}" destId="{E4B6A144-2916-4338-BD34-E970780A3004}" srcOrd="3" destOrd="0" presId="urn:microsoft.com/office/officeart/2005/8/layout/hierarchy2"/>
    <dgm:cxn modelId="{A9B64F56-9478-4848-A487-6BC5F411B65F}" type="presParOf" srcId="{E4B6A144-2916-4338-BD34-E970780A3004}" destId="{75850B18-5E39-43D6-8F64-CADC2ADA06CA}" srcOrd="0" destOrd="0" presId="urn:microsoft.com/office/officeart/2005/8/layout/hierarchy2"/>
    <dgm:cxn modelId="{7DE27C32-A9DF-46E1-9D88-DC143E9FF55F}" type="presParOf" srcId="{E4B6A144-2916-4338-BD34-E970780A3004}" destId="{C7DEE6F7-D732-4BF7-B066-35E8B433F568}" srcOrd="1" destOrd="0" presId="urn:microsoft.com/office/officeart/2005/8/layout/hierarchy2"/>
    <dgm:cxn modelId="{11603C72-364A-44F3-B138-6CC032DE191D}" type="presParOf" srcId="{C7DEE6F7-D732-4BF7-B066-35E8B433F568}" destId="{BB7525B1-C327-4094-8775-36FBCD13F283}" srcOrd="0" destOrd="0" presId="urn:microsoft.com/office/officeart/2005/8/layout/hierarchy2"/>
    <dgm:cxn modelId="{FD07173F-180B-4650-9136-F9209DF08CBA}" type="presParOf" srcId="{BB7525B1-C327-4094-8775-36FBCD13F283}" destId="{35E931B8-FF8A-42E8-A035-C16C644E3797}" srcOrd="0" destOrd="0" presId="urn:microsoft.com/office/officeart/2005/8/layout/hierarchy2"/>
    <dgm:cxn modelId="{44160A6E-D549-4FFF-9967-7C811B4B666C}" type="presParOf" srcId="{C7DEE6F7-D732-4BF7-B066-35E8B433F568}" destId="{E04DA6BF-B833-4444-87F4-5F5C5C445FAD}" srcOrd="1" destOrd="0" presId="urn:microsoft.com/office/officeart/2005/8/layout/hierarchy2"/>
    <dgm:cxn modelId="{7CD5C118-A719-4606-8A1D-0CFB64E9F01F}" type="presParOf" srcId="{E04DA6BF-B833-4444-87F4-5F5C5C445FAD}" destId="{5285AA15-3E42-4A95-96D2-C74763264061}" srcOrd="0" destOrd="0" presId="urn:microsoft.com/office/officeart/2005/8/layout/hierarchy2"/>
    <dgm:cxn modelId="{32B523C8-1AF9-4F0F-BEF9-E22C1FA7D261}" type="presParOf" srcId="{E04DA6BF-B833-4444-87F4-5F5C5C445FAD}" destId="{D6248F61-E56A-49BA-99DF-1A518CA4C179}" srcOrd="1" destOrd="0" presId="urn:microsoft.com/office/officeart/2005/8/layout/hierarchy2"/>
    <dgm:cxn modelId="{C61B99B0-EED7-4602-9C96-83F0751E435E}" type="presParOf" srcId="{4B2DACBB-AD8B-43B0-9364-B3BFA630CF43}" destId="{1507C3CE-CB95-4A9A-93AD-8373E33932DD}" srcOrd="4" destOrd="0" presId="urn:microsoft.com/office/officeart/2005/8/layout/hierarchy2"/>
    <dgm:cxn modelId="{7E1C0738-B8C7-4BBF-B80F-F685D8E11810}" type="presParOf" srcId="{1507C3CE-CB95-4A9A-93AD-8373E33932DD}" destId="{156D9D30-BB11-4C8A-95CE-164B6BBE93F5}" srcOrd="0" destOrd="0" presId="urn:microsoft.com/office/officeart/2005/8/layout/hierarchy2"/>
    <dgm:cxn modelId="{F0D24A8D-3507-4007-AA73-148182F94C6C}" type="presParOf" srcId="{4B2DACBB-AD8B-43B0-9364-B3BFA630CF43}" destId="{256F59B5-3ECB-4632-A586-3F9154433B40}" srcOrd="5" destOrd="0" presId="urn:microsoft.com/office/officeart/2005/8/layout/hierarchy2"/>
    <dgm:cxn modelId="{FE1F8828-288E-40C8-A8E3-6C183513209E}" type="presParOf" srcId="{256F59B5-3ECB-4632-A586-3F9154433B40}" destId="{FF40E7E5-6C9B-44F9-923C-5967B5193E03}" srcOrd="0" destOrd="0" presId="urn:microsoft.com/office/officeart/2005/8/layout/hierarchy2"/>
    <dgm:cxn modelId="{BEAF9E31-599F-41D5-9C4C-FFE37F446871}" type="presParOf" srcId="{256F59B5-3ECB-4632-A586-3F9154433B40}" destId="{8040B79E-D54A-4888-AAAA-41CB66C9E7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F03C6-53A1-4B4F-A6FB-56A3DC27BC7E}">
      <dsp:nvSpPr>
        <dsp:cNvPr id="0" name=""/>
        <dsp:cNvSpPr/>
      </dsp:nvSpPr>
      <dsp:spPr>
        <a:xfrm>
          <a:off x="2169" y="1512267"/>
          <a:ext cx="1523359" cy="761679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latin typeface="+mn-ea"/>
              <a:ea typeface="+mn-ea"/>
            </a:rPr>
            <a:t>메인화면</a:t>
          </a:r>
          <a:endParaRPr lang="ko-KR" altLang="en-US" sz="1400" kern="1200" dirty="0">
            <a:latin typeface="+mn-ea"/>
            <a:ea typeface="+mn-ea"/>
          </a:endParaRPr>
        </a:p>
      </dsp:txBody>
      <dsp:txXfrm>
        <a:off x="24478" y="1534576"/>
        <a:ext cx="1478741" cy="717061"/>
      </dsp:txXfrm>
    </dsp:sp>
    <dsp:sp modelId="{936AFA39-C875-4AB1-9F43-51895B3597BC}">
      <dsp:nvSpPr>
        <dsp:cNvPr id="0" name=""/>
        <dsp:cNvSpPr/>
      </dsp:nvSpPr>
      <dsp:spPr>
        <a:xfrm rot="18289469">
          <a:off x="1296684" y="1437035"/>
          <a:ext cx="1067031" cy="36210"/>
        </a:xfrm>
        <a:custGeom>
          <a:avLst/>
          <a:gdLst/>
          <a:ahLst/>
          <a:cxnLst/>
          <a:rect l="0" t="0" r="0" b="0"/>
          <a:pathLst>
            <a:path>
              <a:moveTo>
                <a:pt x="0" y="18105"/>
              </a:moveTo>
              <a:lnTo>
                <a:pt x="1067031" y="18105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>
            <a:latin typeface="+mn-ea"/>
            <a:ea typeface="+mn-ea"/>
          </a:endParaRPr>
        </a:p>
      </dsp:txBody>
      <dsp:txXfrm>
        <a:off x="1803524" y="1428465"/>
        <a:ext cx="53351" cy="53351"/>
      </dsp:txXfrm>
    </dsp:sp>
    <dsp:sp modelId="{67C26C48-A0C7-4598-9953-774280DDFE0C}">
      <dsp:nvSpPr>
        <dsp:cNvPr id="0" name=""/>
        <dsp:cNvSpPr/>
      </dsp:nvSpPr>
      <dsp:spPr>
        <a:xfrm>
          <a:off x="2134872" y="636335"/>
          <a:ext cx="1523359" cy="76167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+mn-ea"/>
              <a:ea typeface="+mn-ea"/>
            </a:rPr>
            <a:t>상단</a:t>
          </a:r>
          <a:r>
            <a:rPr lang="en-US" altLang="ko-KR" sz="1400" kern="1200" dirty="0" smtClean="0">
              <a:latin typeface="+mn-ea"/>
              <a:ea typeface="+mn-ea"/>
            </a:rPr>
            <a:t>: </a:t>
          </a:r>
          <a:r>
            <a:rPr lang="ko-KR" altLang="en-US" sz="1400" kern="1200" dirty="0" smtClean="0">
              <a:latin typeface="+mn-ea"/>
              <a:ea typeface="+mn-ea"/>
            </a:rPr>
            <a:t>데이터 입력 부분</a:t>
          </a:r>
        </a:p>
      </dsp:txBody>
      <dsp:txXfrm>
        <a:off x="2157181" y="658644"/>
        <a:ext cx="1478741" cy="717061"/>
      </dsp:txXfrm>
    </dsp:sp>
    <dsp:sp modelId="{9EFB835F-C70E-447C-B74F-F00BEB69EC5B}">
      <dsp:nvSpPr>
        <dsp:cNvPr id="0" name=""/>
        <dsp:cNvSpPr/>
      </dsp:nvSpPr>
      <dsp:spPr>
        <a:xfrm>
          <a:off x="3658232" y="999069"/>
          <a:ext cx="609343" cy="36210"/>
        </a:xfrm>
        <a:custGeom>
          <a:avLst/>
          <a:gdLst/>
          <a:ahLst/>
          <a:cxnLst/>
          <a:rect l="0" t="0" r="0" b="0"/>
          <a:pathLst>
            <a:path>
              <a:moveTo>
                <a:pt x="0" y="18105"/>
              </a:moveTo>
              <a:lnTo>
                <a:pt x="609343" y="18105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>
            <a:latin typeface="+mn-ea"/>
            <a:ea typeface="+mn-ea"/>
          </a:endParaRPr>
        </a:p>
      </dsp:txBody>
      <dsp:txXfrm>
        <a:off x="3947670" y="1001941"/>
        <a:ext cx="30467" cy="30467"/>
      </dsp:txXfrm>
    </dsp:sp>
    <dsp:sp modelId="{D0D55137-2DC1-4099-BDC0-877A2C804AE5}">
      <dsp:nvSpPr>
        <dsp:cNvPr id="0" name=""/>
        <dsp:cNvSpPr/>
      </dsp:nvSpPr>
      <dsp:spPr>
        <a:xfrm>
          <a:off x="4267575" y="636335"/>
          <a:ext cx="1523359" cy="761679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+mn-ea"/>
              <a:ea typeface="+mn-ea"/>
            </a:rPr>
            <a:t>총 </a:t>
          </a:r>
          <a:r>
            <a:rPr lang="en-US" altLang="ko-KR" sz="1400" kern="1200" dirty="0" smtClean="0">
              <a:latin typeface="+mn-ea"/>
              <a:ea typeface="+mn-ea"/>
            </a:rPr>
            <a:t>10</a:t>
          </a:r>
          <a:r>
            <a:rPr lang="ko-KR" altLang="en-US" sz="1400" kern="1200" dirty="0" smtClean="0">
              <a:latin typeface="+mn-ea"/>
              <a:ea typeface="+mn-ea"/>
            </a:rPr>
            <a:t>단계 설문</a:t>
          </a:r>
          <a:endParaRPr lang="ko-KR" altLang="en-US" sz="1400" kern="1200" dirty="0">
            <a:latin typeface="+mn-ea"/>
            <a:ea typeface="+mn-ea"/>
          </a:endParaRPr>
        </a:p>
      </dsp:txBody>
      <dsp:txXfrm>
        <a:off x="4289884" y="658644"/>
        <a:ext cx="1478741" cy="717061"/>
      </dsp:txXfrm>
    </dsp:sp>
    <dsp:sp modelId="{B75626A1-2589-4979-87B6-4080521B6A8A}">
      <dsp:nvSpPr>
        <dsp:cNvPr id="0" name=""/>
        <dsp:cNvSpPr/>
      </dsp:nvSpPr>
      <dsp:spPr>
        <a:xfrm>
          <a:off x="5790935" y="999069"/>
          <a:ext cx="609343" cy="36210"/>
        </a:xfrm>
        <a:custGeom>
          <a:avLst/>
          <a:gdLst/>
          <a:ahLst/>
          <a:cxnLst/>
          <a:rect l="0" t="0" r="0" b="0"/>
          <a:pathLst>
            <a:path>
              <a:moveTo>
                <a:pt x="0" y="18105"/>
              </a:moveTo>
              <a:lnTo>
                <a:pt x="609343" y="18105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>
            <a:latin typeface="+mn-ea"/>
            <a:ea typeface="+mn-ea"/>
          </a:endParaRPr>
        </a:p>
      </dsp:txBody>
      <dsp:txXfrm>
        <a:off x="6080373" y="1001941"/>
        <a:ext cx="30467" cy="30467"/>
      </dsp:txXfrm>
    </dsp:sp>
    <dsp:sp modelId="{E34BB1C3-5073-4D89-B7FD-D182DF365833}">
      <dsp:nvSpPr>
        <dsp:cNvPr id="0" name=""/>
        <dsp:cNvSpPr/>
      </dsp:nvSpPr>
      <dsp:spPr>
        <a:xfrm>
          <a:off x="6400279" y="636335"/>
          <a:ext cx="1523359" cy="761679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0" kern="1200" smtClean="0">
              <a:latin typeface="+mn-ea"/>
              <a:ea typeface="+mn-ea"/>
            </a:rPr>
            <a:t>최종 데이터 </a:t>
          </a:r>
          <a:endParaRPr lang="en-US" altLang="ko-KR" sz="1400" b="0" kern="1200" smtClean="0">
            <a:latin typeface="+mn-ea"/>
            <a:ea typeface="+mn-ea"/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b="0" kern="1200" smtClean="0">
              <a:latin typeface="+mn-ea"/>
              <a:ea typeface="+mn-ea"/>
            </a:rPr>
            <a:t>분석 및 결과 제공</a:t>
          </a:r>
          <a:endParaRPr lang="ko-KR" altLang="en-US" sz="1400" b="0" kern="1200" dirty="0">
            <a:latin typeface="+mn-ea"/>
            <a:ea typeface="+mn-ea"/>
          </a:endParaRPr>
        </a:p>
      </dsp:txBody>
      <dsp:txXfrm>
        <a:off x="6422588" y="658644"/>
        <a:ext cx="1478741" cy="717061"/>
      </dsp:txXfrm>
    </dsp:sp>
    <dsp:sp modelId="{27CAFFE6-AC10-4CFD-A8D3-521D62215745}">
      <dsp:nvSpPr>
        <dsp:cNvPr id="0" name=""/>
        <dsp:cNvSpPr/>
      </dsp:nvSpPr>
      <dsp:spPr>
        <a:xfrm>
          <a:off x="1525528" y="1875001"/>
          <a:ext cx="609343" cy="36210"/>
        </a:xfrm>
        <a:custGeom>
          <a:avLst/>
          <a:gdLst/>
          <a:ahLst/>
          <a:cxnLst/>
          <a:rect l="0" t="0" r="0" b="0"/>
          <a:pathLst>
            <a:path>
              <a:moveTo>
                <a:pt x="0" y="18105"/>
              </a:moveTo>
              <a:lnTo>
                <a:pt x="609343" y="18105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>
            <a:latin typeface="+mn-ea"/>
            <a:ea typeface="+mn-ea"/>
          </a:endParaRPr>
        </a:p>
      </dsp:txBody>
      <dsp:txXfrm>
        <a:off x="1814967" y="1877873"/>
        <a:ext cx="30467" cy="30467"/>
      </dsp:txXfrm>
    </dsp:sp>
    <dsp:sp modelId="{75850B18-5E39-43D6-8F64-CADC2ADA06CA}">
      <dsp:nvSpPr>
        <dsp:cNvPr id="0" name=""/>
        <dsp:cNvSpPr/>
      </dsp:nvSpPr>
      <dsp:spPr>
        <a:xfrm>
          <a:off x="2134872" y="1512267"/>
          <a:ext cx="1523359" cy="76167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+mn-ea"/>
              <a:ea typeface="+mn-ea"/>
            </a:rPr>
            <a:t>하단</a:t>
          </a:r>
          <a:r>
            <a:rPr lang="en-US" altLang="ko-KR" sz="1400" kern="1200" dirty="0" smtClean="0">
              <a:latin typeface="+mn-ea"/>
              <a:ea typeface="+mn-ea"/>
            </a:rPr>
            <a:t>: </a:t>
          </a:r>
          <a:r>
            <a:rPr lang="ko-KR" altLang="en-US" sz="1400" kern="1200" dirty="0" smtClean="0">
              <a:latin typeface="+mn-ea"/>
              <a:ea typeface="+mn-ea"/>
            </a:rPr>
            <a:t>직접 만드는 설문 조사</a:t>
          </a:r>
          <a:endParaRPr lang="ko-KR" altLang="en-US" sz="1400" kern="1200" dirty="0">
            <a:latin typeface="+mn-ea"/>
            <a:ea typeface="+mn-ea"/>
          </a:endParaRPr>
        </a:p>
      </dsp:txBody>
      <dsp:txXfrm>
        <a:off x="2157181" y="1534576"/>
        <a:ext cx="1478741" cy="717061"/>
      </dsp:txXfrm>
    </dsp:sp>
    <dsp:sp modelId="{BB7525B1-C327-4094-8775-36FBCD13F283}">
      <dsp:nvSpPr>
        <dsp:cNvPr id="0" name=""/>
        <dsp:cNvSpPr/>
      </dsp:nvSpPr>
      <dsp:spPr>
        <a:xfrm>
          <a:off x="3658232" y="1875001"/>
          <a:ext cx="609343" cy="36210"/>
        </a:xfrm>
        <a:custGeom>
          <a:avLst/>
          <a:gdLst/>
          <a:ahLst/>
          <a:cxnLst/>
          <a:rect l="0" t="0" r="0" b="0"/>
          <a:pathLst>
            <a:path>
              <a:moveTo>
                <a:pt x="0" y="18105"/>
              </a:moveTo>
              <a:lnTo>
                <a:pt x="609343" y="18105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>
            <a:latin typeface="+mn-ea"/>
            <a:ea typeface="+mn-ea"/>
          </a:endParaRPr>
        </a:p>
      </dsp:txBody>
      <dsp:txXfrm>
        <a:off x="3947670" y="1877873"/>
        <a:ext cx="30467" cy="30467"/>
      </dsp:txXfrm>
    </dsp:sp>
    <dsp:sp modelId="{5285AA15-3E42-4A95-96D2-C74763264061}">
      <dsp:nvSpPr>
        <dsp:cNvPr id="0" name=""/>
        <dsp:cNvSpPr/>
      </dsp:nvSpPr>
      <dsp:spPr>
        <a:xfrm>
          <a:off x="4267575" y="1512267"/>
          <a:ext cx="1523359" cy="761679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+mn-ea"/>
              <a:ea typeface="+mn-ea"/>
            </a:rPr>
            <a:t>각 </a:t>
          </a:r>
          <a:r>
            <a:rPr lang="ko-KR" altLang="en-US" sz="1400" kern="1200" dirty="0" err="1" smtClean="0">
              <a:latin typeface="+mn-ea"/>
              <a:ea typeface="+mn-ea"/>
            </a:rPr>
            <a:t>설문별</a:t>
          </a:r>
          <a:r>
            <a:rPr lang="ko-KR" altLang="en-US" sz="1400" kern="1200" dirty="0" smtClean="0">
              <a:latin typeface="+mn-ea"/>
              <a:ea typeface="+mn-ea"/>
            </a:rPr>
            <a:t> </a:t>
          </a:r>
          <a:endParaRPr lang="en-US" altLang="ko-KR" sz="1400" kern="1200" dirty="0" smtClean="0">
            <a:latin typeface="+mn-ea"/>
            <a:ea typeface="+mn-ea"/>
          </a:endParaRPr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+mn-ea"/>
              <a:ea typeface="+mn-ea"/>
            </a:rPr>
            <a:t>결과 보기</a:t>
          </a:r>
          <a:endParaRPr lang="ko-KR" altLang="en-US" sz="1400" kern="1200" dirty="0">
            <a:latin typeface="+mn-ea"/>
            <a:ea typeface="+mn-ea"/>
          </a:endParaRPr>
        </a:p>
      </dsp:txBody>
      <dsp:txXfrm>
        <a:off x="4289884" y="1534576"/>
        <a:ext cx="1478741" cy="717061"/>
      </dsp:txXfrm>
    </dsp:sp>
    <dsp:sp modelId="{1507C3CE-CB95-4A9A-93AD-8373E33932DD}">
      <dsp:nvSpPr>
        <dsp:cNvPr id="0" name=""/>
        <dsp:cNvSpPr/>
      </dsp:nvSpPr>
      <dsp:spPr>
        <a:xfrm rot="3310531">
          <a:off x="1296684" y="2312967"/>
          <a:ext cx="1067031" cy="36210"/>
        </a:xfrm>
        <a:custGeom>
          <a:avLst/>
          <a:gdLst/>
          <a:ahLst/>
          <a:cxnLst/>
          <a:rect l="0" t="0" r="0" b="0"/>
          <a:pathLst>
            <a:path>
              <a:moveTo>
                <a:pt x="0" y="18105"/>
              </a:moveTo>
              <a:lnTo>
                <a:pt x="1067031" y="18105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>
            <a:latin typeface="+mn-ea"/>
            <a:ea typeface="+mn-ea"/>
          </a:endParaRPr>
        </a:p>
      </dsp:txBody>
      <dsp:txXfrm>
        <a:off x="1803524" y="2304397"/>
        <a:ext cx="53351" cy="53351"/>
      </dsp:txXfrm>
    </dsp:sp>
    <dsp:sp modelId="{FF40E7E5-6C9B-44F9-923C-5967B5193E03}">
      <dsp:nvSpPr>
        <dsp:cNvPr id="0" name=""/>
        <dsp:cNvSpPr/>
      </dsp:nvSpPr>
      <dsp:spPr>
        <a:xfrm>
          <a:off x="2134872" y="2388198"/>
          <a:ext cx="1523359" cy="76167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+mn-ea"/>
              <a:ea typeface="+mn-ea"/>
            </a:rPr>
            <a:t>통계 정보 제공</a:t>
          </a:r>
          <a:endParaRPr lang="en-US" altLang="ko-KR" sz="1400" kern="1200" dirty="0" smtClean="0">
            <a:latin typeface="+mn-ea"/>
            <a:ea typeface="+mn-ea"/>
          </a:endParaRPr>
        </a:p>
      </dsp:txBody>
      <dsp:txXfrm>
        <a:off x="2157181" y="2410507"/>
        <a:ext cx="1478741" cy="717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EE9DD-2603-4041-9BDD-DF8E8834F120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DF40E-7505-48B3-BBBA-4EA8E8C030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2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096-B638-44C9-9741-14F7463B9F3E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E45E-BB2C-421E-8962-077FD81154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096-B638-44C9-9741-14F7463B9F3E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E45E-BB2C-421E-8962-077FD81154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096-B638-44C9-9741-14F7463B9F3E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E45E-BB2C-421E-8962-077FD81154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096-B638-44C9-9741-14F7463B9F3E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E45E-BB2C-421E-8962-077FD81154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096-B638-44C9-9741-14F7463B9F3E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E45E-BB2C-421E-8962-077FD81154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096-B638-44C9-9741-14F7463B9F3E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E45E-BB2C-421E-8962-077FD81154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096-B638-44C9-9741-14F7463B9F3E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E45E-BB2C-421E-8962-077FD81154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096-B638-44C9-9741-14F7463B9F3E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E45E-BB2C-421E-8962-077FD81154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096-B638-44C9-9741-14F7463B9F3E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E45E-BB2C-421E-8962-077FD81154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096-B638-44C9-9741-14F7463B9F3E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E45E-BB2C-421E-8962-077FD81154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5096-B638-44C9-9741-14F7463B9F3E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CE45E-BB2C-421E-8962-077FD81154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5096-B638-44C9-9741-14F7463B9F3E}" type="datetimeFigureOut">
              <a:rPr lang="ko-KR" altLang="en-US" smtClean="0"/>
              <a:pPr/>
              <a:t>2019-04-19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CE45E-BB2C-421E-8962-077FD81154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071679"/>
            <a:ext cx="8429652" cy="1714511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dirty="0" smtClean="0">
                <a:latin typeface="+mj-ea"/>
              </a:rPr>
              <a:t>R</a:t>
            </a:r>
            <a:r>
              <a:rPr lang="ko-KR" altLang="en-US" sz="4800" dirty="0" smtClean="0">
                <a:latin typeface="+mj-ea"/>
              </a:rPr>
              <a:t>을 활용한</a:t>
            </a:r>
            <a:r>
              <a:rPr lang="en-US" altLang="ko-KR" sz="4800" dirty="0" smtClean="0">
                <a:latin typeface="+mj-ea"/>
              </a:rPr>
              <a:t/>
            </a:r>
            <a:br>
              <a:rPr lang="en-US" altLang="ko-KR" sz="4800" dirty="0" smtClean="0">
                <a:latin typeface="+mj-ea"/>
              </a:rPr>
            </a:br>
            <a:r>
              <a:rPr lang="ko-KR" altLang="en-US" sz="4800" dirty="0" err="1" smtClean="0">
                <a:latin typeface="+mj-ea"/>
              </a:rPr>
              <a:t>서베이</a:t>
            </a:r>
            <a:r>
              <a:rPr lang="ko-KR" altLang="en-US" sz="4800" dirty="0" smtClean="0">
                <a:latin typeface="+mj-ea"/>
              </a:rPr>
              <a:t> 형식의 통계 사이트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8662" y="5357826"/>
            <a:ext cx="7643866" cy="642942"/>
          </a:xfrm>
        </p:spPr>
        <p:txBody>
          <a:bodyPr>
            <a:noAutofit/>
          </a:bodyPr>
          <a:lstStyle/>
          <a:p>
            <a:pPr algn="r"/>
            <a:r>
              <a:rPr lang="ko-KR" altLang="en-US" sz="1400" dirty="0" smtClean="0"/>
              <a:t>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조재은</a:t>
            </a:r>
            <a:endParaRPr lang="en-US" altLang="ko-KR" sz="1400" dirty="0" smtClean="0"/>
          </a:p>
          <a:p>
            <a:pPr algn="r"/>
            <a:r>
              <a:rPr lang="ko-KR" altLang="en-US" sz="1400" dirty="0" smtClean="0"/>
              <a:t>작성일 </a:t>
            </a:r>
            <a:r>
              <a:rPr lang="en-US" altLang="ko-KR" sz="1400" dirty="0" smtClean="0"/>
              <a:t>: 2019-02-01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4614" y="1643050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#1. PORTFOLIO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3786190"/>
            <a:ext cx="6215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ea"/>
              </a:rPr>
              <a:t>(</a:t>
            </a:r>
            <a:r>
              <a:rPr lang="ko-KR" altLang="en-US" sz="1600" dirty="0" smtClean="0">
                <a:latin typeface="+mj-ea"/>
              </a:rPr>
              <a:t>데이터 수집</a:t>
            </a:r>
            <a:r>
              <a:rPr lang="en-US" altLang="ko-KR" sz="1600" dirty="0" smtClean="0">
                <a:latin typeface="+mj-ea"/>
              </a:rPr>
              <a:t>, </a:t>
            </a:r>
            <a:r>
              <a:rPr lang="ko-KR" altLang="en-US" sz="1600" dirty="0" smtClean="0">
                <a:latin typeface="+mj-ea"/>
              </a:rPr>
              <a:t>시각화</a:t>
            </a:r>
            <a:r>
              <a:rPr lang="en-US" altLang="ko-KR" sz="1600" dirty="0" smtClean="0">
                <a:latin typeface="+mj-ea"/>
              </a:rPr>
              <a:t>, </a:t>
            </a:r>
            <a:r>
              <a:rPr lang="ko-KR" altLang="en-US" sz="1600" dirty="0" smtClean="0">
                <a:latin typeface="+mj-ea"/>
              </a:rPr>
              <a:t>분석 및</a:t>
            </a:r>
            <a:r>
              <a:rPr lang="en-US" altLang="ko-KR" sz="1600" dirty="0" smtClean="0">
                <a:latin typeface="+mj-ea"/>
              </a:rPr>
              <a:t> </a:t>
            </a:r>
            <a:r>
              <a:rPr lang="ko-KR" altLang="en-US" sz="1600" dirty="0" smtClean="0">
                <a:latin typeface="+mj-ea"/>
              </a:rPr>
              <a:t>결론 도출</a:t>
            </a:r>
            <a:r>
              <a:rPr lang="en-US" altLang="ko-KR" sz="1600" dirty="0" smtClean="0">
                <a:latin typeface="+mj-ea"/>
              </a:rPr>
              <a:t>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0"/>
          <p:cNvGrpSpPr/>
          <p:nvPr/>
        </p:nvGrpSpPr>
        <p:grpSpPr>
          <a:xfrm>
            <a:off x="785818" y="794"/>
            <a:ext cx="8429652" cy="6858000"/>
            <a:chOff x="714348" y="794"/>
            <a:chExt cx="8429652" cy="6858000"/>
          </a:xfrm>
        </p:grpSpPr>
        <p:cxnSp>
          <p:nvCxnSpPr>
            <p:cNvPr id="14" name="직선 연결선 13"/>
            <p:cNvCxnSpPr/>
            <p:nvPr/>
          </p:nvCxnSpPr>
          <p:spPr>
            <a:xfrm rot="5400000">
              <a:off x="-2713858" y="3429000"/>
              <a:ext cx="6858000" cy="1588"/>
            </a:xfrm>
            <a:prstGeom prst="line">
              <a:avLst/>
            </a:prstGeom>
            <a:ln w="63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14348" y="712768"/>
              <a:ext cx="8429652" cy="1588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31"/>
          <p:cNvGrpSpPr/>
          <p:nvPr/>
        </p:nvGrpSpPr>
        <p:grpSpPr>
          <a:xfrm>
            <a:off x="0" y="1000108"/>
            <a:ext cx="1071538" cy="642942"/>
            <a:chOff x="58043" y="1142984"/>
            <a:chExt cx="870619" cy="642942"/>
          </a:xfrm>
        </p:grpSpPr>
        <p:grpSp>
          <p:nvGrpSpPr>
            <p:cNvPr id="4" name="그룹 29"/>
            <p:cNvGrpSpPr/>
            <p:nvPr/>
          </p:nvGrpSpPr>
          <p:grpSpPr>
            <a:xfrm>
              <a:off x="58043" y="1142984"/>
              <a:ext cx="870619" cy="642942"/>
              <a:chOff x="58043" y="1142984"/>
              <a:chExt cx="870619" cy="64294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8043" y="1142984"/>
                <a:ext cx="870619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5400000">
                <a:off x="750067" y="1607331"/>
                <a:ext cx="142876" cy="21431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96424" y="121442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09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357322" y="1000108"/>
            <a:ext cx="2786050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내 담당 부분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4348" y="202148"/>
            <a:ext cx="828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    Planning      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Layout        Database       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0760" y="4286256"/>
            <a:ext cx="3143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#1. </a:t>
            </a:r>
            <a:r>
              <a:rPr lang="ko-KR" altLang="en-US" sz="1600" dirty="0" smtClean="0"/>
              <a:t>설문조사 내 입력 페이지</a:t>
            </a:r>
            <a:endParaRPr lang="en-US" altLang="ko-KR" sz="1600" dirty="0" smtClean="0"/>
          </a:p>
          <a:p>
            <a:r>
              <a:rPr lang="ko-KR" altLang="en-US" sz="1600" dirty="0" smtClean="0"/>
              <a:t> </a:t>
            </a:r>
            <a:r>
              <a:rPr lang="en-US" altLang="ko-KR" sz="1600" dirty="0" smtClean="0"/>
              <a:t>(Survey Insert Page)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85720" y="5715016"/>
            <a:ext cx="857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00760" y="4889667"/>
            <a:ext cx="3143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l="8301" r="8301" b="24606"/>
          <a:stretch>
            <a:fillRect/>
          </a:stretch>
        </p:blipFill>
        <p:spPr bwMode="auto">
          <a:xfrm>
            <a:off x="1071538" y="4286256"/>
            <a:ext cx="4802268" cy="244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/>
          <a:srcRect l="8301" r="8301" b="24606"/>
          <a:stretch>
            <a:fillRect/>
          </a:stretch>
        </p:blipFill>
        <p:spPr bwMode="auto">
          <a:xfrm>
            <a:off x="1071538" y="1714488"/>
            <a:ext cx="4804066" cy="24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r="1383"/>
          <a:stretch>
            <a:fillRect/>
          </a:stretch>
        </p:blipFill>
        <p:spPr bwMode="auto">
          <a:xfrm>
            <a:off x="1257101" y="1677258"/>
            <a:ext cx="7458303" cy="425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30"/>
          <p:cNvGrpSpPr/>
          <p:nvPr/>
        </p:nvGrpSpPr>
        <p:grpSpPr>
          <a:xfrm>
            <a:off x="785818" y="794"/>
            <a:ext cx="8429652" cy="6858000"/>
            <a:chOff x="714348" y="794"/>
            <a:chExt cx="8429652" cy="6858000"/>
          </a:xfrm>
        </p:grpSpPr>
        <p:cxnSp>
          <p:nvCxnSpPr>
            <p:cNvPr id="14" name="직선 연결선 13"/>
            <p:cNvCxnSpPr/>
            <p:nvPr/>
          </p:nvCxnSpPr>
          <p:spPr>
            <a:xfrm rot="5400000">
              <a:off x="-2713858" y="3429000"/>
              <a:ext cx="6858000" cy="1588"/>
            </a:xfrm>
            <a:prstGeom prst="line">
              <a:avLst/>
            </a:prstGeom>
            <a:ln w="63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14348" y="712768"/>
              <a:ext cx="8429652" cy="1588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31"/>
          <p:cNvGrpSpPr/>
          <p:nvPr/>
        </p:nvGrpSpPr>
        <p:grpSpPr>
          <a:xfrm>
            <a:off x="0" y="1000108"/>
            <a:ext cx="1071538" cy="642942"/>
            <a:chOff x="58043" y="1142984"/>
            <a:chExt cx="870619" cy="642942"/>
          </a:xfrm>
        </p:grpSpPr>
        <p:grpSp>
          <p:nvGrpSpPr>
            <p:cNvPr id="4" name="그룹 29"/>
            <p:cNvGrpSpPr/>
            <p:nvPr/>
          </p:nvGrpSpPr>
          <p:grpSpPr>
            <a:xfrm>
              <a:off x="58043" y="1142984"/>
              <a:ext cx="870619" cy="642942"/>
              <a:chOff x="58043" y="1142984"/>
              <a:chExt cx="870619" cy="64294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8043" y="1142984"/>
                <a:ext cx="870619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5400000">
                <a:off x="750067" y="1607331"/>
                <a:ext cx="142876" cy="21431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96424" y="121442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10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357322" y="1000108"/>
            <a:ext cx="2786050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내 담당 부분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4348" y="202148"/>
            <a:ext cx="828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    Planning      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Layout        Database       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2976" y="5987497"/>
            <a:ext cx="6357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#2. </a:t>
            </a:r>
            <a:r>
              <a:rPr lang="ko-KR" altLang="en-US" sz="1600" dirty="0" smtClean="0"/>
              <a:t>설문조사 내 출력 페이지 </a:t>
            </a:r>
            <a:r>
              <a:rPr lang="en-US" altLang="ko-KR" sz="1600" dirty="0" smtClean="0"/>
              <a:t>(Survey View Page)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00760" y="4889667"/>
            <a:ext cx="3143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0"/>
          <p:cNvGrpSpPr/>
          <p:nvPr/>
        </p:nvGrpSpPr>
        <p:grpSpPr>
          <a:xfrm>
            <a:off x="785818" y="794"/>
            <a:ext cx="8429652" cy="6858000"/>
            <a:chOff x="714348" y="794"/>
            <a:chExt cx="8429652" cy="6858000"/>
          </a:xfrm>
        </p:grpSpPr>
        <p:cxnSp>
          <p:nvCxnSpPr>
            <p:cNvPr id="14" name="직선 연결선 13"/>
            <p:cNvCxnSpPr/>
            <p:nvPr/>
          </p:nvCxnSpPr>
          <p:spPr>
            <a:xfrm rot="5400000">
              <a:off x="-2713858" y="3429000"/>
              <a:ext cx="6858000" cy="1588"/>
            </a:xfrm>
            <a:prstGeom prst="line">
              <a:avLst/>
            </a:prstGeom>
            <a:ln w="63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14348" y="712768"/>
              <a:ext cx="8429652" cy="1588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31"/>
          <p:cNvGrpSpPr/>
          <p:nvPr/>
        </p:nvGrpSpPr>
        <p:grpSpPr>
          <a:xfrm>
            <a:off x="0" y="1000108"/>
            <a:ext cx="1071538" cy="642942"/>
            <a:chOff x="58043" y="1142984"/>
            <a:chExt cx="870619" cy="642942"/>
          </a:xfrm>
        </p:grpSpPr>
        <p:grpSp>
          <p:nvGrpSpPr>
            <p:cNvPr id="4" name="그룹 29"/>
            <p:cNvGrpSpPr/>
            <p:nvPr/>
          </p:nvGrpSpPr>
          <p:grpSpPr>
            <a:xfrm>
              <a:off x="58043" y="1142984"/>
              <a:ext cx="870619" cy="642942"/>
              <a:chOff x="58043" y="1142984"/>
              <a:chExt cx="870619" cy="64294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8043" y="1142984"/>
                <a:ext cx="870619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5400000">
                <a:off x="750067" y="1607331"/>
                <a:ext cx="142876" cy="21431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96424" y="121442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11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357322" y="1000108"/>
            <a:ext cx="2786050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내 담당 부분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4348" y="202148"/>
            <a:ext cx="828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    Planning      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Layout        Database       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2976" y="5286388"/>
            <a:ext cx="635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#3. </a:t>
            </a:r>
            <a:r>
              <a:rPr lang="ko-KR" altLang="en-US" sz="1600" dirty="0" smtClean="0"/>
              <a:t>메인 페이지 하단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- ‘</a:t>
            </a:r>
            <a:r>
              <a:rPr lang="ko-KR" altLang="en-US" sz="1600" dirty="0" smtClean="0"/>
              <a:t>데이터 만들기</a:t>
            </a:r>
            <a:r>
              <a:rPr lang="en-US" altLang="ko-KR" sz="1600" dirty="0" smtClean="0"/>
              <a:t>’ : </a:t>
            </a:r>
            <a:r>
              <a:rPr lang="ko-KR" altLang="en-US" sz="1600" dirty="0" smtClean="0"/>
              <a:t>진행중인 설문조사 리스트 자동 생성</a:t>
            </a:r>
            <a:endParaRPr lang="en-US" altLang="ko-KR" sz="1600" dirty="0" smtClean="0"/>
          </a:p>
          <a:p>
            <a:r>
              <a:rPr lang="en-US" altLang="ko-KR" sz="1600" dirty="0" smtClean="0"/>
              <a:t>- ‘</a:t>
            </a:r>
            <a:r>
              <a:rPr lang="ko-KR" altLang="en-US" sz="1600" dirty="0" smtClean="0"/>
              <a:t>데이터 즐기기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부분</a:t>
            </a:r>
            <a:endParaRPr lang="en-US" altLang="ko-KR" sz="16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000760" y="4889667"/>
            <a:ext cx="3143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8331" r="8331"/>
          <a:stretch>
            <a:fillRect/>
          </a:stretch>
        </p:blipFill>
        <p:spPr bwMode="auto">
          <a:xfrm>
            <a:off x="1142976" y="1825766"/>
            <a:ext cx="7754520" cy="320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0"/>
          <p:cNvGrpSpPr/>
          <p:nvPr/>
        </p:nvGrpSpPr>
        <p:grpSpPr>
          <a:xfrm>
            <a:off x="785818" y="794"/>
            <a:ext cx="8429652" cy="6858000"/>
            <a:chOff x="714348" y="794"/>
            <a:chExt cx="8429652" cy="6858000"/>
          </a:xfrm>
        </p:grpSpPr>
        <p:cxnSp>
          <p:nvCxnSpPr>
            <p:cNvPr id="14" name="직선 연결선 13"/>
            <p:cNvCxnSpPr/>
            <p:nvPr/>
          </p:nvCxnSpPr>
          <p:spPr>
            <a:xfrm rot="5400000">
              <a:off x="-2713858" y="3429000"/>
              <a:ext cx="6858000" cy="1588"/>
            </a:xfrm>
            <a:prstGeom prst="line">
              <a:avLst/>
            </a:prstGeom>
            <a:ln w="63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14348" y="712768"/>
              <a:ext cx="8429652" cy="1588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31"/>
          <p:cNvGrpSpPr/>
          <p:nvPr/>
        </p:nvGrpSpPr>
        <p:grpSpPr>
          <a:xfrm>
            <a:off x="0" y="1000108"/>
            <a:ext cx="1071538" cy="642942"/>
            <a:chOff x="58043" y="1142984"/>
            <a:chExt cx="870619" cy="642942"/>
          </a:xfrm>
        </p:grpSpPr>
        <p:grpSp>
          <p:nvGrpSpPr>
            <p:cNvPr id="4" name="그룹 29"/>
            <p:cNvGrpSpPr/>
            <p:nvPr/>
          </p:nvGrpSpPr>
          <p:grpSpPr>
            <a:xfrm>
              <a:off x="58043" y="1142984"/>
              <a:ext cx="870619" cy="642942"/>
              <a:chOff x="58043" y="1142984"/>
              <a:chExt cx="870619" cy="64294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8043" y="1142984"/>
                <a:ext cx="870619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5400000">
                <a:off x="750067" y="1607331"/>
                <a:ext cx="142876" cy="21431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96424" y="121442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12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357322" y="1000108"/>
            <a:ext cx="2786050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내 담당 부분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4348" y="202148"/>
            <a:ext cx="828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    Planning      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Layout        Database       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2976" y="5812713"/>
            <a:ext cx="635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#4. </a:t>
            </a:r>
            <a:r>
              <a:rPr lang="ko-KR" altLang="en-US" sz="1600" dirty="0" smtClean="0"/>
              <a:t>데이터 만들기 페이지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득표수 집계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득표율 계산해 표현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하단에 종료된 데이터 </a:t>
            </a:r>
            <a:r>
              <a:rPr lang="ko-KR" altLang="en-US" sz="1600" dirty="0" err="1" smtClean="0"/>
              <a:t>월드컴</a:t>
            </a:r>
            <a:r>
              <a:rPr lang="ko-KR" altLang="en-US" sz="1600" dirty="0" smtClean="0"/>
              <a:t> 목록 </a:t>
            </a:r>
            <a:r>
              <a:rPr lang="ko-KR" altLang="en-US" sz="1600" dirty="0" err="1" smtClean="0"/>
              <a:t>리스팅</a:t>
            </a:r>
            <a:endParaRPr lang="en-US" altLang="ko-KR" sz="16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000760" y="4889667"/>
            <a:ext cx="3143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5123" name="Picture 3" descr="C:\Users\Administrator\Downloads\20.jpeg"/>
          <p:cNvPicPr>
            <a:picLocks noChangeAspect="1" noChangeArrowheads="1"/>
          </p:cNvPicPr>
          <p:nvPr/>
        </p:nvPicPr>
        <p:blipFill>
          <a:blip r:embed="rId2"/>
          <a:srcRect l="5603" r="5603"/>
          <a:stretch>
            <a:fillRect/>
          </a:stretch>
        </p:blipFill>
        <p:spPr bwMode="auto">
          <a:xfrm>
            <a:off x="1928794" y="1643050"/>
            <a:ext cx="6143668" cy="39647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0"/>
          <p:cNvGrpSpPr/>
          <p:nvPr/>
        </p:nvGrpSpPr>
        <p:grpSpPr>
          <a:xfrm>
            <a:off x="785818" y="794"/>
            <a:ext cx="8429652" cy="6858000"/>
            <a:chOff x="714348" y="794"/>
            <a:chExt cx="8429652" cy="6858000"/>
          </a:xfrm>
        </p:grpSpPr>
        <p:cxnSp>
          <p:nvCxnSpPr>
            <p:cNvPr id="14" name="직선 연결선 13"/>
            <p:cNvCxnSpPr/>
            <p:nvPr/>
          </p:nvCxnSpPr>
          <p:spPr>
            <a:xfrm rot="5400000">
              <a:off x="-2713858" y="3429000"/>
              <a:ext cx="6858000" cy="1588"/>
            </a:xfrm>
            <a:prstGeom prst="line">
              <a:avLst/>
            </a:prstGeom>
            <a:ln w="63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14348" y="712768"/>
              <a:ext cx="8429652" cy="1588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31"/>
          <p:cNvGrpSpPr/>
          <p:nvPr/>
        </p:nvGrpSpPr>
        <p:grpSpPr>
          <a:xfrm>
            <a:off x="0" y="1000108"/>
            <a:ext cx="1071538" cy="642942"/>
            <a:chOff x="58043" y="1142984"/>
            <a:chExt cx="870619" cy="642942"/>
          </a:xfrm>
        </p:grpSpPr>
        <p:grpSp>
          <p:nvGrpSpPr>
            <p:cNvPr id="4" name="그룹 29"/>
            <p:cNvGrpSpPr/>
            <p:nvPr/>
          </p:nvGrpSpPr>
          <p:grpSpPr>
            <a:xfrm>
              <a:off x="58043" y="1142984"/>
              <a:ext cx="870619" cy="642942"/>
              <a:chOff x="58043" y="1142984"/>
              <a:chExt cx="870619" cy="64294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8043" y="1142984"/>
                <a:ext cx="870619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5400000">
                <a:off x="750067" y="1607331"/>
                <a:ext cx="142876" cy="21431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96424" y="121442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13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357322" y="1000108"/>
            <a:ext cx="2786050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내 담당 부분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4348" y="202148"/>
            <a:ext cx="828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    Planning      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Layout        Database       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4414" y="6072206"/>
            <a:ext cx="350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#5. </a:t>
            </a:r>
            <a:r>
              <a:rPr lang="ko-KR" altLang="en-US" sz="1600" dirty="0" smtClean="0"/>
              <a:t>데이터 만들기 생성 페이지</a:t>
            </a:r>
            <a:endParaRPr lang="en-US" altLang="ko-KR" sz="16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000760" y="4889667"/>
            <a:ext cx="3143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6147" name="Picture 3" descr="C:\Users\Administrator\Downloads\22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721954"/>
            <a:ext cx="5000660" cy="4207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214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643710"/>
            <a:ext cx="9144000" cy="2142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JEN\Downloads\IMG_059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18" y="2174666"/>
            <a:ext cx="3479166" cy="260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4506262" y="3864116"/>
            <a:ext cx="4314210" cy="919926"/>
          </a:xfrm>
        </p:spPr>
        <p:txBody>
          <a:bodyPr>
            <a:noAutofit/>
          </a:bodyPr>
          <a:lstStyle/>
          <a:p>
            <a:pPr algn="l"/>
            <a:r>
              <a:rPr lang="en-US" altLang="ko-KR" sz="1400" b="1" dirty="0" smtClean="0"/>
              <a:t>Email</a:t>
            </a:r>
            <a:r>
              <a:rPr lang="en-US" altLang="ko-KR" sz="1400" dirty="0" smtClean="0"/>
              <a:t>: redjoun@naver.com</a:t>
            </a:r>
          </a:p>
          <a:p>
            <a:pPr algn="l"/>
            <a:r>
              <a:rPr lang="en-US" altLang="ko-KR" sz="1400" b="1" dirty="0" err="1" smtClean="0"/>
              <a:t>Github</a:t>
            </a:r>
            <a:r>
              <a:rPr lang="en-US" altLang="ko-KR" sz="1400" dirty="0" smtClean="0"/>
              <a:t>: </a:t>
            </a:r>
            <a:r>
              <a:rPr lang="en-US" altLang="ko-KR" sz="1400" dirty="0"/>
              <a:t>https://github.com/redjoun</a:t>
            </a:r>
            <a:endParaRPr lang="en-US" altLang="ko-KR" sz="1400" dirty="0" smtClean="0"/>
          </a:p>
          <a:p>
            <a:pPr algn="l"/>
            <a:r>
              <a:rPr lang="en-US" altLang="ko-KR" sz="1400" b="1" dirty="0" err="1" smtClean="0"/>
              <a:t>LinkdeIn</a:t>
            </a:r>
            <a:r>
              <a:rPr lang="en-US" altLang="ko-KR" sz="1400" dirty="0"/>
              <a:t>: </a:t>
            </a:r>
            <a:r>
              <a:rPr lang="en-US" altLang="ko-KR" sz="1400" dirty="0" smtClean="0"/>
              <a:t>https</a:t>
            </a:r>
            <a:r>
              <a:rPr lang="en-US" altLang="ko-KR" sz="1400" dirty="0"/>
              <a:t>://www.linkedin.com/in/jaeeuncho/</a:t>
            </a:r>
            <a:endParaRPr lang="ko-KR" altLang="en-US" sz="1400" dirty="0"/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4499992" y="3487898"/>
            <a:ext cx="4143404" cy="323054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000" b="1" dirty="0" smtClean="0">
                <a:latin typeface="+mn-ea"/>
                <a:ea typeface="+mn-ea"/>
              </a:rPr>
              <a:t>조재은</a:t>
            </a:r>
            <a:r>
              <a:rPr lang="en-US" altLang="ko-KR" sz="2000" b="1" dirty="0" smtClean="0">
                <a:latin typeface="+mn-ea"/>
                <a:ea typeface="+mn-ea"/>
              </a:rPr>
              <a:t>(</a:t>
            </a:r>
            <a:r>
              <a:rPr lang="ko-KR" altLang="en-US" sz="1800" b="1" dirty="0" smtClean="0">
                <a:latin typeface="+mn-ea"/>
                <a:ea typeface="+mn-ea"/>
              </a:rPr>
              <a:t>趙栽珢</a:t>
            </a:r>
            <a:r>
              <a:rPr lang="en-US" altLang="ko-KR" sz="2000" b="1" dirty="0" smtClean="0">
                <a:latin typeface="+mn-ea"/>
                <a:ea typeface="+mn-ea"/>
              </a:rPr>
              <a:t>)</a:t>
            </a:r>
            <a:r>
              <a:rPr lang="ko-KR" altLang="en-US" sz="2000" b="1" dirty="0" smtClean="0">
                <a:latin typeface="+mn-ea"/>
                <a:ea typeface="+mn-ea"/>
              </a:rPr>
              <a:t> </a:t>
            </a:r>
            <a:r>
              <a:rPr lang="en-US" altLang="ko-KR" sz="2000" b="1" dirty="0" smtClean="0">
                <a:latin typeface="+mn-ea"/>
                <a:ea typeface="+mn-ea"/>
              </a:rPr>
              <a:t>| </a:t>
            </a:r>
            <a:r>
              <a:rPr lang="en-US" altLang="ko-KR" sz="2000" b="1" dirty="0" err="1" smtClean="0">
                <a:latin typeface="+mn-ea"/>
                <a:ea typeface="+mn-ea"/>
              </a:rPr>
              <a:t>JaeEun</a:t>
            </a:r>
            <a:r>
              <a:rPr lang="en-US" altLang="ko-KR" sz="2000" b="1" dirty="0" smtClean="0">
                <a:latin typeface="+mn-ea"/>
                <a:ea typeface="+mn-ea"/>
              </a:rPr>
              <a:t> Cho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9592" y="1700808"/>
            <a:ext cx="239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#2. Profile &amp; Contact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785818" y="794"/>
            <a:ext cx="8429652" cy="6858000"/>
            <a:chOff x="714348" y="794"/>
            <a:chExt cx="8429652" cy="6858000"/>
          </a:xfrm>
        </p:grpSpPr>
        <p:cxnSp>
          <p:nvCxnSpPr>
            <p:cNvPr id="14" name="직선 연결선 13"/>
            <p:cNvCxnSpPr/>
            <p:nvPr/>
          </p:nvCxnSpPr>
          <p:spPr>
            <a:xfrm rot="5400000">
              <a:off x="-2713858" y="3429000"/>
              <a:ext cx="6858000" cy="1588"/>
            </a:xfrm>
            <a:prstGeom prst="line">
              <a:avLst/>
            </a:prstGeom>
            <a:ln w="63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14348" y="712768"/>
              <a:ext cx="8429652" cy="1588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0" y="1000108"/>
            <a:ext cx="1071538" cy="642942"/>
            <a:chOff x="58043" y="1142984"/>
            <a:chExt cx="870619" cy="642942"/>
          </a:xfrm>
        </p:grpSpPr>
        <p:grpSp>
          <p:nvGrpSpPr>
            <p:cNvPr id="30" name="그룹 29"/>
            <p:cNvGrpSpPr/>
            <p:nvPr/>
          </p:nvGrpSpPr>
          <p:grpSpPr>
            <a:xfrm>
              <a:off x="58043" y="1142984"/>
              <a:ext cx="870619" cy="642942"/>
              <a:chOff x="58043" y="1142984"/>
              <a:chExt cx="870619" cy="64294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8043" y="1142984"/>
                <a:ext cx="870619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5400000">
                <a:off x="750067" y="1607331"/>
                <a:ext cx="142876" cy="21431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96424" y="121442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01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357322" y="1000108"/>
            <a:ext cx="2357422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프로젝트 개요</a:t>
            </a: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357290" y="1852562"/>
            <a:ext cx="7500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카테고리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개발 프로젝트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서비스명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데이터컵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 </a:t>
            </a:r>
            <a:r>
              <a:rPr lang="en-US" altLang="ko-KR" dirty="0" smtClean="0"/>
              <a:t>(DataCup2019)</a:t>
            </a:r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서비스 설명</a:t>
            </a:r>
            <a:endParaRPr lang="en-US" altLang="ko-KR" dirty="0" smtClean="0"/>
          </a:p>
          <a:p>
            <a:r>
              <a:rPr lang="en-US" altLang="ko-KR" dirty="0" smtClean="0"/>
              <a:t>  : </a:t>
            </a:r>
            <a:r>
              <a:rPr lang="ko-KR" altLang="en-US" dirty="0" smtClean="0"/>
              <a:t>데이터 수집 및 분석에 의미를 둔 흥미 위주의 통계 정보 사이트</a:t>
            </a: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간단한 설문조사를 통한 사용자 정보 수집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이를 기반으로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 단계마다 </a:t>
            </a:r>
            <a:r>
              <a:rPr lang="en-US" altLang="ko-KR" dirty="0" smtClean="0"/>
              <a:t>R</a:t>
            </a:r>
            <a:r>
              <a:rPr lang="ko-KR" altLang="en-US" dirty="0" smtClean="0"/>
              <a:t>을 통해 데이터 시각화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수집된 자료와 기존의 통계 자료를 보여줌으로써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본인이 어떤 표본 집단에 포함되어 있는지 보여줌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최종적으로 수집된 정보들과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행복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간의 상관관계 도출하며 종료</a:t>
            </a:r>
            <a:endParaRPr lang="en-US" altLang="ko-KR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714348" y="202148"/>
            <a:ext cx="828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b="1" dirty="0" smtClean="0">
                <a:latin typeface="+mn-ea"/>
              </a:rPr>
              <a:t>Planning</a:t>
            </a:r>
            <a:r>
              <a:rPr lang="en-US" altLang="ko-KR" dirty="0" smtClean="0">
                <a:latin typeface="+mn-ea"/>
              </a:rPr>
              <a:t>      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Layout        Database        Role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71604" y="4980225"/>
            <a:ext cx="1714512" cy="1469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43042" y="5000636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설문조사</a:t>
            </a:r>
            <a:r>
              <a:rPr lang="en-US" altLang="ko-KR" sz="1200" dirty="0" smtClean="0"/>
              <a:t>) </a:t>
            </a:r>
          </a:p>
          <a:p>
            <a:pPr algn="ctr"/>
            <a:r>
              <a:rPr lang="en-US" altLang="ko-KR" sz="1200" dirty="0" smtClean="0"/>
              <a:t>All about You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71604" y="5526961"/>
            <a:ext cx="1714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지역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성별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나이</a:t>
            </a:r>
            <a:endParaRPr lang="en-US" altLang="ko-KR" sz="12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직업</a:t>
            </a:r>
            <a:endParaRPr lang="ko-KR" altLang="en-US" sz="1200" dirty="0"/>
          </a:p>
        </p:txBody>
      </p:sp>
      <p:sp>
        <p:nvSpPr>
          <p:cNvPr id="18" name="오른쪽 화살표 17"/>
          <p:cNvSpPr/>
          <p:nvPr/>
        </p:nvSpPr>
        <p:spPr>
          <a:xfrm>
            <a:off x="3571868" y="5357826"/>
            <a:ext cx="642942" cy="49539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10813" y="5857892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10 </a:t>
            </a:r>
            <a:r>
              <a:rPr lang="ko-KR" altLang="en-US" sz="1200" dirty="0" smtClean="0"/>
              <a:t>단계의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입력 </a:t>
            </a:r>
            <a:r>
              <a:rPr lang="en-US" altLang="ko-KR" sz="1200" dirty="0" smtClean="0"/>
              <a:t>&amp; </a:t>
            </a:r>
            <a:r>
              <a:rPr lang="ko-KR" altLang="en-US" sz="1200" dirty="0" err="1" smtClean="0"/>
              <a:t>출력창</a:t>
            </a:r>
            <a:endParaRPr lang="ko-KR" altLang="en-US" sz="12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4572000" y="5000636"/>
            <a:ext cx="1714512" cy="1469582"/>
            <a:chOff x="4286248" y="5000636"/>
            <a:chExt cx="1714512" cy="1469582"/>
          </a:xfrm>
        </p:grpSpPr>
        <p:sp>
          <p:nvSpPr>
            <p:cNvPr id="26" name="TextBox 25"/>
            <p:cNvSpPr txBox="1"/>
            <p:nvPr/>
          </p:nvSpPr>
          <p:spPr>
            <a:xfrm>
              <a:off x="4357686" y="5000636"/>
              <a:ext cx="1571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개인별 최종 리포트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57686" y="5357826"/>
              <a:ext cx="642942" cy="42862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286380" y="5357826"/>
              <a:ext cx="642942" cy="42862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357686" y="5929330"/>
              <a:ext cx="642942" cy="42862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286380" y="5929330"/>
              <a:ext cx="642942" cy="42862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57686" y="5572140"/>
              <a:ext cx="1571636" cy="461665"/>
            </a:xfrm>
            <a:prstGeom prst="rect">
              <a:avLst/>
            </a:prstGeom>
            <a:solidFill>
              <a:schemeClr val="bg2">
                <a:lumMod val="25000"/>
                <a:alpha val="3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10</a:t>
              </a:r>
              <a:r>
                <a:rPr lang="ko-KR" altLang="en-US" sz="1200" dirty="0" smtClean="0"/>
                <a:t>단계의 결과</a:t>
              </a:r>
              <a:endParaRPr lang="en-US" altLang="ko-KR" sz="1200" dirty="0" smtClean="0"/>
            </a:p>
            <a:p>
              <a:pPr algn="ctr"/>
              <a:r>
                <a:rPr lang="ko-KR" altLang="en-US" sz="1200" dirty="0" smtClean="0"/>
                <a:t>한눈에 보여줌</a:t>
              </a:r>
              <a:endParaRPr lang="ko-KR" altLang="en-US" sz="12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286248" y="5000636"/>
              <a:ext cx="1714512" cy="14695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786578" y="5000636"/>
            <a:ext cx="1714512" cy="1469582"/>
            <a:chOff x="4286248" y="5000636"/>
            <a:chExt cx="1714512" cy="1469582"/>
          </a:xfrm>
        </p:grpSpPr>
        <p:sp>
          <p:nvSpPr>
            <p:cNvPr id="48" name="직사각형 47"/>
            <p:cNvSpPr/>
            <p:nvPr/>
          </p:nvSpPr>
          <p:spPr>
            <a:xfrm>
              <a:off x="4357686" y="5357826"/>
              <a:ext cx="642942" cy="42862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286380" y="5357826"/>
              <a:ext cx="642942" cy="42862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357686" y="5929330"/>
              <a:ext cx="642942" cy="42862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286380" y="5929330"/>
              <a:ext cx="642942" cy="42862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357686" y="5072074"/>
              <a:ext cx="1571636" cy="646331"/>
            </a:xfrm>
            <a:prstGeom prst="rect">
              <a:avLst/>
            </a:prstGeom>
            <a:solidFill>
              <a:schemeClr val="bg2">
                <a:lumMod val="25000"/>
                <a:alpha val="3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전체 수집 데이터를 바탕으로</a:t>
              </a:r>
              <a:r>
                <a:rPr lang="en-US" altLang="ko-KR" sz="1200" dirty="0" smtClean="0"/>
                <a:t>, ‘</a:t>
              </a:r>
              <a:r>
                <a:rPr lang="ko-KR" altLang="en-US" sz="1200" dirty="0" smtClean="0"/>
                <a:t>행복</a:t>
              </a:r>
              <a:r>
                <a:rPr lang="en-US" altLang="ko-KR" sz="1200" dirty="0" smtClean="0"/>
                <a:t>’</a:t>
              </a:r>
              <a:r>
                <a:rPr lang="ko-KR" altLang="en-US" sz="1200" dirty="0" smtClean="0"/>
                <a:t>간의 상관 관계 도출</a:t>
              </a:r>
              <a:endParaRPr lang="ko-KR" altLang="en-US" sz="12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286248" y="5000636"/>
              <a:ext cx="1714512" cy="146958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357950" y="5572140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&amp;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0"/>
          <p:cNvGrpSpPr/>
          <p:nvPr/>
        </p:nvGrpSpPr>
        <p:grpSpPr>
          <a:xfrm>
            <a:off x="785818" y="794"/>
            <a:ext cx="8429652" cy="6858000"/>
            <a:chOff x="714348" y="794"/>
            <a:chExt cx="8429652" cy="6858000"/>
          </a:xfrm>
        </p:grpSpPr>
        <p:cxnSp>
          <p:nvCxnSpPr>
            <p:cNvPr id="14" name="직선 연결선 13"/>
            <p:cNvCxnSpPr/>
            <p:nvPr/>
          </p:nvCxnSpPr>
          <p:spPr>
            <a:xfrm rot="5400000">
              <a:off x="-2713858" y="3429000"/>
              <a:ext cx="6858000" cy="1588"/>
            </a:xfrm>
            <a:prstGeom prst="line">
              <a:avLst/>
            </a:prstGeom>
            <a:ln w="63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14348" y="712768"/>
              <a:ext cx="8429652" cy="1588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14348" y="202148"/>
            <a:ext cx="828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b="1" dirty="0" smtClean="0">
                <a:latin typeface="+mn-ea"/>
              </a:rPr>
              <a:t>Planning</a:t>
            </a:r>
            <a:r>
              <a:rPr lang="en-US" altLang="ko-KR" dirty="0" smtClean="0">
                <a:latin typeface="+mn-ea"/>
              </a:rPr>
              <a:t>      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Layout        Database        Role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" name="그룹 31"/>
          <p:cNvGrpSpPr/>
          <p:nvPr/>
        </p:nvGrpSpPr>
        <p:grpSpPr>
          <a:xfrm>
            <a:off x="0" y="1000108"/>
            <a:ext cx="1071538" cy="642942"/>
            <a:chOff x="58043" y="1142984"/>
            <a:chExt cx="870619" cy="642942"/>
          </a:xfrm>
        </p:grpSpPr>
        <p:grpSp>
          <p:nvGrpSpPr>
            <p:cNvPr id="4" name="그룹 29"/>
            <p:cNvGrpSpPr/>
            <p:nvPr/>
          </p:nvGrpSpPr>
          <p:grpSpPr>
            <a:xfrm>
              <a:off x="58043" y="1142984"/>
              <a:ext cx="870619" cy="642942"/>
              <a:chOff x="58043" y="1142984"/>
              <a:chExt cx="870619" cy="64294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8043" y="1142984"/>
                <a:ext cx="870619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5400000">
                <a:off x="750067" y="1607331"/>
                <a:ext cx="142876" cy="21431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96424" y="121442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02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357322" y="1000108"/>
            <a:ext cx="2357422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벤치 </a:t>
            </a:r>
            <a:r>
              <a:rPr lang="ko-KR" altLang="en-US" dirty="0" err="1" smtClean="0"/>
              <a:t>마킹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5786" y="6000768"/>
            <a:ext cx="835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통계청 산하 사이트 </a:t>
            </a:r>
            <a:r>
              <a:rPr lang="en-US" altLang="ko-KR" dirty="0" smtClean="0"/>
              <a:t>KOSIS (</a:t>
            </a:r>
            <a:r>
              <a:rPr lang="ko-KR" altLang="en-US" dirty="0" smtClean="0"/>
              <a:t>국가통계포털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내</a:t>
            </a:r>
            <a:r>
              <a:rPr lang="en-US" altLang="ko-KR" dirty="0" smtClean="0"/>
              <a:t>, </a:t>
            </a:r>
          </a:p>
          <a:p>
            <a:pPr algn="ctr"/>
            <a:r>
              <a:rPr lang="en-US" altLang="ko-KR" dirty="0" smtClean="0"/>
              <a:t>‘</a:t>
            </a:r>
            <a:r>
              <a:rPr lang="ko-KR" altLang="en-US" dirty="0" smtClean="0"/>
              <a:t>통계로 보는 자화상’ 페이지</a:t>
            </a:r>
            <a:endParaRPr lang="ko-KR" altLang="en-US" dirty="0"/>
          </a:p>
        </p:txBody>
      </p:sp>
      <p:pic>
        <p:nvPicPr>
          <p:cNvPr id="15" name="Picture 2" descr="C:\Users\Administrator\Desktop\ebay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42310" y="1857364"/>
            <a:ext cx="7030218" cy="3952568"/>
          </a:xfrm>
          <a:prstGeom prst="rect">
            <a:avLst/>
          </a:prstGeom>
          <a:noFill/>
          <a:ln w="3175" cmpd="dbl">
            <a:solidFill>
              <a:schemeClr val="bg2">
                <a:lumMod val="9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0"/>
          <p:cNvGrpSpPr/>
          <p:nvPr/>
        </p:nvGrpSpPr>
        <p:grpSpPr>
          <a:xfrm>
            <a:off x="785818" y="794"/>
            <a:ext cx="8429652" cy="6858000"/>
            <a:chOff x="714348" y="794"/>
            <a:chExt cx="8429652" cy="6858000"/>
          </a:xfrm>
        </p:grpSpPr>
        <p:cxnSp>
          <p:nvCxnSpPr>
            <p:cNvPr id="14" name="직선 연결선 13"/>
            <p:cNvCxnSpPr/>
            <p:nvPr/>
          </p:nvCxnSpPr>
          <p:spPr>
            <a:xfrm rot="5400000">
              <a:off x="-2713858" y="3429000"/>
              <a:ext cx="6858000" cy="1588"/>
            </a:xfrm>
            <a:prstGeom prst="line">
              <a:avLst/>
            </a:prstGeom>
            <a:ln w="63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14348" y="712768"/>
              <a:ext cx="8429652" cy="1588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31"/>
          <p:cNvGrpSpPr/>
          <p:nvPr/>
        </p:nvGrpSpPr>
        <p:grpSpPr>
          <a:xfrm>
            <a:off x="0" y="1000108"/>
            <a:ext cx="1071538" cy="642942"/>
            <a:chOff x="58043" y="1142984"/>
            <a:chExt cx="870619" cy="642942"/>
          </a:xfrm>
        </p:grpSpPr>
        <p:grpSp>
          <p:nvGrpSpPr>
            <p:cNvPr id="4" name="그룹 29"/>
            <p:cNvGrpSpPr/>
            <p:nvPr/>
          </p:nvGrpSpPr>
          <p:grpSpPr>
            <a:xfrm>
              <a:off x="58043" y="1142984"/>
              <a:ext cx="870619" cy="642942"/>
              <a:chOff x="58043" y="1142984"/>
              <a:chExt cx="870619" cy="64294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8043" y="1142984"/>
                <a:ext cx="870619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5400000">
                <a:off x="750067" y="1607331"/>
                <a:ext cx="142876" cy="21431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96424" y="121442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03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357322" y="1000108"/>
            <a:ext cx="2357422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69552"/>
              </p:ext>
            </p:extLst>
          </p:nvPr>
        </p:nvGraphicFramePr>
        <p:xfrm>
          <a:off x="1643042" y="2000240"/>
          <a:ext cx="6858048" cy="45110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7829"/>
                <a:gridCol w="5430219"/>
              </a:tblGrid>
              <a:tr h="36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Category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3635" marR="83635" marT="41817" marB="4181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Details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3635" marR="83635" marT="41817" marB="41817"/>
                </a:tc>
              </a:tr>
              <a:tr h="6303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OS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3635" marR="83635" marT="41817" marB="4181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Microsoft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dirty="0" smtClean="0"/>
                        <a:t>Window</a:t>
                      </a:r>
                      <a:r>
                        <a:rPr lang="en-US" altLang="ko-KR" sz="1500" baseline="0" dirty="0" smtClean="0"/>
                        <a:t> 7 Enterprise K 64bit</a:t>
                      </a:r>
                      <a:endParaRPr lang="ko-KR" altLang="en-US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3635" marR="83635" marT="41817" marB="41817"/>
                </a:tc>
              </a:tr>
              <a:tr h="6303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Database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3635" marR="83635" marT="41817" marB="4181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 smtClean="0"/>
                        <a:t>Oracle 11 XE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3635" marR="83635" marT="41817" marB="41817"/>
                </a:tc>
              </a:tr>
              <a:tr h="6303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Server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3635" marR="83635" marT="41817" marB="4181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Apache</a:t>
                      </a:r>
                      <a:r>
                        <a:rPr lang="en-US" altLang="ko-KR" sz="1500" baseline="0" dirty="0" smtClean="0"/>
                        <a:t> Tomcat Version 9.0</a:t>
                      </a:r>
                      <a:endParaRPr lang="ko-KR" altLang="en-US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3635" marR="83635" marT="41817" marB="41817"/>
                </a:tc>
              </a:tr>
              <a:tr h="6303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Tool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3635" marR="83635" marT="41817" marB="4181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 smtClean="0"/>
                        <a:t>Spring Tool Suits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3635" marR="83635" marT="41817" marB="41817"/>
                </a:tc>
              </a:tr>
              <a:tr h="6303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Framework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3635" marR="83635" marT="41817" marB="4181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 err="1" smtClean="0"/>
                        <a:t>MyBatis</a:t>
                      </a:r>
                      <a:r>
                        <a:rPr lang="en-US" altLang="ko-KR" sz="1500" dirty="0" smtClean="0"/>
                        <a:t> Spring Framework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3635" marR="83635" marT="41817" marB="41817"/>
                </a:tc>
              </a:tr>
              <a:tr h="6303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Language</a:t>
                      </a:r>
                      <a:endParaRPr lang="ko-KR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83635" marR="83635" marT="41817" marB="41817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 smtClean="0"/>
                        <a:t>JAVA, JSP, Java Script, CSS3, HTML5, </a:t>
                      </a:r>
                    </a:p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500" dirty="0" err="1" smtClean="0"/>
                        <a:t>Jquery</a:t>
                      </a:r>
                      <a:r>
                        <a:rPr lang="en-US" altLang="ko-KR" sz="1500" dirty="0" smtClean="0"/>
                        <a:t>, Ajax, Bootstrap, </a:t>
                      </a:r>
                      <a:r>
                        <a:rPr lang="en-US" altLang="ko-KR" sz="1500" dirty="0" err="1" smtClean="0"/>
                        <a:t>Servlet</a:t>
                      </a:r>
                      <a:r>
                        <a:rPr lang="en-US" altLang="ko-KR" sz="1500" smtClean="0"/>
                        <a:t> , R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83635" marR="83635" marT="41817" marB="41817"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4348" y="202148"/>
            <a:ext cx="828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b="1" dirty="0" smtClean="0">
                <a:latin typeface="+mn-ea"/>
              </a:rPr>
              <a:t>Planning</a:t>
            </a:r>
            <a:r>
              <a:rPr lang="en-US" altLang="ko-KR" dirty="0" smtClean="0">
                <a:latin typeface="+mn-ea"/>
              </a:rPr>
              <a:t>      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Layout        Database        Role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0"/>
          <p:cNvGrpSpPr/>
          <p:nvPr/>
        </p:nvGrpSpPr>
        <p:grpSpPr>
          <a:xfrm>
            <a:off x="785818" y="794"/>
            <a:ext cx="8429652" cy="6858000"/>
            <a:chOff x="714348" y="794"/>
            <a:chExt cx="8429652" cy="6858000"/>
          </a:xfrm>
        </p:grpSpPr>
        <p:cxnSp>
          <p:nvCxnSpPr>
            <p:cNvPr id="14" name="직선 연결선 13"/>
            <p:cNvCxnSpPr/>
            <p:nvPr/>
          </p:nvCxnSpPr>
          <p:spPr>
            <a:xfrm rot="5400000">
              <a:off x="-2713858" y="3429000"/>
              <a:ext cx="6858000" cy="1588"/>
            </a:xfrm>
            <a:prstGeom prst="line">
              <a:avLst/>
            </a:prstGeom>
            <a:ln w="63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14348" y="712768"/>
              <a:ext cx="8429652" cy="1588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31"/>
          <p:cNvGrpSpPr/>
          <p:nvPr/>
        </p:nvGrpSpPr>
        <p:grpSpPr>
          <a:xfrm>
            <a:off x="0" y="1000108"/>
            <a:ext cx="1071538" cy="642942"/>
            <a:chOff x="58043" y="1142984"/>
            <a:chExt cx="870619" cy="642942"/>
          </a:xfrm>
        </p:grpSpPr>
        <p:grpSp>
          <p:nvGrpSpPr>
            <p:cNvPr id="4" name="그룹 29"/>
            <p:cNvGrpSpPr/>
            <p:nvPr/>
          </p:nvGrpSpPr>
          <p:grpSpPr>
            <a:xfrm>
              <a:off x="58043" y="1142984"/>
              <a:ext cx="870619" cy="642942"/>
              <a:chOff x="58043" y="1142984"/>
              <a:chExt cx="870619" cy="64294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8043" y="1142984"/>
                <a:ext cx="870619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5400000">
                <a:off x="750067" y="1607331"/>
                <a:ext cx="142876" cy="21431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96424" y="121442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04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357322" y="1000108"/>
            <a:ext cx="3071802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화면 설계 및 구성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4348" y="202148"/>
            <a:ext cx="828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    Planning       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Layout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Database        Role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81316"/>
            <a:ext cx="6286544" cy="471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0"/>
          <p:cNvGrpSpPr/>
          <p:nvPr/>
        </p:nvGrpSpPr>
        <p:grpSpPr>
          <a:xfrm>
            <a:off x="785818" y="794"/>
            <a:ext cx="8429652" cy="6858000"/>
            <a:chOff x="714348" y="794"/>
            <a:chExt cx="8429652" cy="6858000"/>
          </a:xfrm>
        </p:grpSpPr>
        <p:cxnSp>
          <p:nvCxnSpPr>
            <p:cNvPr id="14" name="직선 연결선 13"/>
            <p:cNvCxnSpPr/>
            <p:nvPr/>
          </p:nvCxnSpPr>
          <p:spPr>
            <a:xfrm rot="5400000">
              <a:off x="-2713858" y="3429000"/>
              <a:ext cx="6858000" cy="1588"/>
            </a:xfrm>
            <a:prstGeom prst="line">
              <a:avLst/>
            </a:prstGeom>
            <a:ln w="63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14348" y="712768"/>
              <a:ext cx="8429652" cy="1588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31"/>
          <p:cNvGrpSpPr/>
          <p:nvPr/>
        </p:nvGrpSpPr>
        <p:grpSpPr>
          <a:xfrm>
            <a:off x="0" y="1000108"/>
            <a:ext cx="1071538" cy="642942"/>
            <a:chOff x="58043" y="1142984"/>
            <a:chExt cx="870619" cy="642942"/>
          </a:xfrm>
        </p:grpSpPr>
        <p:grpSp>
          <p:nvGrpSpPr>
            <p:cNvPr id="4" name="그룹 29"/>
            <p:cNvGrpSpPr/>
            <p:nvPr/>
          </p:nvGrpSpPr>
          <p:grpSpPr>
            <a:xfrm>
              <a:off x="58043" y="1142984"/>
              <a:ext cx="870619" cy="642942"/>
              <a:chOff x="58043" y="1142984"/>
              <a:chExt cx="870619" cy="64294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8043" y="1142984"/>
                <a:ext cx="870619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5400000">
                <a:off x="750067" y="1607331"/>
                <a:ext cx="142876" cy="21431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96424" y="121442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05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357322" y="1000108"/>
            <a:ext cx="3071802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스토리 보드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4348" y="202148"/>
            <a:ext cx="828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    Planning       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Layout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Database        Role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95404" y="1660504"/>
            <a:ext cx="3120000" cy="23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1" y="1660504"/>
            <a:ext cx="3119999" cy="23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9758" y="4203496"/>
            <a:ext cx="3121016" cy="23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4203496"/>
            <a:ext cx="3116953" cy="23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오른쪽 화살표 25"/>
          <p:cNvSpPr/>
          <p:nvPr/>
        </p:nvSpPr>
        <p:spPr>
          <a:xfrm rot="10800000">
            <a:off x="4714877" y="5280123"/>
            <a:ext cx="486588" cy="43489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4786314" y="2782926"/>
            <a:ext cx="486588" cy="43489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>
            <a:off x="6897342" y="3896954"/>
            <a:ext cx="486588" cy="434892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357290" y="3692727"/>
            <a:ext cx="3143272" cy="307777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&lt; </a:t>
            </a:r>
            <a:r>
              <a:rPr lang="ko-KR" altLang="en-US" sz="1400" b="1" dirty="0" smtClean="0"/>
              <a:t>총 </a:t>
            </a:r>
            <a:r>
              <a:rPr lang="en-US" altLang="ko-KR" sz="1400" b="1" dirty="0" smtClean="0"/>
              <a:t>10</a:t>
            </a:r>
            <a:r>
              <a:rPr lang="ko-KR" altLang="en-US" sz="1400" b="1" dirty="0" smtClean="0"/>
              <a:t>단계의 </a:t>
            </a:r>
            <a:r>
              <a:rPr lang="ko-KR" altLang="en-US" sz="1400" b="1" dirty="0" err="1" smtClean="0"/>
              <a:t>입력창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&gt;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572132" y="3692727"/>
            <a:ext cx="3143272" cy="307777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&lt; </a:t>
            </a:r>
            <a:r>
              <a:rPr lang="ko-KR" altLang="en-US" sz="1400" b="1" dirty="0" smtClean="0"/>
              <a:t>총 </a:t>
            </a:r>
            <a:r>
              <a:rPr lang="en-US" altLang="ko-KR" sz="1400" b="1" dirty="0" smtClean="0"/>
              <a:t>10</a:t>
            </a:r>
            <a:r>
              <a:rPr lang="ko-KR" altLang="en-US" sz="1400" b="1" dirty="0" smtClean="0"/>
              <a:t>단계의 </a:t>
            </a:r>
            <a:r>
              <a:rPr lang="ko-KR" altLang="en-US" sz="1400" b="1" dirty="0" err="1" smtClean="0"/>
              <a:t>출력창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&gt;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572132" y="6215082"/>
            <a:ext cx="3143272" cy="307777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&lt; </a:t>
            </a:r>
            <a:r>
              <a:rPr lang="ko-KR" altLang="en-US" sz="1400" b="1" dirty="0" smtClean="0"/>
              <a:t>개인별 최종 리포트 </a:t>
            </a:r>
            <a:r>
              <a:rPr lang="en-US" altLang="ko-KR" sz="1400" b="1" dirty="0" smtClean="0"/>
              <a:t>&gt;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214414" y="6215082"/>
            <a:ext cx="3429024" cy="285752"/>
          </a:xfrm>
          <a:prstGeom prst="rect">
            <a:avLst/>
          </a:prstGeom>
          <a:solidFill>
            <a:schemeClr val="bg2"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&lt; </a:t>
            </a:r>
            <a:r>
              <a:rPr lang="ko-KR" altLang="en-US" sz="1200" b="1" dirty="0" smtClean="0"/>
              <a:t>수집된 정보와 행복간의 상관 계수 도출 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0"/>
          <p:cNvGrpSpPr/>
          <p:nvPr/>
        </p:nvGrpSpPr>
        <p:grpSpPr>
          <a:xfrm>
            <a:off x="785818" y="794"/>
            <a:ext cx="8429652" cy="6858000"/>
            <a:chOff x="714348" y="794"/>
            <a:chExt cx="8429652" cy="6858000"/>
          </a:xfrm>
        </p:grpSpPr>
        <p:cxnSp>
          <p:nvCxnSpPr>
            <p:cNvPr id="14" name="직선 연결선 13"/>
            <p:cNvCxnSpPr/>
            <p:nvPr/>
          </p:nvCxnSpPr>
          <p:spPr>
            <a:xfrm rot="5400000">
              <a:off x="-2713858" y="3429000"/>
              <a:ext cx="6858000" cy="1588"/>
            </a:xfrm>
            <a:prstGeom prst="line">
              <a:avLst/>
            </a:prstGeom>
            <a:ln w="63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14348" y="712768"/>
              <a:ext cx="8429652" cy="1588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31"/>
          <p:cNvGrpSpPr/>
          <p:nvPr/>
        </p:nvGrpSpPr>
        <p:grpSpPr>
          <a:xfrm>
            <a:off x="0" y="1000108"/>
            <a:ext cx="1071538" cy="642942"/>
            <a:chOff x="58043" y="1142984"/>
            <a:chExt cx="870619" cy="642942"/>
          </a:xfrm>
        </p:grpSpPr>
        <p:grpSp>
          <p:nvGrpSpPr>
            <p:cNvPr id="4" name="그룹 29"/>
            <p:cNvGrpSpPr/>
            <p:nvPr/>
          </p:nvGrpSpPr>
          <p:grpSpPr>
            <a:xfrm>
              <a:off x="58043" y="1142984"/>
              <a:ext cx="870619" cy="642942"/>
              <a:chOff x="58043" y="1142984"/>
              <a:chExt cx="870619" cy="64294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8043" y="1142984"/>
                <a:ext cx="870619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5400000">
                <a:off x="750067" y="1607331"/>
                <a:ext cx="142876" cy="21431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96424" y="121442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06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357322" y="1000108"/>
            <a:ext cx="2357422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메뉴 트리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4348" y="202148"/>
            <a:ext cx="828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    Planning       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Layout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Database        Role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15" name="다이어그램 14"/>
          <p:cNvGraphicFramePr/>
          <p:nvPr/>
        </p:nvGraphicFramePr>
        <p:xfrm>
          <a:off x="1052339" y="2143116"/>
          <a:ext cx="7925808" cy="378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0"/>
          <p:cNvGrpSpPr/>
          <p:nvPr/>
        </p:nvGrpSpPr>
        <p:grpSpPr>
          <a:xfrm>
            <a:off x="785818" y="794"/>
            <a:ext cx="8429652" cy="6858000"/>
            <a:chOff x="714348" y="794"/>
            <a:chExt cx="8429652" cy="6858000"/>
          </a:xfrm>
        </p:grpSpPr>
        <p:cxnSp>
          <p:nvCxnSpPr>
            <p:cNvPr id="14" name="직선 연결선 13"/>
            <p:cNvCxnSpPr/>
            <p:nvPr/>
          </p:nvCxnSpPr>
          <p:spPr>
            <a:xfrm rot="5400000">
              <a:off x="-2713858" y="3429000"/>
              <a:ext cx="6858000" cy="1588"/>
            </a:xfrm>
            <a:prstGeom prst="line">
              <a:avLst/>
            </a:prstGeom>
            <a:ln w="63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14348" y="712768"/>
              <a:ext cx="8429652" cy="1588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31"/>
          <p:cNvGrpSpPr/>
          <p:nvPr/>
        </p:nvGrpSpPr>
        <p:grpSpPr>
          <a:xfrm>
            <a:off x="0" y="1000108"/>
            <a:ext cx="1071538" cy="642942"/>
            <a:chOff x="58043" y="1142984"/>
            <a:chExt cx="870619" cy="642942"/>
          </a:xfrm>
        </p:grpSpPr>
        <p:grpSp>
          <p:nvGrpSpPr>
            <p:cNvPr id="4" name="그룹 29"/>
            <p:cNvGrpSpPr/>
            <p:nvPr/>
          </p:nvGrpSpPr>
          <p:grpSpPr>
            <a:xfrm>
              <a:off x="58043" y="1142984"/>
              <a:ext cx="870619" cy="642942"/>
              <a:chOff x="58043" y="1142984"/>
              <a:chExt cx="870619" cy="64294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8043" y="1142984"/>
                <a:ext cx="870619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5400000">
                <a:off x="750067" y="1607331"/>
                <a:ext cx="142876" cy="21431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96424" y="121442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07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357322" y="1000108"/>
            <a:ext cx="2357422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ERD </a:t>
            </a:r>
            <a:r>
              <a:rPr lang="ko-KR" altLang="en-US" dirty="0" smtClean="0"/>
              <a:t>테이블 구조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4348" y="202148"/>
            <a:ext cx="828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    Planning      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Layout       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Database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Role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7" name="Picture 2" descr="\\t\최종프로젝트\1조 이선애,송선주,조재은\2. 테이블\ERD2.png"/>
          <p:cNvPicPr>
            <a:picLocks noChangeAspect="1" noChangeArrowheads="1"/>
          </p:cNvPicPr>
          <p:nvPr/>
        </p:nvPicPr>
        <p:blipFill>
          <a:blip r:embed="rId2"/>
          <a:srcRect l="1720" r="1720"/>
          <a:stretch>
            <a:fillRect/>
          </a:stretch>
        </p:blipFill>
        <p:spPr bwMode="auto">
          <a:xfrm>
            <a:off x="969554" y="1974272"/>
            <a:ext cx="7961268" cy="43836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0"/>
          <p:cNvGrpSpPr/>
          <p:nvPr/>
        </p:nvGrpSpPr>
        <p:grpSpPr>
          <a:xfrm>
            <a:off x="785818" y="794"/>
            <a:ext cx="8429652" cy="6858000"/>
            <a:chOff x="714348" y="794"/>
            <a:chExt cx="8429652" cy="6858000"/>
          </a:xfrm>
        </p:grpSpPr>
        <p:cxnSp>
          <p:nvCxnSpPr>
            <p:cNvPr id="14" name="직선 연결선 13"/>
            <p:cNvCxnSpPr/>
            <p:nvPr/>
          </p:nvCxnSpPr>
          <p:spPr>
            <a:xfrm rot="5400000">
              <a:off x="-2713858" y="3429000"/>
              <a:ext cx="6858000" cy="1588"/>
            </a:xfrm>
            <a:prstGeom prst="line">
              <a:avLst/>
            </a:prstGeom>
            <a:ln w="6350" cmpd="sng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714348" y="712768"/>
              <a:ext cx="8429652" cy="1588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31"/>
          <p:cNvGrpSpPr/>
          <p:nvPr/>
        </p:nvGrpSpPr>
        <p:grpSpPr>
          <a:xfrm>
            <a:off x="0" y="1000108"/>
            <a:ext cx="1071538" cy="642942"/>
            <a:chOff x="58043" y="1142984"/>
            <a:chExt cx="870619" cy="642942"/>
          </a:xfrm>
        </p:grpSpPr>
        <p:grpSp>
          <p:nvGrpSpPr>
            <p:cNvPr id="4" name="그룹 29"/>
            <p:cNvGrpSpPr/>
            <p:nvPr/>
          </p:nvGrpSpPr>
          <p:grpSpPr>
            <a:xfrm>
              <a:off x="58043" y="1142984"/>
              <a:ext cx="870619" cy="642942"/>
              <a:chOff x="58043" y="1142984"/>
              <a:chExt cx="870619" cy="64294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58043" y="1142984"/>
                <a:ext cx="870619" cy="50006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5400000">
                <a:off x="750067" y="1607331"/>
                <a:ext cx="142876" cy="214314"/>
              </a:xfrm>
              <a:prstGeom prst="rtTriangl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96424" y="1214422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chemeClr val="bg1"/>
                  </a:solidFill>
                </a:rPr>
                <a:t>08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357322" y="1000108"/>
            <a:ext cx="285748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</a:t>
            </a:r>
            <a:r>
              <a:rPr lang="ko-KR" altLang="en-US" smtClean="0"/>
              <a:t>구현 완성 모습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4348" y="202148"/>
            <a:ext cx="828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    Planning      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Layout        Database       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786" y="6357958"/>
            <a:ext cx="835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구축 기간 </a:t>
            </a:r>
            <a:r>
              <a:rPr lang="en-US" altLang="ko-KR" dirty="0" smtClean="0"/>
              <a:t>: 2019.01.02 – 2019.01.30 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637868" y="1643050"/>
            <a:ext cx="6487508" cy="4656530"/>
            <a:chOff x="1457007" y="1643050"/>
            <a:chExt cx="6849230" cy="4916162"/>
          </a:xfrm>
        </p:grpSpPr>
        <p:pic>
          <p:nvPicPr>
            <p:cNvPr id="1027" name="Picture 3" descr="C:\Users\Administrator\Desktop\2.png"/>
            <p:cNvPicPr>
              <a:picLocks noChangeAspect="1" noChangeArrowheads="1"/>
            </p:cNvPicPr>
            <p:nvPr/>
          </p:nvPicPr>
          <p:blipFill>
            <a:blip r:embed="rId2"/>
            <a:srcRect r="2766" b="14762"/>
            <a:stretch>
              <a:fillRect/>
            </a:stretch>
          </p:blipFill>
          <p:spPr bwMode="auto">
            <a:xfrm>
              <a:off x="1457687" y="3183776"/>
              <a:ext cx="6848550" cy="3375436"/>
            </a:xfrm>
            <a:prstGeom prst="rect">
              <a:avLst/>
            </a:prstGeom>
            <a:noFill/>
          </p:spPr>
        </p:pic>
        <p:pic>
          <p:nvPicPr>
            <p:cNvPr id="5" name="Picture 2" descr="C:\Users\Administrator\Desktop\1.png"/>
            <p:cNvPicPr>
              <a:picLocks noChangeAspect="1" noChangeArrowheads="1"/>
            </p:cNvPicPr>
            <p:nvPr/>
          </p:nvPicPr>
          <p:blipFill>
            <a:blip r:embed="rId3"/>
            <a:srcRect r="2766"/>
            <a:stretch>
              <a:fillRect/>
            </a:stretch>
          </p:blipFill>
          <p:spPr bwMode="auto">
            <a:xfrm>
              <a:off x="1457007" y="1643050"/>
              <a:ext cx="6848583" cy="396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491</Words>
  <Application>Microsoft Office PowerPoint</Application>
  <PresentationFormat>화면 슬라이드 쇼(4:3)</PresentationFormat>
  <Paragraphs>117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R을 활용한 서베이 형식의 통계 사이트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조재은(趙栽珢) | JaeEun Cho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JEN</cp:lastModifiedBy>
  <cp:revision>76</cp:revision>
  <dcterms:created xsi:type="dcterms:W3CDTF">2019-01-31T06:15:50Z</dcterms:created>
  <dcterms:modified xsi:type="dcterms:W3CDTF">2019-04-18T15:09:33Z</dcterms:modified>
</cp:coreProperties>
</file>