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78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E83D-F434-446E-91D4-8795FFC6D86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9A44D-17EA-4CD7-A2E7-C580D441FE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Magicka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9A44D-17EA-4CD7-A2E7-C580D441FEE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Blazing Birds, Mining Wars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9A44D-17EA-4CD7-A2E7-C580D441FEE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D367E-0101-4A44-8BDB-FF9E73B5ADAB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5C871F-ACC8-4A47-9559-1EEA3E383C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Nitin</a:t>
            </a:r>
            <a:r>
              <a:rPr lang="en-GB" dirty="0" smtClean="0"/>
              <a:t> Reddy </a:t>
            </a:r>
            <a:r>
              <a:rPr lang="en-GB" dirty="0" err="1" smtClean="0"/>
              <a:t>Katkam</a:t>
            </a:r>
            <a:r>
              <a:rPr lang="en-GB" dirty="0" smtClean="0"/>
              <a:t>, SAE – k.nitin.r@gmail.com</a:t>
            </a:r>
            <a:endParaRPr lang="en-US" dirty="0"/>
          </a:p>
        </p:txBody>
      </p:sp>
      <p:pic>
        <p:nvPicPr>
          <p:cNvPr id="23555" name="Picture 3" descr="\\REDDYLAPTOP\upload\sae-demo-lec\sae-ppt-files\cast_area_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762000"/>
            <a:ext cx="4876810" cy="3048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32770" name="Picture 2" descr="\\REDDYLAPTOP\upload\sae-demo-lec\sae-ppt-files\3468497835_fe7f1b923d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781800" cy="3136583"/>
          </a:xfrm>
          <a:prstGeom prst="rect">
            <a:avLst/>
          </a:prstGeom>
          <a:noFill/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200400" y="4815840"/>
            <a:ext cx="5486400" cy="158496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class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HairColor</a:t>
            </a: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33794" name="Picture 2" descr="\\REDDYLAPTOP\upload\sae-demo-lec\sae-ppt-files\lego_mindstor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5201920" cy="4155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5943600" y="1219200"/>
            <a:ext cx="2743200" cy="4937760"/>
          </a:xfrm>
        </p:spPr>
        <p:txBody>
          <a:bodyPr/>
          <a:lstStyle/>
          <a:p>
            <a:r>
              <a:rPr lang="en-GB" dirty="0" smtClean="0"/>
              <a:t>Motor class</a:t>
            </a:r>
          </a:p>
          <a:p>
            <a:pPr lvl="1"/>
            <a:r>
              <a:rPr lang="en-GB" dirty="0" smtClean="0"/>
              <a:t>Move()</a:t>
            </a:r>
          </a:p>
          <a:p>
            <a:pPr lvl="1"/>
            <a:r>
              <a:rPr lang="en-GB" dirty="0" smtClean="0"/>
              <a:t>Stop()</a:t>
            </a:r>
            <a:endParaRPr lang="en-US" dirty="0"/>
          </a:p>
        </p:txBody>
      </p:sp>
      <p:pic>
        <p:nvPicPr>
          <p:cNvPr id="33794" name="Picture 2" descr="\\REDDYLAPTOP\upload\sae-demo-lec\sae-ppt-files\lego_mindstor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5201920" cy="4155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err="1" smtClean="0"/>
              <a:t>bool</a:t>
            </a:r>
            <a:endParaRPr lang="en-US" dirty="0" smtClean="0"/>
          </a:p>
          <a:p>
            <a:pPr lvl="0"/>
            <a:r>
              <a:rPr lang="en-IN" dirty="0" smtClean="0"/>
              <a:t>byte/</a:t>
            </a:r>
            <a:r>
              <a:rPr lang="en-IN" dirty="0" err="1" smtClean="0"/>
              <a:t>sbyte</a:t>
            </a:r>
            <a:r>
              <a:rPr lang="en-IN" dirty="0" smtClean="0"/>
              <a:t> (8-bit)</a:t>
            </a:r>
            <a:endParaRPr lang="en-US" dirty="0" smtClean="0"/>
          </a:p>
          <a:p>
            <a:pPr lvl="0"/>
            <a:r>
              <a:rPr lang="en-IN" dirty="0" err="1" smtClean="0"/>
              <a:t>int</a:t>
            </a:r>
            <a:r>
              <a:rPr lang="en-IN" dirty="0" smtClean="0"/>
              <a:t>/</a:t>
            </a:r>
            <a:r>
              <a:rPr lang="en-IN" dirty="0" err="1" smtClean="0"/>
              <a:t>uint</a:t>
            </a:r>
            <a:r>
              <a:rPr lang="en-IN" dirty="0" smtClean="0"/>
              <a:t> (32-bit)</a:t>
            </a:r>
            <a:endParaRPr lang="en-US" dirty="0" smtClean="0"/>
          </a:p>
          <a:p>
            <a:pPr lvl="0"/>
            <a:r>
              <a:rPr lang="en-IN" dirty="0" smtClean="0"/>
              <a:t>long/</a:t>
            </a:r>
            <a:r>
              <a:rPr lang="en-IN" dirty="0" err="1" smtClean="0"/>
              <a:t>ulong</a:t>
            </a:r>
            <a:r>
              <a:rPr lang="en-IN" dirty="0" smtClean="0"/>
              <a:t> (64-bit)</a:t>
            </a:r>
            <a:endParaRPr lang="en-US" dirty="0" smtClean="0"/>
          </a:p>
          <a:p>
            <a:pPr lvl="0"/>
            <a:r>
              <a:rPr lang="en-IN" dirty="0" smtClean="0"/>
              <a:t>short/</a:t>
            </a:r>
            <a:r>
              <a:rPr lang="en-IN" dirty="0" err="1" smtClean="0"/>
              <a:t>ushort</a:t>
            </a:r>
            <a:r>
              <a:rPr lang="en-IN" dirty="0" smtClean="0"/>
              <a:t> (16-bit)</a:t>
            </a:r>
            <a:endParaRPr lang="en-US" dirty="0" smtClean="0"/>
          </a:p>
          <a:p>
            <a:pPr lvl="0"/>
            <a:r>
              <a:rPr lang="en-IN" dirty="0" smtClean="0"/>
              <a:t>char (16-bit)</a:t>
            </a:r>
            <a:endParaRPr lang="en-US" dirty="0" smtClean="0"/>
          </a:p>
          <a:p>
            <a:pPr lvl="0"/>
            <a:r>
              <a:rPr lang="en-IN" dirty="0" smtClean="0"/>
              <a:t>decimal (128-bit)</a:t>
            </a:r>
            <a:endParaRPr lang="en-US" dirty="0" smtClean="0"/>
          </a:p>
          <a:p>
            <a:pPr lvl="0"/>
            <a:r>
              <a:rPr lang="en-IN" dirty="0" smtClean="0"/>
              <a:t>double (64-bit)</a:t>
            </a:r>
            <a:endParaRPr lang="en-US" dirty="0" smtClean="0"/>
          </a:p>
          <a:p>
            <a:r>
              <a:rPr lang="en-IN" dirty="0" smtClean="0"/>
              <a:t>float (32-bit)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2098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0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33528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44780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 bit</a:t>
            </a:r>
            <a:endParaRPr lang="en-US" sz="2400" dirty="0"/>
          </a:p>
        </p:txBody>
      </p:sp>
      <p:sp>
        <p:nvSpPr>
          <p:cNvPr id="8" name="Right Brace 7"/>
          <p:cNvSpPr/>
          <p:nvPr/>
        </p:nvSpPr>
        <p:spPr>
          <a:xfrm>
            <a:off x="1981200" y="2057400"/>
            <a:ext cx="3810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28956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2 values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9812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0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31242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0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447800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r>
              <a:rPr lang="en-GB" sz="2400" dirty="0" smtClean="0"/>
              <a:t> bits</a:t>
            </a:r>
            <a:endParaRPr lang="en-US" sz="2400" dirty="0"/>
          </a:p>
        </p:txBody>
      </p:sp>
      <p:sp>
        <p:nvSpPr>
          <p:cNvPr id="8" name="Right Brace 7"/>
          <p:cNvSpPr/>
          <p:nvPr/>
        </p:nvSpPr>
        <p:spPr>
          <a:xfrm>
            <a:off x="3048000" y="1981200"/>
            <a:ext cx="381000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6200" y="38862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  <a:r>
              <a:rPr lang="en-GB" sz="2400" dirty="0" smtClean="0"/>
              <a:t> values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19812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0</a:t>
            </a:r>
            <a:endParaRPr lang="en-US" sz="3600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31242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1</a:t>
            </a:r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" y="42672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1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609600" y="54102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1</a:t>
            </a:r>
            <a:endParaRPr lang="en-US" sz="3600" dirty="0"/>
          </a:p>
        </p:txBody>
      </p:sp>
      <p:sp>
        <p:nvSpPr>
          <p:cNvPr id="14" name="Rounded Rectangle 13"/>
          <p:cNvSpPr/>
          <p:nvPr/>
        </p:nvSpPr>
        <p:spPr>
          <a:xfrm>
            <a:off x="1600200" y="42672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0</a:t>
            </a:r>
            <a:endParaRPr lang="en-US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1600200" y="5410200"/>
            <a:ext cx="762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1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1 bit </a:t>
            </a:r>
            <a:r>
              <a:rPr lang="en-GB" dirty="0" smtClean="0">
                <a:sym typeface="Wingdings" pitchFamily="2" charset="2"/>
              </a:rPr>
              <a:t> 2 values</a:t>
            </a:r>
          </a:p>
          <a:p>
            <a:r>
              <a:rPr lang="en-GB" dirty="0" smtClean="0">
                <a:sym typeface="Wingdings" pitchFamily="2" charset="2"/>
              </a:rPr>
              <a:t>2 bits  4 values</a:t>
            </a:r>
          </a:p>
          <a:p>
            <a:r>
              <a:rPr lang="en-GB" dirty="0" smtClean="0">
                <a:sym typeface="Wingdings" pitchFamily="2" charset="2"/>
              </a:rPr>
              <a:t>4 bits  16 values</a:t>
            </a:r>
          </a:p>
          <a:p>
            <a:r>
              <a:rPr lang="en-GB" dirty="0" smtClean="0">
                <a:sym typeface="Wingdings" pitchFamily="2" charset="2"/>
              </a:rPr>
              <a:t>...</a:t>
            </a:r>
          </a:p>
          <a:p>
            <a:r>
              <a:rPr lang="en-GB" dirty="0" smtClean="0">
                <a:sym typeface="Wingdings" pitchFamily="2" charset="2"/>
              </a:rPr>
              <a:t>n bits  2</a:t>
            </a:r>
            <a:r>
              <a:rPr lang="en-GB" baseline="30000" dirty="0" smtClean="0">
                <a:sym typeface="Wingdings" pitchFamily="2" charset="2"/>
              </a:rPr>
              <a:t>n</a:t>
            </a:r>
            <a:r>
              <a:rPr lang="en-GB" dirty="0" smtClean="0">
                <a:sym typeface="Wingdings" pitchFamily="2" charset="2"/>
              </a:rPr>
              <a:t>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err="1" smtClean="0"/>
              <a:t>bool</a:t>
            </a:r>
            <a:endParaRPr lang="en-US" dirty="0" smtClean="0"/>
          </a:p>
          <a:p>
            <a:pPr lvl="0"/>
            <a:r>
              <a:rPr lang="en-IN" dirty="0" smtClean="0"/>
              <a:t>byte/</a:t>
            </a:r>
            <a:r>
              <a:rPr lang="en-IN" dirty="0" err="1" smtClean="0"/>
              <a:t>sbyte</a:t>
            </a:r>
            <a:r>
              <a:rPr lang="en-IN" dirty="0" smtClean="0"/>
              <a:t> (8-bit)</a:t>
            </a:r>
            <a:endParaRPr lang="en-US" dirty="0" smtClean="0"/>
          </a:p>
          <a:p>
            <a:pPr lvl="0"/>
            <a:r>
              <a:rPr lang="en-IN" dirty="0" err="1" smtClean="0"/>
              <a:t>int</a:t>
            </a:r>
            <a:r>
              <a:rPr lang="en-IN" dirty="0" smtClean="0"/>
              <a:t>/</a:t>
            </a:r>
            <a:r>
              <a:rPr lang="en-IN" dirty="0" err="1" smtClean="0"/>
              <a:t>uint</a:t>
            </a:r>
            <a:r>
              <a:rPr lang="en-IN" dirty="0" smtClean="0"/>
              <a:t> (32-bit)</a:t>
            </a:r>
            <a:endParaRPr lang="en-US" dirty="0" smtClean="0"/>
          </a:p>
          <a:p>
            <a:pPr lvl="0"/>
            <a:r>
              <a:rPr lang="en-IN" dirty="0" smtClean="0"/>
              <a:t>long/</a:t>
            </a:r>
            <a:r>
              <a:rPr lang="en-IN" dirty="0" err="1" smtClean="0"/>
              <a:t>ulong</a:t>
            </a:r>
            <a:r>
              <a:rPr lang="en-IN" dirty="0" smtClean="0"/>
              <a:t> (64-bit)</a:t>
            </a:r>
            <a:endParaRPr lang="en-US" dirty="0" smtClean="0"/>
          </a:p>
          <a:p>
            <a:pPr lvl="0"/>
            <a:r>
              <a:rPr lang="en-IN" dirty="0" smtClean="0"/>
              <a:t>short/</a:t>
            </a:r>
            <a:r>
              <a:rPr lang="en-IN" dirty="0" err="1" smtClean="0"/>
              <a:t>ushort</a:t>
            </a:r>
            <a:r>
              <a:rPr lang="en-IN" dirty="0" smtClean="0"/>
              <a:t> (16-bit)</a:t>
            </a:r>
            <a:endParaRPr lang="en-US" dirty="0" smtClean="0"/>
          </a:p>
          <a:p>
            <a:pPr lvl="0"/>
            <a:r>
              <a:rPr lang="en-IN" dirty="0" smtClean="0"/>
              <a:t>char (16-bit)</a:t>
            </a:r>
            <a:endParaRPr lang="en-US" dirty="0" smtClean="0"/>
          </a:p>
          <a:p>
            <a:pPr lvl="0"/>
            <a:r>
              <a:rPr lang="en-IN" dirty="0" smtClean="0"/>
              <a:t>decimal (128-bit)</a:t>
            </a:r>
            <a:endParaRPr lang="en-US" dirty="0" smtClean="0"/>
          </a:p>
          <a:p>
            <a:pPr lvl="0"/>
            <a:r>
              <a:rPr lang="en-IN" dirty="0" smtClean="0"/>
              <a:t>double (64-bit)</a:t>
            </a:r>
            <a:endParaRPr lang="en-US" dirty="0" smtClean="0"/>
          </a:p>
          <a:p>
            <a:r>
              <a:rPr lang="en-IN" dirty="0" smtClean="0"/>
              <a:t>float (32-bit)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Programming</a:t>
            </a:r>
            <a:endParaRPr lang="en-US" dirty="0"/>
          </a:p>
        </p:txBody>
      </p:sp>
      <p:pic>
        <p:nvPicPr>
          <p:cNvPr id="4" name="Picture 2" descr="\\REDDYLAPTOP\upload\sae-demo-lec\sae-ppt-files\ConsoleApplication1MicrosoftVisualStudio_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315200" cy="5656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Programming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Execution begins at Main</a:t>
            </a:r>
          </a:p>
          <a:p>
            <a:r>
              <a:rPr lang="en-GB" dirty="0" err="1" smtClean="0"/>
              <a:t>Console.Write</a:t>
            </a:r>
            <a:r>
              <a:rPr lang="en-GB" dirty="0" smtClean="0"/>
              <a:t>/</a:t>
            </a:r>
            <a:r>
              <a:rPr lang="en-GB" dirty="0" err="1" smtClean="0"/>
              <a:t>Console.WriteLine</a:t>
            </a:r>
            <a:r>
              <a:rPr lang="en-GB" dirty="0" smtClean="0"/>
              <a:t> to display values</a:t>
            </a:r>
          </a:p>
          <a:p>
            <a:r>
              <a:rPr lang="en-GB" dirty="0" err="1" smtClean="0"/>
              <a:t>Console.Read</a:t>
            </a:r>
            <a:r>
              <a:rPr lang="en-GB" dirty="0" smtClean="0"/>
              <a:t>/</a:t>
            </a:r>
            <a:r>
              <a:rPr lang="en-GB" dirty="0" err="1" smtClean="0"/>
              <a:t>Console.ReadLine</a:t>
            </a:r>
            <a:r>
              <a:rPr lang="en-GB" dirty="0" smtClean="0"/>
              <a:t> to read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MS Windows</a:t>
            </a:r>
            <a:endParaRPr lang="en-US" dirty="0" smtClean="0"/>
          </a:p>
          <a:p>
            <a:r>
              <a:rPr lang="en-GB" dirty="0" smtClean="0"/>
              <a:t>MS Visual Studio</a:t>
            </a:r>
          </a:p>
        </p:txBody>
      </p:sp>
      <p:pic>
        <p:nvPicPr>
          <p:cNvPr id="27650" name="Picture 2" descr="\\REDDYLAPTOP\upload\sae-demo-lec\sae-ppt-files\ConsoleApplication1MicrosoftVisualStudio_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3590" y="1295400"/>
            <a:ext cx="532139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Programming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47106" name="Picture 2" descr="http://weblogs.asp.net/blogs/jalpeshpvadgama/Output_610FA9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508" y="1600200"/>
            <a:ext cx="8247985" cy="4191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Forms Programming</a:t>
            </a:r>
            <a:endParaRPr lang="en-US" dirty="0"/>
          </a:p>
        </p:txBody>
      </p:sp>
      <p:pic>
        <p:nvPicPr>
          <p:cNvPr id="34818" name="Picture 2" descr="\\REDDYLAPTOP\upload\sae-demo-lec\sae-ppt-files\image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2999"/>
            <a:ext cx="7620000" cy="57297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Forms Programming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Execution starts with a form</a:t>
            </a:r>
          </a:p>
          <a:p>
            <a:r>
              <a:rPr lang="en-GB" dirty="0" smtClean="0"/>
              <a:t>User interface designer</a:t>
            </a:r>
          </a:p>
          <a:p>
            <a:r>
              <a:rPr lang="en-GB" dirty="0" smtClean="0"/>
              <a:t>Events to trigger function execution</a:t>
            </a:r>
          </a:p>
          <a:p>
            <a:r>
              <a:rPr lang="en-GB" dirty="0" smtClean="0"/>
              <a:t>Modify properties</a:t>
            </a:r>
          </a:p>
          <a:p>
            <a:pPr lvl="1"/>
            <a:r>
              <a:rPr lang="en-GB" dirty="0" smtClean="0"/>
              <a:t>TextBox1.Text = “hello”;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 &amp; 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k.nitin.r@gmail.com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Taking it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String class</a:t>
            </a:r>
          </a:p>
          <a:p>
            <a:r>
              <a:rPr lang="en-GB" dirty="0" smtClean="0"/>
              <a:t>Namespaces</a:t>
            </a:r>
          </a:p>
          <a:p>
            <a:r>
              <a:rPr lang="en-GB" dirty="0" smtClean="0"/>
              <a:t>Methods (functions) and parameters</a:t>
            </a:r>
          </a:p>
          <a:p>
            <a:r>
              <a:rPr lang="en-GB" dirty="0" smtClean="0"/>
              <a:t>Loops and Control Structures</a:t>
            </a:r>
          </a:p>
          <a:p>
            <a:r>
              <a:rPr lang="en-GB" dirty="0" smtClean="0"/>
              <a:t>Interfaces</a:t>
            </a:r>
          </a:p>
          <a:p>
            <a:r>
              <a:rPr lang="en-GB" dirty="0" smtClean="0"/>
              <a:t>GUI Controls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Introduction to .NET</a:t>
            </a:r>
          </a:p>
          <a:p>
            <a:r>
              <a:rPr lang="en-GB" dirty="0" smtClean="0"/>
              <a:t>Object-Oriented Programming</a:t>
            </a:r>
          </a:p>
          <a:p>
            <a:r>
              <a:rPr lang="en-GB" dirty="0" smtClean="0"/>
              <a:t>Data Types</a:t>
            </a:r>
          </a:p>
          <a:p>
            <a:r>
              <a:rPr lang="en-GB" dirty="0" smtClean="0"/>
              <a:t>Console Programming</a:t>
            </a:r>
          </a:p>
          <a:p>
            <a:r>
              <a:rPr lang="en-GB" dirty="0" smtClean="0"/>
              <a:t>Windows Forms Programming</a:t>
            </a:r>
          </a:p>
          <a:p>
            <a:r>
              <a:rPr lang="en-GB" dirty="0" smtClean="0"/>
              <a:t>Q &amp; A</a:t>
            </a:r>
            <a:endParaRPr lang="en-US" dirty="0"/>
          </a:p>
        </p:txBody>
      </p:sp>
      <p:pic>
        <p:nvPicPr>
          <p:cNvPr id="29698" name="Picture 2" descr="http://www.rockpapershotgun.com/images/12/june/mw20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419600"/>
            <a:ext cx="2971800" cy="1669162"/>
          </a:xfrm>
          <a:prstGeom prst="rect">
            <a:avLst/>
          </a:prstGeom>
          <a:noFill/>
        </p:spPr>
      </p:pic>
      <p:pic>
        <p:nvPicPr>
          <p:cNvPr id="29700" name="Picture 4" descr="http://xbox.create.msdn.com/assets/cms/images/spotlights/dishwasher/cco_community_spotlightDetails_articleDetailMainImage_blazingBird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19600"/>
            <a:ext cx="4267200" cy="166749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696200" y="4419600"/>
            <a:ext cx="14478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.NET Framework by Microsoft in 2002</a:t>
            </a:r>
          </a:p>
          <a:p>
            <a:r>
              <a:rPr lang="en-GB" dirty="0" smtClean="0"/>
              <a:t>To compete with Java</a:t>
            </a:r>
          </a:p>
          <a:p>
            <a:r>
              <a:rPr lang="en-GB" dirty="0" smtClean="0"/>
              <a:t>Runs on</a:t>
            </a:r>
          </a:p>
          <a:p>
            <a:pPr lvl="1"/>
            <a:r>
              <a:rPr lang="en-GB" dirty="0" smtClean="0"/>
              <a:t>MS Windows</a:t>
            </a:r>
          </a:p>
          <a:p>
            <a:pPr lvl="1"/>
            <a:r>
              <a:rPr lang="en-GB" dirty="0" smtClean="0"/>
              <a:t>Windows Phone</a:t>
            </a:r>
          </a:p>
          <a:p>
            <a:pPr lvl="1"/>
            <a:r>
              <a:rPr lang="en-GB" dirty="0" smtClean="0"/>
              <a:t>Xbox</a:t>
            </a:r>
          </a:p>
        </p:txBody>
      </p:sp>
      <p:pic>
        <p:nvPicPr>
          <p:cNvPr id="6" name="Picture 2" descr="\\REDDYLAPTOP\upload\sae-demo-lec\sae-ppt-files\Netframework-version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8234" y="3810000"/>
            <a:ext cx="2555909" cy="2439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.NET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5" name="Picture 4" descr="http://public.blu.livefilestore.com/y1psAPv_2rU-M7w2gYPey_gcNuFhwdypqZpJlnt07lSnsHlfgip36IA4gEehd5bF6q09KQUl9ShaSpdIuUmhriKJA/DAT316Slid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315200" cy="5483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.NET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Programming Languages</a:t>
            </a:r>
          </a:p>
          <a:p>
            <a:pPr lvl="1"/>
            <a:r>
              <a:rPr lang="en-GB" dirty="0" smtClean="0"/>
              <a:t>C#</a:t>
            </a:r>
          </a:p>
          <a:p>
            <a:pPr lvl="1"/>
            <a:r>
              <a:rPr lang="en-GB" dirty="0" smtClean="0"/>
              <a:t>Visual Basic</a:t>
            </a:r>
          </a:p>
          <a:p>
            <a:pPr lvl="1"/>
            <a:r>
              <a:rPr lang="en-GB" dirty="0" smtClean="0"/>
              <a:t>Other (J#, F#, Boo, ...)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\\REDDYLAPTOP\upload\sae-demo-lec\sae-ppt-files\Netframework-version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8234" y="3810000"/>
            <a:ext cx="2555909" cy="2439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</a:t>
            </a:r>
            <a:endParaRPr lang="en-US" dirty="0"/>
          </a:p>
        </p:txBody>
      </p:sp>
      <p:pic>
        <p:nvPicPr>
          <p:cNvPr id="31746" name="Picture 2" descr="\\REDDYLAPTOP\upload\sae-demo-lec\sae-ppt-files\legos8-11-09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90842"/>
            <a:ext cx="6096000" cy="43527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781800" y="1615440"/>
            <a:ext cx="2286000" cy="493776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 class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Width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Height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\\REDDYLAPTOP\upload\sae-demo-lec\sae-ppt-files\legos8-11-09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90842"/>
            <a:ext cx="6096000" cy="43527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(</a:t>
            </a:r>
            <a:r>
              <a:rPr lang="en-GB" dirty="0" err="1" smtClean="0"/>
              <a:t>Contd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32770" name="Picture 2" descr="\\REDDYLAPTOP\upload\sae-demo-lec\sae-ppt-files\3468497835_fe7f1b923d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781800" cy="3136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124</TotalTime>
  <Words>342</Words>
  <Application>Microsoft Office PowerPoint</Application>
  <PresentationFormat>On-screen Show (4:3)</PresentationFormat>
  <Paragraphs>110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Introduction to C#</vt:lpstr>
      <vt:lpstr>Software</vt:lpstr>
      <vt:lpstr>Content</vt:lpstr>
      <vt:lpstr>Introduction to .NET</vt:lpstr>
      <vt:lpstr>Introduction to .NET (Contd)</vt:lpstr>
      <vt:lpstr>Introduction to .NET (Contd)</vt:lpstr>
      <vt:lpstr>Object Oriented Programming</vt:lpstr>
      <vt:lpstr>Object Oriented Programming</vt:lpstr>
      <vt:lpstr>Object Oriented Programming (Contd)</vt:lpstr>
      <vt:lpstr>Object Oriented Programming (Contd)</vt:lpstr>
      <vt:lpstr>Object Oriented Programming (Contd)</vt:lpstr>
      <vt:lpstr>Object Oriented Programming (Contd)</vt:lpstr>
      <vt:lpstr>Data Types</vt:lpstr>
      <vt:lpstr>Data Types (Contd)</vt:lpstr>
      <vt:lpstr>Data Types (Contd)</vt:lpstr>
      <vt:lpstr>Data Types (Contd)</vt:lpstr>
      <vt:lpstr>Data Types (Contd)</vt:lpstr>
      <vt:lpstr>Console Programming</vt:lpstr>
      <vt:lpstr>Console Programming (Contd)</vt:lpstr>
      <vt:lpstr>Console Programming (Contd)</vt:lpstr>
      <vt:lpstr>Windows Forms Programming</vt:lpstr>
      <vt:lpstr>Windows Forms Programming (Contd)</vt:lpstr>
      <vt:lpstr>Q &amp; A</vt:lpstr>
      <vt:lpstr>Taking it forward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>Reddy</dc:creator>
  <cp:lastModifiedBy>Reddy</cp:lastModifiedBy>
  <cp:revision>20</cp:revision>
  <dcterms:created xsi:type="dcterms:W3CDTF">2012-09-29T17:30:06Z</dcterms:created>
  <dcterms:modified xsi:type="dcterms:W3CDTF">2012-09-30T04:12:35Z</dcterms:modified>
</cp:coreProperties>
</file>