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58" r:id="rId6"/>
    <p:sldId id="275" r:id="rId7"/>
    <p:sldId id="268" r:id="rId8"/>
    <p:sldId id="272" r:id="rId9"/>
    <p:sldId id="273" r:id="rId10"/>
    <p:sldId id="274" r:id="rId11"/>
    <p:sldId id="269" r:id="rId12"/>
    <p:sldId id="271" r:id="rId13"/>
    <p:sldId id="259" r:id="rId14"/>
    <p:sldId id="260" r:id="rId15"/>
    <p:sldId id="261" r:id="rId16"/>
    <p:sldId id="262"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657" autoAdjust="0"/>
  </p:normalViewPr>
  <p:slideViewPr>
    <p:cSldViewPr>
      <p:cViewPr varScale="1">
        <p:scale>
          <a:sx n="59" d="100"/>
          <a:sy n="59" d="100"/>
        </p:scale>
        <p:origin x="1182"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02C-4D3E-81C9-0771DCCFEFE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02C-4D3E-81C9-0771DCCFEFE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02C-4D3E-81C9-0771DCCFEFE2}"/>
            </c:ext>
          </c:extLst>
        </c:ser>
        <c:dLbls>
          <c:showLegendKey val="0"/>
          <c:showVal val="0"/>
          <c:showCatName val="0"/>
          <c:showSerName val="0"/>
          <c:showPercent val="0"/>
          <c:showBubbleSize val="0"/>
        </c:dLbls>
        <c:gapWidth val="219"/>
        <c:overlap val="-27"/>
        <c:axId val="607790976"/>
        <c:axId val="607790584"/>
      </c:barChart>
      <c:catAx>
        <c:axId val="607790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7790584"/>
        <c:crosses val="autoZero"/>
        <c:auto val="1"/>
        <c:lblAlgn val="ctr"/>
        <c:lblOffset val="100"/>
        <c:noMultiLvlLbl val="0"/>
      </c:catAx>
      <c:valAx>
        <c:axId val="607790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77909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4E9E87-B9B9-4324-8110-FB781FB2AAAE}" type="doc">
      <dgm:prSet loTypeId="urn:microsoft.com/office/officeart/2005/8/layout/radial6" loCatId="cycle" qsTypeId="urn:microsoft.com/office/officeart/2005/8/quickstyle/simple1" qsCatId="simple" csTypeId="urn:microsoft.com/office/officeart/2005/8/colors/accent4_1" csCatId="accent4" phldr="1"/>
      <dgm:spPr/>
      <dgm:t>
        <a:bodyPr/>
        <a:lstStyle/>
        <a:p>
          <a:endParaRPr lang="en-US"/>
        </a:p>
      </dgm:t>
    </dgm:pt>
    <dgm:pt modelId="{170C0135-3A94-4623-AA81-735573228628}">
      <dgm:prSet phldrT="[Text]"/>
      <dgm:spPr/>
      <dgm:t>
        <a:bodyPr/>
        <a:lstStyle/>
        <a:p>
          <a:r>
            <a:rPr lang="en-US" dirty="0"/>
            <a:t>Group A</a:t>
          </a:r>
        </a:p>
      </dgm:t>
      <dgm:extLst>
        <a:ext uri="{E40237B7-FDA0-4F09-8148-C483321AD2D9}">
          <dgm14:cNvPr xmlns:dgm14="http://schemas.microsoft.com/office/drawing/2010/diagram" id="0" name="" title="Group A"/>
        </a:ext>
      </dgm:extLst>
    </dgm:pt>
    <dgm:pt modelId="{7EDBC624-DFE3-497D-829C-08721ACED330}" type="parTrans" cxnId="{22A430BA-B6E0-4052-AE0E-A81596E2528E}">
      <dgm:prSet/>
      <dgm:spPr/>
      <dgm:t>
        <a:bodyPr/>
        <a:lstStyle/>
        <a:p>
          <a:endParaRPr lang="en-US"/>
        </a:p>
      </dgm:t>
    </dgm:pt>
    <dgm:pt modelId="{D38474F5-0992-4D39-B19C-1F963AEBACD2}" type="sibTrans" cxnId="{22A430BA-B6E0-4052-AE0E-A81596E2528E}">
      <dgm:prSet/>
      <dgm:spPr/>
      <dgm:t>
        <a:bodyPr/>
        <a:lstStyle/>
        <a:p>
          <a:endParaRPr lang="en-US"/>
        </a:p>
      </dgm:t>
    </dgm:pt>
    <dgm:pt modelId="{B8E35523-DEC4-40C5-AD71-C446E3CF02A7}">
      <dgm:prSet phldrT="[Text]"/>
      <dgm:spPr/>
      <dgm:t>
        <a:bodyPr/>
        <a:lstStyle/>
        <a:p>
          <a:r>
            <a:rPr lang="en-US" dirty="0"/>
            <a:t>Task 1</a:t>
          </a:r>
        </a:p>
      </dgm:t>
      <dgm:extLst>
        <a:ext uri="{E40237B7-FDA0-4F09-8148-C483321AD2D9}">
          <dgm14:cNvPr xmlns:dgm14="http://schemas.microsoft.com/office/drawing/2010/diagram" id="0" name="" title="Task 1"/>
        </a:ext>
      </dgm:extLst>
    </dgm:pt>
    <dgm:pt modelId="{E38275A8-6585-473D-8CD2-46E571691CE8}" type="parTrans" cxnId="{74BF261D-E0A3-43A7-83EB-85FEEF0798DA}">
      <dgm:prSet/>
      <dgm:spPr/>
      <dgm:t>
        <a:bodyPr/>
        <a:lstStyle/>
        <a:p>
          <a:endParaRPr lang="en-US"/>
        </a:p>
      </dgm:t>
    </dgm:pt>
    <dgm:pt modelId="{2EEF7558-FF6A-4D97-B16B-E787F09F42D0}" type="sibTrans" cxnId="{74BF261D-E0A3-43A7-83EB-85FEEF0798DA}">
      <dgm:prSet/>
      <dgm:spPr/>
      <dgm:t>
        <a:bodyPr/>
        <a:lstStyle/>
        <a:p>
          <a:endParaRPr lang="en-US"/>
        </a:p>
      </dgm:t>
      <dgm:extLst>
        <a:ext uri="{E40237B7-FDA0-4F09-8148-C483321AD2D9}">
          <dgm14:cNvPr xmlns:dgm14="http://schemas.microsoft.com/office/drawing/2010/diagram" id="0" name="" title="Colored circle connected to tasks"/>
        </a:ext>
      </dgm:extLst>
    </dgm:pt>
    <dgm:pt modelId="{2551E4CB-EB09-450C-9132-37387398D945}">
      <dgm:prSet phldrT="[Text]"/>
      <dgm:spPr/>
      <dgm:t>
        <a:bodyPr/>
        <a:lstStyle/>
        <a:p>
          <a:r>
            <a:rPr lang="en-US" dirty="0"/>
            <a:t>Task 2</a:t>
          </a:r>
        </a:p>
      </dgm:t>
      <dgm:extLst>
        <a:ext uri="{E40237B7-FDA0-4F09-8148-C483321AD2D9}">
          <dgm14:cNvPr xmlns:dgm14="http://schemas.microsoft.com/office/drawing/2010/diagram" id="0" name="" title="Task 2"/>
        </a:ext>
      </dgm:extLst>
    </dgm:pt>
    <dgm:pt modelId="{FDDC1A66-5C2F-4161-9EE0-50E6AE6B3566}" type="parTrans" cxnId="{1C13D7DA-244F-475B-A626-FFEF1E3983D1}">
      <dgm:prSet/>
      <dgm:spPr/>
      <dgm:t>
        <a:bodyPr/>
        <a:lstStyle/>
        <a:p>
          <a:endParaRPr lang="en-US"/>
        </a:p>
      </dgm:t>
    </dgm:pt>
    <dgm:pt modelId="{B47B7453-52D0-4E8E-A0EE-5E0C42B9531D}" type="sibTrans" cxnId="{1C13D7DA-244F-475B-A626-FFEF1E3983D1}">
      <dgm:prSet/>
      <dgm:spPr/>
      <dgm:t>
        <a:bodyPr/>
        <a:lstStyle/>
        <a:p>
          <a:endParaRPr lang="en-US"/>
        </a:p>
      </dgm:t>
      <dgm:extLst>
        <a:ext uri="{E40237B7-FDA0-4F09-8148-C483321AD2D9}">
          <dgm14:cNvPr xmlns:dgm14="http://schemas.microsoft.com/office/drawing/2010/diagram" id="0" name="" title="Colored circle connected to tasks"/>
        </a:ext>
      </dgm:extLst>
    </dgm:pt>
    <dgm:pt modelId="{57FC35C8-C6CB-4C82-BE0F-B92E4ECAE64D}">
      <dgm:prSet phldrT="[Text]"/>
      <dgm:spPr/>
      <dgm:t>
        <a:bodyPr/>
        <a:lstStyle/>
        <a:p>
          <a:r>
            <a:rPr lang="en-US" dirty="0"/>
            <a:t>Task 3</a:t>
          </a:r>
        </a:p>
      </dgm:t>
      <dgm:extLst>
        <a:ext uri="{E40237B7-FDA0-4F09-8148-C483321AD2D9}">
          <dgm14:cNvPr xmlns:dgm14="http://schemas.microsoft.com/office/drawing/2010/diagram" id="0" name="" title="Task 3"/>
        </a:ext>
      </dgm:extLst>
    </dgm:pt>
    <dgm:pt modelId="{DCE6D27B-E846-4331-8F79-CDC1E8DDD09A}" type="parTrans" cxnId="{B410F203-BF34-4790-B774-CBB246AFFDF3}">
      <dgm:prSet/>
      <dgm:spPr/>
      <dgm:t>
        <a:bodyPr/>
        <a:lstStyle/>
        <a:p>
          <a:endParaRPr lang="en-US"/>
        </a:p>
      </dgm:t>
    </dgm:pt>
    <dgm:pt modelId="{E3DD98F3-578A-483D-B82A-920BD328FE4E}" type="sibTrans" cxnId="{B410F203-BF34-4790-B774-CBB246AFFDF3}">
      <dgm:prSet/>
      <dgm:spPr/>
      <dgm:t>
        <a:bodyPr/>
        <a:lstStyle/>
        <a:p>
          <a:endParaRPr lang="en-US"/>
        </a:p>
      </dgm:t>
      <dgm:extLst>
        <a:ext uri="{E40237B7-FDA0-4F09-8148-C483321AD2D9}">
          <dgm14:cNvPr xmlns:dgm14="http://schemas.microsoft.com/office/drawing/2010/diagram" id="0" name="" title="Colored circle connected to tasks"/>
        </a:ext>
      </dgm:extLst>
    </dgm:pt>
    <dgm:pt modelId="{061D020E-2B5D-4C0D-9DFD-684837CC0BCE}" type="pres">
      <dgm:prSet presAssocID="{D44E9E87-B9B9-4324-8110-FB781FB2AAAE}" presName="Name0" presStyleCnt="0">
        <dgm:presLayoutVars>
          <dgm:chMax val="1"/>
          <dgm:dir/>
          <dgm:animLvl val="ctr"/>
          <dgm:resizeHandles val="exact"/>
        </dgm:presLayoutVars>
      </dgm:prSet>
      <dgm:spPr/>
      <dgm:t>
        <a:bodyPr/>
        <a:lstStyle/>
        <a:p>
          <a:endParaRPr lang="en-US"/>
        </a:p>
      </dgm:t>
    </dgm:pt>
    <dgm:pt modelId="{698F6F3C-42F1-48FA-9425-25042679391F}" type="pres">
      <dgm:prSet presAssocID="{170C0135-3A94-4623-AA81-735573228628}" presName="centerShape" presStyleLbl="node0" presStyleIdx="0" presStyleCnt="1"/>
      <dgm:spPr/>
      <dgm:t>
        <a:bodyPr/>
        <a:lstStyle/>
        <a:p>
          <a:endParaRPr lang="en-US"/>
        </a:p>
      </dgm:t>
    </dgm:pt>
    <dgm:pt modelId="{5E4B35E6-EA27-424E-89EC-46D0A40F2772}" type="pres">
      <dgm:prSet presAssocID="{B8E35523-DEC4-40C5-AD71-C446E3CF02A7}" presName="node" presStyleLbl="node1" presStyleIdx="0" presStyleCnt="3">
        <dgm:presLayoutVars>
          <dgm:bulletEnabled val="1"/>
        </dgm:presLayoutVars>
      </dgm:prSet>
      <dgm:spPr/>
      <dgm:t>
        <a:bodyPr/>
        <a:lstStyle/>
        <a:p>
          <a:endParaRPr lang="en-US"/>
        </a:p>
      </dgm:t>
    </dgm:pt>
    <dgm:pt modelId="{8B180F40-4EFD-493D-838A-C88D7BCC1034}" type="pres">
      <dgm:prSet presAssocID="{B8E35523-DEC4-40C5-AD71-C446E3CF02A7}" presName="dummy" presStyleCnt="0"/>
      <dgm:spPr/>
    </dgm:pt>
    <dgm:pt modelId="{98E28826-978E-4A6B-8422-B9CC30E49F37}" type="pres">
      <dgm:prSet presAssocID="{2EEF7558-FF6A-4D97-B16B-E787F09F42D0}" presName="sibTrans" presStyleLbl="sibTrans2D1" presStyleIdx="0" presStyleCnt="3"/>
      <dgm:spPr/>
      <dgm:t>
        <a:bodyPr/>
        <a:lstStyle/>
        <a:p>
          <a:endParaRPr lang="en-US"/>
        </a:p>
      </dgm:t>
    </dgm:pt>
    <dgm:pt modelId="{8FAC1D8D-CE9C-45FC-86D2-26F007C6DD34}" type="pres">
      <dgm:prSet presAssocID="{2551E4CB-EB09-450C-9132-37387398D945}" presName="node" presStyleLbl="node1" presStyleIdx="1" presStyleCnt="3">
        <dgm:presLayoutVars>
          <dgm:bulletEnabled val="1"/>
        </dgm:presLayoutVars>
      </dgm:prSet>
      <dgm:spPr/>
      <dgm:t>
        <a:bodyPr/>
        <a:lstStyle/>
        <a:p>
          <a:endParaRPr lang="en-US"/>
        </a:p>
      </dgm:t>
    </dgm:pt>
    <dgm:pt modelId="{582D627C-FAD1-4F2D-897E-C08848385BAA}" type="pres">
      <dgm:prSet presAssocID="{2551E4CB-EB09-450C-9132-37387398D945}" presName="dummy" presStyleCnt="0"/>
      <dgm:spPr/>
    </dgm:pt>
    <dgm:pt modelId="{7BB1C934-CD6E-4389-AB60-D55326BC8302}" type="pres">
      <dgm:prSet presAssocID="{B47B7453-52D0-4E8E-A0EE-5E0C42B9531D}" presName="sibTrans" presStyleLbl="sibTrans2D1" presStyleIdx="1" presStyleCnt="3"/>
      <dgm:spPr/>
      <dgm:t>
        <a:bodyPr/>
        <a:lstStyle/>
        <a:p>
          <a:endParaRPr lang="en-US"/>
        </a:p>
      </dgm:t>
    </dgm:pt>
    <dgm:pt modelId="{5D851138-FE51-4A19-A149-11A0DEA29AF5}" type="pres">
      <dgm:prSet presAssocID="{57FC35C8-C6CB-4C82-BE0F-B92E4ECAE64D}" presName="node" presStyleLbl="node1" presStyleIdx="2" presStyleCnt="3">
        <dgm:presLayoutVars>
          <dgm:bulletEnabled val="1"/>
        </dgm:presLayoutVars>
      </dgm:prSet>
      <dgm:spPr/>
      <dgm:t>
        <a:bodyPr/>
        <a:lstStyle/>
        <a:p>
          <a:endParaRPr lang="en-US"/>
        </a:p>
      </dgm:t>
    </dgm:pt>
    <dgm:pt modelId="{87F2D62F-9758-428E-A82A-F136F721FE64}" type="pres">
      <dgm:prSet presAssocID="{57FC35C8-C6CB-4C82-BE0F-B92E4ECAE64D}" presName="dummy" presStyleCnt="0"/>
      <dgm:spPr/>
    </dgm:pt>
    <dgm:pt modelId="{0162A7CA-7E03-4A22-95EF-970E5873DB72}" type="pres">
      <dgm:prSet presAssocID="{E3DD98F3-578A-483D-B82A-920BD328FE4E}" presName="sibTrans" presStyleLbl="sibTrans2D1" presStyleIdx="2" presStyleCnt="3"/>
      <dgm:spPr/>
      <dgm:t>
        <a:bodyPr/>
        <a:lstStyle/>
        <a:p>
          <a:endParaRPr lang="en-US"/>
        </a:p>
      </dgm:t>
    </dgm:pt>
  </dgm:ptLst>
  <dgm:cxnLst>
    <dgm:cxn modelId="{22A430BA-B6E0-4052-AE0E-A81596E2528E}" srcId="{D44E9E87-B9B9-4324-8110-FB781FB2AAAE}" destId="{170C0135-3A94-4623-AA81-735573228628}" srcOrd="0" destOrd="0" parTransId="{7EDBC624-DFE3-497D-829C-08721ACED330}" sibTransId="{D38474F5-0992-4D39-B19C-1F963AEBACD2}"/>
    <dgm:cxn modelId="{74BF261D-E0A3-43A7-83EB-85FEEF0798DA}" srcId="{170C0135-3A94-4623-AA81-735573228628}" destId="{B8E35523-DEC4-40C5-AD71-C446E3CF02A7}" srcOrd="0" destOrd="0" parTransId="{E38275A8-6585-473D-8CD2-46E571691CE8}" sibTransId="{2EEF7558-FF6A-4D97-B16B-E787F09F42D0}"/>
    <dgm:cxn modelId="{B3242627-1817-4128-948A-586A1D28CAEC}" type="presOf" srcId="{B8E35523-DEC4-40C5-AD71-C446E3CF02A7}" destId="{5E4B35E6-EA27-424E-89EC-46D0A40F2772}" srcOrd="0" destOrd="0" presId="urn:microsoft.com/office/officeart/2005/8/layout/radial6"/>
    <dgm:cxn modelId="{8854DE2B-B2DC-403D-BBB5-9DAEAD86C05D}" type="presOf" srcId="{2551E4CB-EB09-450C-9132-37387398D945}" destId="{8FAC1D8D-CE9C-45FC-86D2-26F007C6DD34}" srcOrd="0" destOrd="0" presId="urn:microsoft.com/office/officeart/2005/8/layout/radial6"/>
    <dgm:cxn modelId="{6CDC671E-280C-428C-8CDE-020C21062DCD}" type="presOf" srcId="{B47B7453-52D0-4E8E-A0EE-5E0C42B9531D}" destId="{7BB1C934-CD6E-4389-AB60-D55326BC8302}" srcOrd="0" destOrd="0" presId="urn:microsoft.com/office/officeart/2005/8/layout/radial6"/>
    <dgm:cxn modelId="{AC35BE37-19DB-4CD7-BE2E-6D0C18095769}" type="presOf" srcId="{2EEF7558-FF6A-4D97-B16B-E787F09F42D0}" destId="{98E28826-978E-4A6B-8422-B9CC30E49F37}" srcOrd="0" destOrd="0" presId="urn:microsoft.com/office/officeart/2005/8/layout/radial6"/>
    <dgm:cxn modelId="{6659EF34-3EF6-4AEC-872C-F63DB702B33C}" type="presOf" srcId="{170C0135-3A94-4623-AA81-735573228628}" destId="{698F6F3C-42F1-48FA-9425-25042679391F}" srcOrd="0" destOrd="0" presId="urn:microsoft.com/office/officeart/2005/8/layout/radial6"/>
    <dgm:cxn modelId="{61768550-6FA2-421B-BF53-22E629655CE4}" type="presOf" srcId="{D44E9E87-B9B9-4324-8110-FB781FB2AAAE}" destId="{061D020E-2B5D-4C0D-9DFD-684837CC0BCE}" srcOrd="0" destOrd="0" presId="urn:microsoft.com/office/officeart/2005/8/layout/radial6"/>
    <dgm:cxn modelId="{12D27D35-EFB9-4862-B45A-F4ECD3DD2B5A}" type="presOf" srcId="{57FC35C8-C6CB-4C82-BE0F-B92E4ECAE64D}" destId="{5D851138-FE51-4A19-A149-11A0DEA29AF5}" srcOrd="0" destOrd="0" presId="urn:microsoft.com/office/officeart/2005/8/layout/radial6"/>
    <dgm:cxn modelId="{1C13D7DA-244F-475B-A626-FFEF1E3983D1}" srcId="{170C0135-3A94-4623-AA81-735573228628}" destId="{2551E4CB-EB09-450C-9132-37387398D945}" srcOrd="1" destOrd="0" parTransId="{FDDC1A66-5C2F-4161-9EE0-50E6AE6B3566}" sibTransId="{B47B7453-52D0-4E8E-A0EE-5E0C42B9531D}"/>
    <dgm:cxn modelId="{B410F203-BF34-4790-B774-CBB246AFFDF3}" srcId="{170C0135-3A94-4623-AA81-735573228628}" destId="{57FC35C8-C6CB-4C82-BE0F-B92E4ECAE64D}" srcOrd="2" destOrd="0" parTransId="{DCE6D27B-E846-4331-8F79-CDC1E8DDD09A}" sibTransId="{E3DD98F3-578A-483D-B82A-920BD328FE4E}"/>
    <dgm:cxn modelId="{51173CC8-36DE-4780-A234-53464D5D6F33}" type="presOf" srcId="{E3DD98F3-578A-483D-B82A-920BD328FE4E}" destId="{0162A7CA-7E03-4A22-95EF-970E5873DB72}" srcOrd="0" destOrd="0" presId="urn:microsoft.com/office/officeart/2005/8/layout/radial6"/>
    <dgm:cxn modelId="{2006E8EE-D69C-49C4-9C1A-63E4C2D2FE70}" type="presParOf" srcId="{061D020E-2B5D-4C0D-9DFD-684837CC0BCE}" destId="{698F6F3C-42F1-48FA-9425-25042679391F}" srcOrd="0" destOrd="0" presId="urn:microsoft.com/office/officeart/2005/8/layout/radial6"/>
    <dgm:cxn modelId="{EE444B99-244F-42E7-AA40-8FD32874A39D}" type="presParOf" srcId="{061D020E-2B5D-4C0D-9DFD-684837CC0BCE}" destId="{5E4B35E6-EA27-424E-89EC-46D0A40F2772}" srcOrd="1" destOrd="0" presId="urn:microsoft.com/office/officeart/2005/8/layout/radial6"/>
    <dgm:cxn modelId="{99419F13-53BB-4729-8707-844D77FAB6C9}" type="presParOf" srcId="{061D020E-2B5D-4C0D-9DFD-684837CC0BCE}" destId="{8B180F40-4EFD-493D-838A-C88D7BCC1034}" srcOrd="2" destOrd="0" presId="urn:microsoft.com/office/officeart/2005/8/layout/radial6"/>
    <dgm:cxn modelId="{72F9C11E-349E-41A4-8872-970B174ACBCC}" type="presParOf" srcId="{061D020E-2B5D-4C0D-9DFD-684837CC0BCE}" destId="{98E28826-978E-4A6B-8422-B9CC30E49F37}" srcOrd="3" destOrd="0" presId="urn:microsoft.com/office/officeart/2005/8/layout/radial6"/>
    <dgm:cxn modelId="{C371A4E7-D97D-4C5F-A2DA-7F6E5149F6DF}" type="presParOf" srcId="{061D020E-2B5D-4C0D-9DFD-684837CC0BCE}" destId="{8FAC1D8D-CE9C-45FC-86D2-26F007C6DD34}" srcOrd="4" destOrd="0" presId="urn:microsoft.com/office/officeart/2005/8/layout/radial6"/>
    <dgm:cxn modelId="{B5A8D312-8F6F-4318-93AB-0CB2020E478A}" type="presParOf" srcId="{061D020E-2B5D-4C0D-9DFD-684837CC0BCE}" destId="{582D627C-FAD1-4F2D-897E-C08848385BAA}" srcOrd="5" destOrd="0" presId="urn:microsoft.com/office/officeart/2005/8/layout/radial6"/>
    <dgm:cxn modelId="{7E8E1789-B60B-4405-8CD8-D17C409DA86A}" type="presParOf" srcId="{061D020E-2B5D-4C0D-9DFD-684837CC0BCE}" destId="{7BB1C934-CD6E-4389-AB60-D55326BC8302}" srcOrd="6" destOrd="0" presId="urn:microsoft.com/office/officeart/2005/8/layout/radial6"/>
    <dgm:cxn modelId="{A0E89A57-7782-4D03-A9CB-2788C16E7736}" type="presParOf" srcId="{061D020E-2B5D-4C0D-9DFD-684837CC0BCE}" destId="{5D851138-FE51-4A19-A149-11A0DEA29AF5}" srcOrd="7" destOrd="0" presId="urn:microsoft.com/office/officeart/2005/8/layout/radial6"/>
    <dgm:cxn modelId="{AD4ADAE1-D633-4009-8B9D-2CEF29E3F76C}" type="presParOf" srcId="{061D020E-2B5D-4C0D-9DFD-684837CC0BCE}" destId="{87F2D62F-9758-428E-A82A-F136F721FE64}" srcOrd="8" destOrd="0" presId="urn:microsoft.com/office/officeart/2005/8/layout/radial6"/>
    <dgm:cxn modelId="{6143C6D3-B1F0-4A53-B4E2-F06938629FAC}" type="presParOf" srcId="{061D020E-2B5D-4C0D-9DFD-684837CC0BCE}" destId="{0162A7CA-7E03-4A22-95EF-970E5873DB72}"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2A7CA-7E03-4A22-95EF-970E5873DB72}">
      <dsp:nvSpPr>
        <dsp:cNvPr id="0" name=""/>
        <dsp:cNvSpPr/>
      </dsp:nvSpPr>
      <dsp:spPr>
        <a:xfrm>
          <a:off x="554893" y="564188"/>
          <a:ext cx="3765425" cy="3765425"/>
        </a:xfrm>
        <a:prstGeom prst="blockArc">
          <a:avLst>
            <a:gd name="adj1" fmla="val 9000000"/>
            <a:gd name="adj2" fmla="val 16200000"/>
            <a:gd name="adj3" fmla="val 4639"/>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B1C934-CD6E-4389-AB60-D55326BC8302}">
      <dsp:nvSpPr>
        <dsp:cNvPr id="0" name=""/>
        <dsp:cNvSpPr/>
      </dsp:nvSpPr>
      <dsp:spPr>
        <a:xfrm>
          <a:off x="554893" y="564188"/>
          <a:ext cx="3765425" cy="3765425"/>
        </a:xfrm>
        <a:prstGeom prst="blockArc">
          <a:avLst>
            <a:gd name="adj1" fmla="val 1800000"/>
            <a:gd name="adj2" fmla="val 9000000"/>
            <a:gd name="adj3" fmla="val 4639"/>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E28826-978E-4A6B-8422-B9CC30E49F37}">
      <dsp:nvSpPr>
        <dsp:cNvPr id="0" name=""/>
        <dsp:cNvSpPr/>
      </dsp:nvSpPr>
      <dsp:spPr>
        <a:xfrm>
          <a:off x="554893" y="564188"/>
          <a:ext cx="3765425" cy="3765425"/>
        </a:xfrm>
        <a:prstGeom prst="blockArc">
          <a:avLst>
            <a:gd name="adj1" fmla="val 16200000"/>
            <a:gd name="adj2" fmla="val 1800000"/>
            <a:gd name="adj3" fmla="val 4639"/>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8F6F3C-42F1-48FA-9425-25042679391F}">
      <dsp:nvSpPr>
        <dsp:cNvPr id="0" name=""/>
        <dsp:cNvSpPr/>
      </dsp:nvSpPr>
      <dsp:spPr>
        <a:xfrm>
          <a:off x="1571113" y="1580408"/>
          <a:ext cx="1732985" cy="1732985"/>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sz="3300" kern="1200" dirty="0"/>
            <a:t>Group A</a:t>
          </a:r>
        </a:p>
      </dsp:txBody>
      <dsp:txXfrm>
        <a:off x="1824903" y="1834198"/>
        <a:ext cx="1225405" cy="1225405"/>
      </dsp:txXfrm>
    </dsp:sp>
    <dsp:sp modelId="{5E4B35E6-EA27-424E-89EC-46D0A40F2772}">
      <dsp:nvSpPr>
        <dsp:cNvPr id="0" name=""/>
        <dsp:cNvSpPr/>
      </dsp:nvSpPr>
      <dsp:spPr>
        <a:xfrm>
          <a:off x="1831061" y="1314"/>
          <a:ext cx="1213089" cy="1213089"/>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a:t>Task 1</a:t>
          </a:r>
        </a:p>
      </dsp:txBody>
      <dsp:txXfrm>
        <a:off x="2008714" y="178967"/>
        <a:ext cx="857783" cy="857783"/>
      </dsp:txXfrm>
    </dsp:sp>
    <dsp:sp modelId="{8FAC1D8D-CE9C-45FC-86D2-26F007C6DD34}">
      <dsp:nvSpPr>
        <dsp:cNvPr id="0" name=""/>
        <dsp:cNvSpPr/>
      </dsp:nvSpPr>
      <dsp:spPr>
        <a:xfrm>
          <a:off x="3423717" y="2759876"/>
          <a:ext cx="1213089" cy="1213089"/>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a:t>Task 2</a:t>
          </a:r>
        </a:p>
      </dsp:txBody>
      <dsp:txXfrm>
        <a:off x="3601370" y="2937529"/>
        <a:ext cx="857783" cy="857783"/>
      </dsp:txXfrm>
    </dsp:sp>
    <dsp:sp modelId="{5D851138-FE51-4A19-A149-11A0DEA29AF5}">
      <dsp:nvSpPr>
        <dsp:cNvPr id="0" name=""/>
        <dsp:cNvSpPr/>
      </dsp:nvSpPr>
      <dsp:spPr>
        <a:xfrm>
          <a:off x="238404" y="2759876"/>
          <a:ext cx="1213089" cy="1213089"/>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a:t>Task 3</a:t>
          </a:r>
        </a:p>
      </dsp:txBody>
      <dsp:txXfrm>
        <a:off x="416057" y="2937529"/>
        <a:ext cx="857783" cy="85778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4/10/2019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4/10/2019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 we are group 4, and Our project idea </a:t>
            </a:r>
            <a:r>
              <a:rPr lang="en-US" dirty="0" smtClean="0"/>
              <a:t>was </a:t>
            </a:r>
            <a:r>
              <a:rPr lang="en-US" dirty="0" smtClean="0"/>
              <a:t>to make</a:t>
            </a:r>
            <a:r>
              <a:rPr lang="en-US" baseline="0" dirty="0" smtClean="0"/>
              <a:t> </a:t>
            </a:r>
            <a:r>
              <a:rPr lang="en-US" baseline="0" dirty="0" smtClean="0"/>
              <a:t>a </a:t>
            </a:r>
            <a:r>
              <a:rPr lang="en-US" baseline="0" dirty="0" smtClean="0"/>
              <a:t>restaurant ordering system.  Now, </a:t>
            </a:r>
            <a:r>
              <a:rPr lang="en-US" baseline="0" dirty="0" smtClean="0"/>
              <a:t>an ordering </a:t>
            </a:r>
            <a:r>
              <a:rPr lang="en-US" baseline="0" dirty="0" smtClean="0"/>
              <a:t>system is the process of the restaurant making an order to a supplier, who then delivers the order to the restaurant after some amount of time.  The exacts of this operation can vary, but generally it follows that rule.  So we have decided to make a system to assist and streamline this procedure.</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1</a:t>
            </a:fld>
            <a:endParaRPr lang="en-US"/>
          </a:p>
        </p:txBody>
      </p:sp>
    </p:spTree>
    <p:extLst>
      <p:ext uri="{BB962C8B-B14F-4D97-AF65-F5344CB8AC3E}">
        <p14:creationId xmlns:p14="http://schemas.microsoft.com/office/powerpoint/2010/main" val="275094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objective of the system.  Simply put, it’s to let people order inventory items through the use of a computer with an online connection.</a:t>
            </a:r>
          </a:p>
          <a:p>
            <a:r>
              <a:rPr lang="en-US" dirty="0" smtClean="0"/>
              <a:t>And with this objective, we now have to ask ourselves “how do we complete our objective?”(show second point). </a:t>
            </a:r>
            <a:endParaRPr lang="en-US" dirty="0" smtClean="0"/>
          </a:p>
        </p:txBody>
      </p:sp>
      <p:sp>
        <p:nvSpPr>
          <p:cNvPr id="4" name="Slide Number Placeholder 3"/>
          <p:cNvSpPr>
            <a:spLocks noGrp="1"/>
          </p:cNvSpPr>
          <p:nvPr>
            <p:ph type="sldNum" sz="quarter" idx="10"/>
          </p:nvPr>
        </p:nvSpPr>
        <p:spPr/>
        <p:txBody>
          <a:bodyPr/>
          <a:lstStyle/>
          <a:p>
            <a:fld id="{B045B7DE-1198-4F2F-B574-CA8CAE341642}" type="slidenum">
              <a:rPr lang="en-US" smtClean="0"/>
              <a:t>2</a:t>
            </a:fld>
            <a:endParaRPr lang="en-US"/>
          </a:p>
        </p:txBody>
      </p:sp>
    </p:spTree>
    <p:extLst>
      <p:ext uri="{BB962C8B-B14F-4D97-AF65-F5344CB8AC3E}">
        <p14:creationId xmlns:p14="http://schemas.microsoft.com/office/powerpoint/2010/main" val="2646974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accomplished by the use of a website that is connected to the supplier.  The user can use various forms on this website to add and remove items in an order and have that order be automatically sent to the supplier.  The website is also capable of assisting the user to complete this objective in other ways, and now to talk about the</a:t>
            </a:r>
            <a:r>
              <a:rPr lang="en-US" baseline="0" dirty="0" smtClean="0"/>
              <a:t> problems and primary tasks of the system:</a:t>
            </a:r>
            <a:r>
              <a:rPr lang="en-US" dirty="0" smtClean="0"/>
              <a:t> Nguyen.</a:t>
            </a:r>
          </a:p>
          <a:p>
            <a:endParaRPr lang="en-US" dirty="0" smtClean="0"/>
          </a:p>
        </p:txBody>
      </p:sp>
      <p:sp>
        <p:nvSpPr>
          <p:cNvPr id="4" name="Slide Number Placeholder 3"/>
          <p:cNvSpPr>
            <a:spLocks noGrp="1"/>
          </p:cNvSpPr>
          <p:nvPr>
            <p:ph type="sldNum" sz="quarter" idx="10"/>
          </p:nvPr>
        </p:nvSpPr>
        <p:spPr/>
        <p:txBody>
          <a:bodyPr/>
          <a:lstStyle/>
          <a:p>
            <a:fld id="{B045B7DE-1198-4F2F-B574-CA8CAE341642}" type="slidenum">
              <a:rPr lang="en-US" smtClean="0"/>
              <a:t>3</a:t>
            </a:fld>
            <a:endParaRPr lang="en-US"/>
          </a:p>
        </p:txBody>
      </p:sp>
    </p:spTree>
    <p:extLst>
      <p:ext uri="{BB962C8B-B14F-4D97-AF65-F5344CB8AC3E}">
        <p14:creationId xmlns:p14="http://schemas.microsoft.com/office/powerpoint/2010/main" val="10514594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smtClean="0"/>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4/10/2019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4/10/2019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4/10/2019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4/10/2019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smtClean="0"/>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4/10/2019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smtClean="0"/>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4/10/2019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4/10/2019</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4/10/2019</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4/10/2019</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4/10/2019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4/10/2019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4/10/2019</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Restaurant Ordering System</a:t>
            </a:r>
            <a:endParaRPr lang="en-US" dirty="0"/>
          </a:p>
        </p:txBody>
      </p:sp>
      <p:sp>
        <p:nvSpPr>
          <p:cNvPr id="3" name="Subtitle 2"/>
          <p:cNvSpPr>
            <a:spLocks noGrp="1"/>
          </p:cNvSpPr>
          <p:nvPr>
            <p:ph type="subTitle" idx="1"/>
          </p:nvPr>
        </p:nvSpPr>
        <p:spPr/>
        <p:txBody>
          <a:bodyPr/>
          <a:lstStyle/>
          <a:p>
            <a:r>
              <a:rPr lang="en-US" dirty="0" smtClean="0"/>
              <a:t>A simple solution to common problems</a:t>
            </a:r>
            <a:endParaRPr lang="en-US" dirty="0"/>
          </a:p>
        </p:txBody>
      </p:sp>
      <p:sp>
        <p:nvSpPr>
          <p:cNvPr id="4" name="Subtitle 2"/>
          <p:cNvSpPr txBox="1">
            <a:spLocks/>
          </p:cNvSpPr>
          <p:nvPr/>
        </p:nvSpPr>
        <p:spPr>
          <a:xfrm>
            <a:off x="-29891" y="6553200"/>
            <a:ext cx="9141619" cy="747972"/>
          </a:xfrm>
          <a:prstGeom prst="rect">
            <a:avLst/>
          </a:prstGeom>
        </p:spPr>
        <p:txBody>
          <a:bodyPr vert="horz" lIns="121899" tIns="60949" rIns="121899" bIns="60949" rtlCol="0">
            <a:normAutofit/>
          </a:bodyPr>
          <a:lstStyle>
            <a:lvl1pPr marL="0" indent="0" algn="l" defTabSz="1218987" rtl="0" eaLnBrk="1" latinLnBrk="0" hangingPunct="1">
              <a:lnSpc>
                <a:spcPct val="90000"/>
              </a:lnSpc>
              <a:spcBef>
                <a:spcPts val="1800"/>
              </a:spcBef>
              <a:buClr>
                <a:schemeClr val="accent1">
                  <a:lumMod val="75000"/>
                </a:schemeClr>
              </a:buClr>
              <a:buFont typeface="Arial" pitchFamily="34" charset="0"/>
              <a:buNone/>
              <a:defRPr sz="2800" kern="1200">
                <a:solidFill>
                  <a:schemeClr val="accent1">
                    <a:lumMod val="75000"/>
                  </a:schemeClr>
                </a:solidFill>
                <a:latin typeface="+mn-lt"/>
                <a:ea typeface="+mn-ea"/>
                <a:cs typeface="+mn-cs"/>
              </a:defRPr>
            </a:lvl1pPr>
            <a:lvl2pPr marL="609493" indent="0" algn="ctr" defTabSz="1218987" rtl="0" eaLnBrk="1" latinLnBrk="0" hangingPunct="1">
              <a:lnSpc>
                <a:spcPct val="90000"/>
              </a:lnSpc>
              <a:spcBef>
                <a:spcPts val="1200"/>
              </a:spcBef>
              <a:buClr>
                <a:schemeClr val="accent1">
                  <a:lumMod val="75000"/>
                </a:schemeClr>
              </a:buClr>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lumMod val="75000"/>
                </a:schemeClr>
              </a:buClr>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lumMod val="75000"/>
                </a:schemeClr>
              </a:buClr>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lumMod val="75000"/>
                </a:schemeClr>
              </a:buClr>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9pPr>
          </a:lstStyle>
          <a:p>
            <a:r>
              <a:rPr lang="en-US" sz="1600" dirty="0" smtClean="0"/>
              <a:t>Presented by Calder, Xenon, Nguyen, Shawn</a:t>
            </a:r>
            <a:endParaRPr lang="en-US" sz="1600" dirty="0"/>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11" name="Text Placeholder 10"/>
          <p:cNvSpPr>
            <a:spLocks noGrp="1"/>
          </p:cNvSpPr>
          <p:nvPr>
            <p:ph type="body" idx="1"/>
          </p:nvPr>
        </p:nvSpPr>
        <p:spPr/>
        <p:txBody>
          <a:bodyPr/>
          <a:lstStyle/>
          <a:p>
            <a:endParaRPr lang="en-US"/>
          </a:p>
        </p:txBody>
      </p:sp>
      <p:sp>
        <p:nvSpPr>
          <p:cNvPr id="12" name="Content Placeholder 11"/>
          <p:cNvSpPr>
            <a:spLocks noGrp="1"/>
          </p:cNvSpPr>
          <p:nvPr>
            <p:ph sz="half" idx="2"/>
          </p:nvPr>
        </p:nvSpPr>
        <p:spPr/>
        <p:txBody>
          <a:bodyPr/>
          <a:lstStyle/>
          <a:p>
            <a:endParaRPr lang="en-US"/>
          </a:p>
        </p:txBody>
      </p:sp>
      <p:sp>
        <p:nvSpPr>
          <p:cNvPr id="13" name="Text Placeholder 12"/>
          <p:cNvSpPr>
            <a:spLocks noGrp="1"/>
          </p:cNvSpPr>
          <p:nvPr>
            <p:ph type="body" sz="quarter" idx="3"/>
          </p:nvPr>
        </p:nvSpPr>
        <p:spPr/>
        <p:txBody>
          <a:bodyPr/>
          <a:lstStyle/>
          <a:p>
            <a:endParaRPr lang="en-US"/>
          </a:p>
        </p:txBody>
      </p:sp>
      <p:sp>
        <p:nvSpPr>
          <p:cNvPr id="14" name="Content Placeholder 13"/>
          <p:cNvSpPr>
            <a:spLocks noGrp="1"/>
          </p:cNvSpPr>
          <p:nvPr>
            <p:ph sz="quarter" idx="4"/>
          </p:nvPr>
        </p:nvSpPr>
        <p:spPr/>
        <p:txBody>
          <a:bodyPr/>
          <a:lstStyle/>
          <a:p>
            <a:endParaRPr lang="en-US"/>
          </a:p>
        </p:txBody>
      </p:sp>
    </p:spTree>
    <p:extLst>
      <p:ext uri="{BB962C8B-B14F-4D97-AF65-F5344CB8AC3E}">
        <p14:creationId xmlns:p14="http://schemas.microsoft.com/office/powerpoint/2010/main" val="289162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283383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628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98612" y="152400"/>
            <a:ext cx="9371330" cy="685800"/>
          </a:xfrm>
        </p:spPr>
        <p:txBody>
          <a:bodyPr>
            <a:normAutofit/>
          </a:bodyPr>
          <a:lstStyle/>
          <a:p>
            <a:r>
              <a:rPr lang="en-US" dirty="0" smtClean="0"/>
              <a:t>What is the system, and how does it do it?</a:t>
            </a:r>
            <a:endParaRPr lang="en-US" dirty="0"/>
          </a:p>
        </p:txBody>
      </p:sp>
      <p:sp>
        <p:nvSpPr>
          <p:cNvPr id="6" name="Content Placeholder 5"/>
          <p:cNvSpPr>
            <a:spLocks noGrp="1"/>
          </p:cNvSpPr>
          <p:nvPr>
            <p:ph idx="1"/>
          </p:nvPr>
        </p:nvSpPr>
        <p:spPr>
          <a:xfrm>
            <a:off x="1218883" y="1639389"/>
            <a:ext cx="9751060" cy="4572000"/>
          </a:xfrm>
        </p:spPr>
        <p:txBody>
          <a:bodyPr/>
          <a:lstStyle/>
          <a:p>
            <a:r>
              <a:rPr lang="en-US" dirty="0" smtClean="0"/>
              <a:t>What is the objective of the system</a:t>
            </a:r>
            <a:r>
              <a:rPr lang="en-US" dirty="0" smtClean="0"/>
              <a:t>?</a:t>
            </a:r>
          </a:p>
          <a:p>
            <a:pPr marL="0" indent="0">
              <a:buNone/>
            </a:pPr>
            <a:endParaRPr lang="en-US" dirty="0"/>
          </a:p>
        </p:txBody>
      </p:sp>
      <p:sp>
        <p:nvSpPr>
          <p:cNvPr id="4" name="Content Placeholder 5"/>
          <p:cNvSpPr txBox="1">
            <a:spLocks/>
          </p:cNvSpPr>
          <p:nvPr/>
        </p:nvSpPr>
        <p:spPr>
          <a:xfrm>
            <a:off x="1218882" y="1828800"/>
            <a:ext cx="9751060" cy="50292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buNone/>
            </a:pPr>
            <a:endParaRPr lang="en-US" dirty="0" smtClean="0"/>
          </a:p>
          <a:p>
            <a:endParaRPr lang="en-US" dirty="0" smtClean="0"/>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98612" y="152400"/>
            <a:ext cx="9371330" cy="685800"/>
          </a:xfrm>
        </p:spPr>
        <p:txBody>
          <a:bodyPr>
            <a:normAutofit/>
          </a:bodyPr>
          <a:lstStyle/>
          <a:p>
            <a:r>
              <a:rPr lang="en-US" dirty="0" smtClean="0"/>
              <a:t>What is the system, and how does it do it?</a:t>
            </a:r>
            <a:endParaRPr lang="en-US" dirty="0"/>
          </a:p>
        </p:txBody>
      </p:sp>
      <p:sp>
        <p:nvSpPr>
          <p:cNvPr id="6" name="Content Placeholder 5"/>
          <p:cNvSpPr>
            <a:spLocks noGrp="1"/>
          </p:cNvSpPr>
          <p:nvPr>
            <p:ph idx="1"/>
          </p:nvPr>
        </p:nvSpPr>
        <p:spPr>
          <a:xfrm>
            <a:off x="1218883" y="1639389"/>
            <a:ext cx="9751060" cy="4572000"/>
          </a:xfrm>
        </p:spPr>
        <p:txBody>
          <a:bodyPr/>
          <a:lstStyle/>
          <a:p>
            <a:r>
              <a:rPr lang="en-US" dirty="0" smtClean="0"/>
              <a:t>What is the objective of the system</a:t>
            </a:r>
            <a:r>
              <a:rPr lang="en-US" dirty="0" smtClean="0"/>
              <a:t>?</a:t>
            </a:r>
          </a:p>
          <a:p>
            <a:pPr marL="0" indent="0">
              <a:buNone/>
            </a:pPr>
            <a:endParaRPr lang="en-US" dirty="0"/>
          </a:p>
        </p:txBody>
      </p:sp>
      <p:sp>
        <p:nvSpPr>
          <p:cNvPr id="4" name="Content Placeholder 5"/>
          <p:cNvSpPr txBox="1">
            <a:spLocks/>
          </p:cNvSpPr>
          <p:nvPr/>
        </p:nvSpPr>
        <p:spPr>
          <a:xfrm>
            <a:off x="1218882" y="1828800"/>
            <a:ext cx="9751060" cy="50292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buNone/>
            </a:pPr>
            <a:endParaRPr lang="en-US" dirty="0" smtClean="0"/>
          </a:p>
          <a:p>
            <a:endParaRPr lang="en-US" dirty="0" smtClean="0"/>
          </a:p>
          <a:p>
            <a:endParaRPr lang="en-US" dirty="0" smtClean="0"/>
          </a:p>
          <a:p>
            <a:r>
              <a:rPr lang="en-US" dirty="0" smtClean="0"/>
              <a:t>How does the system allow you to complete the objective?</a:t>
            </a:r>
            <a:endParaRPr lang="en-US" dirty="0" smtClean="0"/>
          </a:p>
        </p:txBody>
      </p:sp>
    </p:spTree>
    <p:extLst>
      <p:ext uri="{BB962C8B-B14F-4D97-AF65-F5344CB8AC3E}">
        <p14:creationId xmlns:p14="http://schemas.microsoft.com/office/powerpoint/2010/main" val="3445129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Title and Content Layout with Chart</a:t>
            </a:r>
          </a:p>
        </p:txBody>
      </p:sp>
      <p:graphicFrame>
        <p:nvGraphicFramePr>
          <p:cNvPr id="10" name="Content Placeholder 9" descr="Clustered column chart showing the values of 3 series for 4 categories"/>
          <p:cNvGraphicFramePr>
            <a:graphicFrameLocks noGrp="1"/>
          </p:cNvGraphicFramePr>
          <p:nvPr>
            <p:ph idx="1"/>
            <p:extLst>
              <p:ext uri="{D42A27DB-BD31-4B8C-83A1-F6EECF244321}">
                <p14:modId xmlns:p14="http://schemas.microsoft.com/office/powerpoint/2010/main" val="218218033"/>
              </p:ext>
            </p:extLst>
          </p:nvPr>
        </p:nvGraphicFramePr>
        <p:xfrm>
          <a:off x="1219200" y="1600200"/>
          <a:ext cx="9750425"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t>Key Interview Points</a:t>
            </a:r>
            <a:endParaRPr lang="en-US" sz="7200" dirty="0"/>
          </a:p>
        </p:txBody>
      </p:sp>
      <p:sp>
        <p:nvSpPr>
          <p:cNvPr id="6" name="Content Placeholder 5"/>
          <p:cNvSpPr>
            <a:spLocks noGrp="1"/>
          </p:cNvSpPr>
          <p:nvPr>
            <p:ph sz="half" idx="1"/>
          </p:nvPr>
        </p:nvSpPr>
        <p:spPr>
          <a:xfrm>
            <a:off x="1141412" y="1600200"/>
            <a:ext cx="4875530" cy="1600200"/>
          </a:xfrm>
        </p:spPr>
        <p:txBody>
          <a:bodyPr>
            <a:normAutofit lnSpcReduction="10000"/>
          </a:bodyPr>
          <a:lstStyle/>
          <a:p>
            <a:r>
              <a:rPr lang="en-US" dirty="0" smtClean="0"/>
              <a:t>“…</a:t>
            </a:r>
            <a:r>
              <a:rPr lang="en-US" dirty="0"/>
              <a:t>I wish some things were automatic. The computer system is super old and annoying to work with.</a:t>
            </a:r>
            <a:r>
              <a:rPr lang="en-US" dirty="0" smtClean="0"/>
              <a:t>”</a:t>
            </a:r>
            <a:endParaRPr lang="en-US" dirty="0"/>
          </a:p>
        </p:txBody>
      </p:sp>
      <p:sp>
        <p:nvSpPr>
          <p:cNvPr id="3" name="Content Placeholder 2"/>
          <p:cNvSpPr>
            <a:spLocks noGrp="1"/>
          </p:cNvSpPr>
          <p:nvPr>
            <p:ph sz="half" idx="2"/>
          </p:nvPr>
        </p:nvSpPr>
        <p:spPr>
          <a:xfrm>
            <a:off x="6094412" y="1600200"/>
            <a:ext cx="4875530" cy="1600200"/>
          </a:xfrm>
        </p:spPr>
        <p:txBody>
          <a:bodyPr>
            <a:normAutofit lnSpcReduction="10000"/>
          </a:bodyPr>
          <a:lstStyle/>
          <a:p>
            <a:r>
              <a:rPr lang="en-US" dirty="0" smtClean="0"/>
              <a:t>“…the </a:t>
            </a:r>
            <a:r>
              <a:rPr lang="en-US" dirty="0"/>
              <a:t>interface is my most concern. Interface must be simple and easy for user to use. </a:t>
            </a:r>
            <a:r>
              <a:rPr lang="en-US" dirty="0" smtClean="0"/>
              <a:t>“</a:t>
            </a:r>
            <a:endParaRPr lang="en-US" dirty="0"/>
          </a:p>
        </p:txBody>
      </p:sp>
      <p:sp>
        <p:nvSpPr>
          <p:cNvPr id="8" name="Content Placeholder 2"/>
          <p:cNvSpPr txBox="1">
            <a:spLocks/>
          </p:cNvSpPr>
          <p:nvPr/>
        </p:nvSpPr>
        <p:spPr>
          <a:xfrm>
            <a:off x="4037012" y="3352800"/>
            <a:ext cx="4875530" cy="16002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r>
              <a:rPr lang="en-US" dirty="0" smtClean="0"/>
              <a:t>“</a:t>
            </a:r>
            <a:r>
              <a:rPr lang="en-US" dirty="0"/>
              <a:t>Online and connectivity issues arise, no email confirmation </a:t>
            </a:r>
            <a:r>
              <a:rPr lang="en-US" dirty="0" smtClean="0"/>
              <a:t>…”</a:t>
            </a:r>
            <a:endParaRPr lang="en-US" dirty="0"/>
          </a:p>
          <a:p>
            <a:endParaRPr lang="en-US" dirty="0"/>
          </a:p>
        </p:txBody>
      </p:sp>
    </p:spTree>
    <p:extLst>
      <p:ext uri="{BB962C8B-B14F-4D97-AF65-F5344CB8AC3E}">
        <p14:creationId xmlns:p14="http://schemas.microsoft.com/office/powerpoint/2010/main" val="306301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3" grpId="0" build="p"/>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Choices</a:t>
            </a:r>
            <a:endParaRPr lang="en-US" dirty="0"/>
          </a:p>
        </p:txBody>
      </p:sp>
      <p:sp>
        <p:nvSpPr>
          <p:cNvPr id="3" name="Content Placeholder 2"/>
          <p:cNvSpPr>
            <a:spLocks noGrp="1"/>
          </p:cNvSpPr>
          <p:nvPr>
            <p:ph sz="half" idx="1"/>
          </p:nvPr>
        </p:nvSpPr>
        <p:spPr/>
        <p:txBody>
          <a:bodyPr/>
          <a:lstStyle/>
          <a:p>
            <a:r>
              <a:rPr lang="en-US" dirty="0" smtClean="0"/>
              <a:t>Images for items</a:t>
            </a:r>
            <a:endParaRPr lang="en-US" dirty="0"/>
          </a:p>
          <a:p>
            <a:r>
              <a:rPr lang="en-US" dirty="0" smtClean="0"/>
              <a:t>Color Scheme</a:t>
            </a:r>
            <a:endParaRPr lang="en-US" dirty="0"/>
          </a:p>
          <a:p>
            <a:r>
              <a:rPr lang="en-US" dirty="0" smtClean="0"/>
              <a:t>How to Search</a:t>
            </a:r>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324155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11" name="Text Placeholder 10"/>
          <p:cNvSpPr>
            <a:spLocks noGrp="1"/>
          </p:cNvSpPr>
          <p:nvPr>
            <p:ph type="body" idx="1"/>
          </p:nvPr>
        </p:nvSpPr>
        <p:spPr/>
        <p:txBody>
          <a:bodyPr/>
          <a:lstStyle/>
          <a:p>
            <a:endParaRPr lang="en-US"/>
          </a:p>
        </p:txBody>
      </p:sp>
      <p:sp>
        <p:nvSpPr>
          <p:cNvPr id="12" name="Content Placeholder 11"/>
          <p:cNvSpPr>
            <a:spLocks noGrp="1"/>
          </p:cNvSpPr>
          <p:nvPr>
            <p:ph sz="half" idx="2"/>
          </p:nvPr>
        </p:nvSpPr>
        <p:spPr/>
        <p:txBody>
          <a:bodyPr/>
          <a:lstStyle/>
          <a:p>
            <a:endParaRPr lang="en-US"/>
          </a:p>
        </p:txBody>
      </p:sp>
      <p:sp>
        <p:nvSpPr>
          <p:cNvPr id="13" name="Text Placeholder 12"/>
          <p:cNvSpPr>
            <a:spLocks noGrp="1"/>
          </p:cNvSpPr>
          <p:nvPr>
            <p:ph type="body" sz="quarter" idx="3"/>
          </p:nvPr>
        </p:nvSpPr>
        <p:spPr/>
        <p:txBody>
          <a:bodyPr/>
          <a:lstStyle/>
          <a:p>
            <a:endParaRPr lang="en-US"/>
          </a:p>
        </p:txBody>
      </p:sp>
      <p:sp>
        <p:nvSpPr>
          <p:cNvPr id="14" name="Content Placeholder 13"/>
          <p:cNvSpPr>
            <a:spLocks noGrp="1"/>
          </p:cNvSpPr>
          <p:nvPr>
            <p:ph sz="quarter" idx="4"/>
          </p:nvPr>
        </p:nvSpPr>
        <p:spPr/>
        <p:txBody>
          <a:bodyPr/>
          <a:lstStyle/>
          <a:p>
            <a:endParaRPr lang="en-US"/>
          </a:p>
        </p:txBody>
      </p:sp>
    </p:spTree>
    <p:extLst>
      <p:ext uri="{BB962C8B-B14F-4D97-AF65-F5344CB8AC3E}">
        <p14:creationId xmlns:p14="http://schemas.microsoft.com/office/powerpoint/2010/main" val="76176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6" name="Content Placeholder 5"/>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297124831"/>
              </p:ext>
            </p:extLst>
          </p:nvPr>
        </p:nvGraphicFramePr>
        <p:xfrm>
          <a:off x="6094413" y="1600200"/>
          <a:ext cx="4875213" cy="2667000"/>
        </p:xfrm>
        <a:graphic>
          <a:graphicData uri="http://schemas.openxmlformats.org/drawingml/2006/table">
            <a:tbl>
              <a:tblPr firstRow="1" bandRow="1">
                <a:tableStyleId>{3B4B98B0-60AC-42C2-AFA5-B58CD77FA1E5}</a:tableStyleId>
              </a:tblPr>
              <a:tblGrid>
                <a:gridCol w="1625071">
                  <a:extLst>
                    <a:ext uri="{9D8B030D-6E8A-4147-A177-3AD203B41FA5}">
                      <a16:colId xmlns:a16="http://schemas.microsoft.com/office/drawing/2014/main" val="20000"/>
                    </a:ext>
                  </a:extLst>
                </a:gridCol>
                <a:gridCol w="1625071">
                  <a:extLst>
                    <a:ext uri="{9D8B030D-6E8A-4147-A177-3AD203B41FA5}">
                      <a16:colId xmlns:a16="http://schemas.microsoft.com/office/drawing/2014/main" val="20001"/>
                    </a:ext>
                  </a:extLst>
                </a:gridCol>
                <a:gridCol w="1625071">
                  <a:extLst>
                    <a:ext uri="{9D8B030D-6E8A-4147-A177-3AD203B41FA5}">
                      <a16:colId xmlns:a16="http://schemas.microsoft.com/office/drawing/2014/main" val="20002"/>
                    </a:ext>
                  </a:extLst>
                </a:gridCol>
              </a:tblGrid>
              <a:tr h="666750">
                <a:tc>
                  <a:txBody>
                    <a:bodyPr/>
                    <a:lstStyle/>
                    <a:p>
                      <a:r>
                        <a:rPr lang="en-US" dirty="0"/>
                        <a:t>Class</a:t>
                      </a:r>
                    </a:p>
                  </a:txBody>
                  <a:tcPr anchor="ctr"/>
                </a:tc>
                <a:tc>
                  <a:txBody>
                    <a:bodyPr/>
                    <a:lstStyle/>
                    <a:p>
                      <a:pPr algn="ctr"/>
                      <a:r>
                        <a:rPr lang="en-US" dirty="0"/>
                        <a:t>Group A</a:t>
                      </a:r>
                    </a:p>
                  </a:txBody>
                  <a:tcPr anchor="ctr"/>
                </a:tc>
                <a:tc>
                  <a:txBody>
                    <a:bodyPr/>
                    <a:lstStyle/>
                    <a:p>
                      <a:pPr algn="ctr"/>
                      <a:r>
                        <a:rPr lang="en-US" dirty="0"/>
                        <a:t>Group B</a:t>
                      </a:r>
                    </a:p>
                  </a:txBody>
                  <a:tcPr anchor="ctr"/>
                </a:tc>
                <a:extLst>
                  <a:ext uri="{0D108BD9-81ED-4DB2-BD59-A6C34878D82A}">
                    <a16:rowId xmlns:a16="http://schemas.microsoft.com/office/drawing/2014/main" val="10000"/>
                  </a:ext>
                </a:extLst>
              </a:tr>
              <a:tr h="666750">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666750">
                <a:tc>
                  <a:txBody>
                    <a:bodyPr/>
                    <a:lstStyle/>
                    <a:p>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666750">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8066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descr="Radial cycle shows the relationship between 3 tasks to a group"/>
          <p:cNvGraphicFramePr>
            <a:graphicFrameLocks noGrp="1"/>
          </p:cNvGraphicFramePr>
          <p:nvPr>
            <p:ph sz="half" idx="2"/>
            <p:extLst>
              <p:ext uri="{D42A27DB-BD31-4B8C-83A1-F6EECF244321}">
                <p14:modId xmlns:p14="http://schemas.microsoft.com/office/powerpoint/2010/main" val="4164069720"/>
              </p:ext>
            </p:extLst>
          </p:nvPr>
        </p:nvGraphicFramePr>
        <p:xfrm>
          <a:off x="6094413" y="1600200"/>
          <a:ext cx="4875212"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06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2.xml><?xml version="1.0" encoding="utf-8"?>
<ds:datastoreItem xmlns:ds="http://schemas.openxmlformats.org/officeDocument/2006/customXml" ds:itemID="{5E700CCB-20BA-4760-AB9F-AC3B63ED32E0}">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s>
</ds:datastoreItem>
</file>

<file path=customXml/itemProps3.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130</TotalTime>
  <Words>436</Words>
  <Application>Microsoft Office PowerPoint</Application>
  <PresentationFormat>Custom</PresentationFormat>
  <Paragraphs>55</Paragraphs>
  <Slides>13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Constantia</vt:lpstr>
      <vt:lpstr>Cooking 16x9</vt:lpstr>
      <vt:lpstr>Restaurant Ordering System</vt:lpstr>
      <vt:lpstr>What is the system, and how does it do it?</vt:lpstr>
      <vt:lpstr>What is the system, and how does it do it?</vt:lpstr>
      <vt:lpstr>Title and Content Layout with Chart</vt:lpstr>
      <vt:lpstr>Key Interview Points</vt:lpstr>
      <vt:lpstr>Design Choices</vt:lpstr>
      <vt:lpstr>Add a Slide Title - 2</vt:lpstr>
      <vt:lpstr>Two Content Layout with Table</vt:lpstr>
      <vt:lpstr>Two Content Layout with SmartArt</vt:lpstr>
      <vt:lpstr>Add a Slide Title - 1</vt:lpstr>
      <vt:lpstr>Add a Slide Title - 2</vt:lpstr>
      <vt:lpstr>Add a Slide Title - 3</vt:lpstr>
      <vt:lpstr>PowerPoint Presentation</vt:lpstr>
    </vt:vector>
  </TitlesOfParts>
  <Company>SAIT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Calder Trombley</dc:creator>
  <cp:lastModifiedBy>Shawn Kaldenbach</cp:lastModifiedBy>
  <cp:revision>12</cp:revision>
  <dcterms:created xsi:type="dcterms:W3CDTF">2019-04-09T17:14:52Z</dcterms:created>
  <dcterms:modified xsi:type="dcterms:W3CDTF">2019-04-10T21:29:01Z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