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58" r:id="rId6"/>
    <p:sldId id="268" r:id="rId7"/>
    <p:sldId id="275" r:id="rId8"/>
    <p:sldId id="276" r:id="rId9"/>
    <p:sldId id="277" r:id="rId10"/>
    <p:sldId id="278" r:id="rId11"/>
    <p:sldId id="279" r:id="rId12"/>
    <p:sldId id="280" r:id="rId13"/>
    <p:sldId id="272" r:id="rId14"/>
    <p:sldId id="273" r:id="rId15"/>
    <p:sldId id="274" r:id="rId16"/>
    <p:sldId id="269" r:id="rId17"/>
    <p:sldId id="271" r:id="rId18"/>
    <p:sldId id="259" r:id="rId19"/>
    <p:sldId id="260" r:id="rId20"/>
    <p:sldId id="261" r:id="rId21"/>
    <p:sldId id="262"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657" autoAdjust="0"/>
  </p:normalViewPr>
  <p:slideViewPr>
    <p:cSldViewPr>
      <p:cViewPr varScale="1">
        <p:scale>
          <a:sx n="63" d="100"/>
          <a:sy n="63" d="100"/>
        </p:scale>
        <p:origin x="1020"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02C-4D3E-81C9-0771DCCFEFE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02C-4D3E-81C9-0771DCCFEFE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02C-4D3E-81C9-0771DCCFEFE2}"/>
            </c:ext>
          </c:extLst>
        </c:ser>
        <c:dLbls>
          <c:showLegendKey val="0"/>
          <c:showVal val="0"/>
          <c:showCatName val="0"/>
          <c:showSerName val="0"/>
          <c:showPercent val="0"/>
          <c:showBubbleSize val="0"/>
        </c:dLbls>
        <c:gapWidth val="219"/>
        <c:overlap val="-27"/>
        <c:axId val="607790976"/>
        <c:axId val="607790584"/>
      </c:barChart>
      <c:catAx>
        <c:axId val="60779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584"/>
        <c:crosses val="autoZero"/>
        <c:auto val="1"/>
        <c:lblAlgn val="ctr"/>
        <c:lblOffset val="100"/>
        <c:noMultiLvlLbl val="0"/>
      </c:catAx>
      <c:valAx>
        <c:axId val="607790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E9E87-B9B9-4324-8110-FB781FB2AAAE}" type="doc">
      <dgm:prSet loTypeId="urn:microsoft.com/office/officeart/2005/8/layout/radial6" loCatId="cycle" qsTypeId="urn:microsoft.com/office/officeart/2005/8/quickstyle/simple1" qsCatId="simple" csTypeId="urn:microsoft.com/office/officeart/2005/8/colors/accent4_1" csCatId="accent4" phldr="1"/>
      <dgm:spPr/>
      <dgm:t>
        <a:bodyPr/>
        <a:lstStyle/>
        <a:p>
          <a:endParaRPr lang="en-US"/>
        </a:p>
      </dgm:t>
    </dgm:pt>
    <dgm:pt modelId="{170C0135-3A94-4623-AA81-735573228628}">
      <dgm:prSet phldrT="[Text]"/>
      <dgm:spPr/>
      <dgm:t>
        <a:bodyPr/>
        <a:lstStyle/>
        <a:p>
          <a:r>
            <a:rPr lang="en-US" dirty="0"/>
            <a:t>Group A</a:t>
          </a:r>
        </a:p>
      </dgm:t>
      <dgm:extLst>
        <a:ext uri="{E40237B7-FDA0-4F09-8148-C483321AD2D9}">
          <dgm14:cNvPr xmlns:dgm14="http://schemas.microsoft.com/office/drawing/2010/diagram" id="0" name="" title="Group A"/>
        </a:ext>
      </dgm:extLst>
    </dgm:pt>
    <dgm:pt modelId="{7EDBC624-DFE3-497D-829C-08721ACED330}" type="parTrans" cxnId="{22A430BA-B6E0-4052-AE0E-A81596E2528E}">
      <dgm:prSet/>
      <dgm:spPr/>
      <dgm:t>
        <a:bodyPr/>
        <a:lstStyle/>
        <a:p>
          <a:endParaRPr lang="en-US"/>
        </a:p>
      </dgm:t>
    </dgm:pt>
    <dgm:pt modelId="{D38474F5-0992-4D39-B19C-1F963AEBACD2}" type="sibTrans" cxnId="{22A430BA-B6E0-4052-AE0E-A81596E2528E}">
      <dgm:prSet/>
      <dgm:spPr/>
      <dgm:t>
        <a:bodyPr/>
        <a:lstStyle/>
        <a:p>
          <a:endParaRPr lang="en-US"/>
        </a:p>
      </dgm:t>
    </dgm:pt>
    <dgm:pt modelId="{B8E35523-DEC4-40C5-AD71-C446E3CF02A7}">
      <dgm:prSet phldrT="[Text]"/>
      <dgm:spPr/>
      <dgm:t>
        <a:bodyPr/>
        <a:lstStyle/>
        <a:p>
          <a:r>
            <a:rPr lang="en-US" dirty="0"/>
            <a:t>Task 1</a:t>
          </a:r>
        </a:p>
      </dgm:t>
      <dgm:extLst>
        <a:ext uri="{E40237B7-FDA0-4F09-8148-C483321AD2D9}">
          <dgm14:cNvPr xmlns:dgm14="http://schemas.microsoft.com/office/drawing/2010/diagram" id="0" name="" title="Task 1"/>
        </a:ext>
      </dgm:extLst>
    </dgm:pt>
    <dgm:pt modelId="{E38275A8-6585-473D-8CD2-46E571691CE8}" type="parTrans" cxnId="{74BF261D-E0A3-43A7-83EB-85FEEF0798DA}">
      <dgm:prSet/>
      <dgm:spPr/>
      <dgm:t>
        <a:bodyPr/>
        <a:lstStyle/>
        <a:p>
          <a:endParaRPr lang="en-US"/>
        </a:p>
      </dgm:t>
    </dgm:pt>
    <dgm:pt modelId="{2EEF7558-FF6A-4D97-B16B-E787F09F42D0}" type="sibTrans" cxnId="{74BF261D-E0A3-43A7-83EB-85FEEF0798DA}">
      <dgm:prSet/>
      <dgm:spPr/>
      <dgm:t>
        <a:bodyPr/>
        <a:lstStyle/>
        <a:p>
          <a:endParaRPr lang="en-US"/>
        </a:p>
      </dgm:t>
      <dgm:extLst>
        <a:ext uri="{E40237B7-FDA0-4F09-8148-C483321AD2D9}">
          <dgm14:cNvPr xmlns:dgm14="http://schemas.microsoft.com/office/drawing/2010/diagram" id="0" name="" title="Colored circle connected to tasks"/>
        </a:ext>
      </dgm:extLst>
    </dgm:pt>
    <dgm:pt modelId="{2551E4CB-EB09-450C-9132-37387398D945}">
      <dgm:prSet phldrT="[Text]"/>
      <dgm:spPr/>
      <dgm:t>
        <a:bodyPr/>
        <a:lstStyle/>
        <a:p>
          <a:r>
            <a:rPr lang="en-US" dirty="0"/>
            <a:t>Task 2</a:t>
          </a:r>
        </a:p>
      </dgm:t>
      <dgm:extLst>
        <a:ext uri="{E40237B7-FDA0-4F09-8148-C483321AD2D9}">
          <dgm14:cNvPr xmlns:dgm14="http://schemas.microsoft.com/office/drawing/2010/diagram" id="0" name="" title="Task 2"/>
        </a:ext>
      </dgm:extLst>
    </dgm:pt>
    <dgm:pt modelId="{FDDC1A66-5C2F-4161-9EE0-50E6AE6B3566}" type="parTrans" cxnId="{1C13D7DA-244F-475B-A626-FFEF1E3983D1}">
      <dgm:prSet/>
      <dgm:spPr/>
      <dgm:t>
        <a:bodyPr/>
        <a:lstStyle/>
        <a:p>
          <a:endParaRPr lang="en-US"/>
        </a:p>
      </dgm:t>
    </dgm:pt>
    <dgm:pt modelId="{B47B7453-52D0-4E8E-A0EE-5E0C42B9531D}" type="sibTrans" cxnId="{1C13D7DA-244F-475B-A626-FFEF1E3983D1}">
      <dgm:prSet/>
      <dgm:spPr/>
      <dgm:t>
        <a:bodyPr/>
        <a:lstStyle/>
        <a:p>
          <a:endParaRPr lang="en-US"/>
        </a:p>
      </dgm:t>
      <dgm:extLst>
        <a:ext uri="{E40237B7-FDA0-4F09-8148-C483321AD2D9}">
          <dgm14:cNvPr xmlns:dgm14="http://schemas.microsoft.com/office/drawing/2010/diagram" id="0" name="" title="Colored circle connected to tasks"/>
        </a:ext>
      </dgm:extLst>
    </dgm:pt>
    <dgm:pt modelId="{57FC35C8-C6CB-4C82-BE0F-B92E4ECAE64D}">
      <dgm:prSet phldrT="[Text]"/>
      <dgm:spPr/>
      <dgm:t>
        <a:bodyPr/>
        <a:lstStyle/>
        <a:p>
          <a:r>
            <a:rPr lang="en-US" dirty="0"/>
            <a:t>Task 3</a:t>
          </a:r>
        </a:p>
      </dgm:t>
      <dgm:extLst>
        <a:ext uri="{E40237B7-FDA0-4F09-8148-C483321AD2D9}">
          <dgm14:cNvPr xmlns:dgm14="http://schemas.microsoft.com/office/drawing/2010/diagram" id="0" name="" title="Task 3"/>
        </a:ext>
      </dgm:extLst>
    </dgm:pt>
    <dgm:pt modelId="{DCE6D27B-E846-4331-8F79-CDC1E8DDD09A}" type="parTrans" cxnId="{B410F203-BF34-4790-B774-CBB246AFFDF3}">
      <dgm:prSet/>
      <dgm:spPr/>
      <dgm:t>
        <a:bodyPr/>
        <a:lstStyle/>
        <a:p>
          <a:endParaRPr lang="en-US"/>
        </a:p>
      </dgm:t>
    </dgm:pt>
    <dgm:pt modelId="{E3DD98F3-578A-483D-B82A-920BD328FE4E}" type="sibTrans" cxnId="{B410F203-BF34-4790-B774-CBB246AFFDF3}">
      <dgm:prSet/>
      <dgm:spPr/>
      <dgm:t>
        <a:bodyPr/>
        <a:lstStyle/>
        <a:p>
          <a:endParaRPr lang="en-US"/>
        </a:p>
      </dgm:t>
      <dgm:extLst>
        <a:ext uri="{E40237B7-FDA0-4F09-8148-C483321AD2D9}">
          <dgm14:cNvPr xmlns:dgm14="http://schemas.microsoft.com/office/drawing/2010/diagram" id="0" name="" title="Colored circle connected to tasks"/>
        </a:ext>
      </dgm:extLst>
    </dgm:pt>
    <dgm:pt modelId="{061D020E-2B5D-4C0D-9DFD-684837CC0BCE}" type="pres">
      <dgm:prSet presAssocID="{D44E9E87-B9B9-4324-8110-FB781FB2AAAE}" presName="Name0" presStyleCnt="0">
        <dgm:presLayoutVars>
          <dgm:chMax val="1"/>
          <dgm:dir/>
          <dgm:animLvl val="ctr"/>
          <dgm:resizeHandles val="exact"/>
        </dgm:presLayoutVars>
      </dgm:prSet>
      <dgm:spPr/>
      <dgm:t>
        <a:bodyPr/>
        <a:lstStyle/>
        <a:p>
          <a:endParaRPr lang="en-US"/>
        </a:p>
      </dgm:t>
    </dgm:pt>
    <dgm:pt modelId="{698F6F3C-42F1-48FA-9425-25042679391F}" type="pres">
      <dgm:prSet presAssocID="{170C0135-3A94-4623-AA81-735573228628}" presName="centerShape" presStyleLbl="node0" presStyleIdx="0" presStyleCnt="1"/>
      <dgm:spPr/>
      <dgm:t>
        <a:bodyPr/>
        <a:lstStyle/>
        <a:p>
          <a:endParaRPr lang="en-US"/>
        </a:p>
      </dgm:t>
    </dgm:pt>
    <dgm:pt modelId="{5E4B35E6-EA27-424E-89EC-46D0A40F2772}" type="pres">
      <dgm:prSet presAssocID="{B8E35523-DEC4-40C5-AD71-C446E3CF02A7}" presName="node" presStyleLbl="node1" presStyleIdx="0" presStyleCnt="3">
        <dgm:presLayoutVars>
          <dgm:bulletEnabled val="1"/>
        </dgm:presLayoutVars>
      </dgm:prSet>
      <dgm:spPr/>
      <dgm:t>
        <a:bodyPr/>
        <a:lstStyle/>
        <a:p>
          <a:endParaRPr lang="en-US"/>
        </a:p>
      </dgm:t>
    </dgm:pt>
    <dgm:pt modelId="{8B180F40-4EFD-493D-838A-C88D7BCC1034}" type="pres">
      <dgm:prSet presAssocID="{B8E35523-DEC4-40C5-AD71-C446E3CF02A7}" presName="dummy" presStyleCnt="0"/>
      <dgm:spPr/>
    </dgm:pt>
    <dgm:pt modelId="{98E28826-978E-4A6B-8422-B9CC30E49F37}" type="pres">
      <dgm:prSet presAssocID="{2EEF7558-FF6A-4D97-B16B-E787F09F42D0}" presName="sibTrans" presStyleLbl="sibTrans2D1" presStyleIdx="0" presStyleCnt="3"/>
      <dgm:spPr/>
      <dgm:t>
        <a:bodyPr/>
        <a:lstStyle/>
        <a:p>
          <a:endParaRPr lang="en-US"/>
        </a:p>
      </dgm:t>
    </dgm:pt>
    <dgm:pt modelId="{8FAC1D8D-CE9C-45FC-86D2-26F007C6DD34}" type="pres">
      <dgm:prSet presAssocID="{2551E4CB-EB09-450C-9132-37387398D945}" presName="node" presStyleLbl="node1" presStyleIdx="1" presStyleCnt="3">
        <dgm:presLayoutVars>
          <dgm:bulletEnabled val="1"/>
        </dgm:presLayoutVars>
      </dgm:prSet>
      <dgm:spPr/>
      <dgm:t>
        <a:bodyPr/>
        <a:lstStyle/>
        <a:p>
          <a:endParaRPr lang="en-US"/>
        </a:p>
      </dgm:t>
    </dgm:pt>
    <dgm:pt modelId="{582D627C-FAD1-4F2D-897E-C08848385BAA}" type="pres">
      <dgm:prSet presAssocID="{2551E4CB-EB09-450C-9132-37387398D945}" presName="dummy" presStyleCnt="0"/>
      <dgm:spPr/>
    </dgm:pt>
    <dgm:pt modelId="{7BB1C934-CD6E-4389-AB60-D55326BC8302}" type="pres">
      <dgm:prSet presAssocID="{B47B7453-52D0-4E8E-A0EE-5E0C42B9531D}" presName="sibTrans" presStyleLbl="sibTrans2D1" presStyleIdx="1" presStyleCnt="3"/>
      <dgm:spPr/>
      <dgm:t>
        <a:bodyPr/>
        <a:lstStyle/>
        <a:p>
          <a:endParaRPr lang="en-US"/>
        </a:p>
      </dgm:t>
    </dgm:pt>
    <dgm:pt modelId="{5D851138-FE51-4A19-A149-11A0DEA29AF5}" type="pres">
      <dgm:prSet presAssocID="{57FC35C8-C6CB-4C82-BE0F-B92E4ECAE64D}" presName="node" presStyleLbl="node1" presStyleIdx="2" presStyleCnt="3">
        <dgm:presLayoutVars>
          <dgm:bulletEnabled val="1"/>
        </dgm:presLayoutVars>
      </dgm:prSet>
      <dgm:spPr/>
      <dgm:t>
        <a:bodyPr/>
        <a:lstStyle/>
        <a:p>
          <a:endParaRPr lang="en-US"/>
        </a:p>
      </dgm:t>
    </dgm:pt>
    <dgm:pt modelId="{87F2D62F-9758-428E-A82A-F136F721FE64}" type="pres">
      <dgm:prSet presAssocID="{57FC35C8-C6CB-4C82-BE0F-B92E4ECAE64D}" presName="dummy" presStyleCnt="0"/>
      <dgm:spPr/>
    </dgm:pt>
    <dgm:pt modelId="{0162A7CA-7E03-4A22-95EF-970E5873DB72}" type="pres">
      <dgm:prSet presAssocID="{E3DD98F3-578A-483D-B82A-920BD328FE4E}" presName="sibTrans" presStyleLbl="sibTrans2D1" presStyleIdx="2" presStyleCnt="3"/>
      <dgm:spPr/>
      <dgm:t>
        <a:bodyPr/>
        <a:lstStyle/>
        <a:p>
          <a:endParaRPr lang="en-US"/>
        </a:p>
      </dgm:t>
    </dgm:pt>
  </dgm:ptLst>
  <dgm:cxnLst>
    <dgm:cxn modelId="{22A430BA-B6E0-4052-AE0E-A81596E2528E}" srcId="{D44E9E87-B9B9-4324-8110-FB781FB2AAAE}" destId="{170C0135-3A94-4623-AA81-735573228628}" srcOrd="0" destOrd="0" parTransId="{7EDBC624-DFE3-497D-829C-08721ACED330}" sibTransId="{D38474F5-0992-4D39-B19C-1F963AEBACD2}"/>
    <dgm:cxn modelId="{74BF261D-E0A3-43A7-83EB-85FEEF0798DA}" srcId="{170C0135-3A94-4623-AA81-735573228628}" destId="{B8E35523-DEC4-40C5-AD71-C446E3CF02A7}" srcOrd="0" destOrd="0" parTransId="{E38275A8-6585-473D-8CD2-46E571691CE8}" sibTransId="{2EEF7558-FF6A-4D97-B16B-E787F09F42D0}"/>
    <dgm:cxn modelId="{B3242627-1817-4128-948A-586A1D28CAEC}" type="presOf" srcId="{B8E35523-DEC4-40C5-AD71-C446E3CF02A7}" destId="{5E4B35E6-EA27-424E-89EC-46D0A40F2772}" srcOrd="0" destOrd="0" presId="urn:microsoft.com/office/officeart/2005/8/layout/radial6"/>
    <dgm:cxn modelId="{8854DE2B-B2DC-403D-BBB5-9DAEAD86C05D}" type="presOf" srcId="{2551E4CB-EB09-450C-9132-37387398D945}" destId="{8FAC1D8D-CE9C-45FC-86D2-26F007C6DD34}" srcOrd="0" destOrd="0" presId="urn:microsoft.com/office/officeart/2005/8/layout/radial6"/>
    <dgm:cxn modelId="{6CDC671E-280C-428C-8CDE-020C21062DCD}" type="presOf" srcId="{B47B7453-52D0-4E8E-A0EE-5E0C42B9531D}" destId="{7BB1C934-CD6E-4389-AB60-D55326BC8302}" srcOrd="0" destOrd="0" presId="urn:microsoft.com/office/officeart/2005/8/layout/radial6"/>
    <dgm:cxn modelId="{AC35BE37-19DB-4CD7-BE2E-6D0C18095769}" type="presOf" srcId="{2EEF7558-FF6A-4D97-B16B-E787F09F42D0}" destId="{98E28826-978E-4A6B-8422-B9CC30E49F37}" srcOrd="0" destOrd="0" presId="urn:microsoft.com/office/officeart/2005/8/layout/radial6"/>
    <dgm:cxn modelId="{6659EF34-3EF6-4AEC-872C-F63DB702B33C}" type="presOf" srcId="{170C0135-3A94-4623-AA81-735573228628}" destId="{698F6F3C-42F1-48FA-9425-25042679391F}" srcOrd="0" destOrd="0" presId="urn:microsoft.com/office/officeart/2005/8/layout/radial6"/>
    <dgm:cxn modelId="{61768550-6FA2-421B-BF53-22E629655CE4}" type="presOf" srcId="{D44E9E87-B9B9-4324-8110-FB781FB2AAAE}" destId="{061D020E-2B5D-4C0D-9DFD-684837CC0BCE}" srcOrd="0" destOrd="0" presId="urn:microsoft.com/office/officeart/2005/8/layout/radial6"/>
    <dgm:cxn modelId="{12D27D35-EFB9-4862-B45A-F4ECD3DD2B5A}" type="presOf" srcId="{57FC35C8-C6CB-4C82-BE0F-B92E4ECAE64D}" destId="{5D851138-FE51-4A19-A149-11A0DEA29AF5}" srcOrd="0" destOrd="0" presId="urn:microsoft.com/office/officeart/2005/8/layout/radial6"/>
    <dgm:cxn modelId="{1C13D7DA-244F-475B-A626-FFEF1E3983D1}" srcId="{170C0135-3A94-4623-AA81-735573228628}" destId="{2551E4CB-EB09-450C-9132-37387398D945}" srcOrd="1" destOrd="0" parTransId="{FDDC1A66-5C2F-4161-9EE0-50E6AE6B3566}" sibTransId="{B47B7453-52D0-4E8E-A0EE-5E0C42B9531D}"/>
    <dgm:cxn modelId="{B410F203-BF34-4790-B774-CBB246AFFDF3}" srcId="{170C0135-3A94-4623-AA81-735573228628}" destId="{57FC35C8-C6CB-4C82-BE0F-B92E4ECAE64D}" srcOrd="2" destOrd="0" parTransId="{DCE6D27B-E846-4331-8F79-CDC1E8DDD09A}" sibTransId="{E3DD98F3-578A-483D-B82A-920BD328FE4E}"/>
    <dgm:cxn modelId="{51173CC8-36DE-4780-A234-53464D5D6F33}" type="presOf" srcId="{E3DD98F3-578A-483D-B82A-920BD328FE4E}" destId="{0162A7CA-7E03-4A22-95EF-970E5873DB72}" srcOrd="0" destOrd="0" presId="urn:microsoft.com/office/officeart/2005/8/layout/radial6"/>
    <dgm:cxn modelId="{2006E8EE-D69C-49C4-9C1A-63E4C2D2FE70}" type="presParOf" srcId="{061D020E-2B5D-4C0D-9DFD-684837CC0BCE}" destId="{698F6F3C-42F1-48FA-9425-25042679391F}" srcOrd="0" destOrd="0" presId="urn:microsoft.com/office/officeart/2005/8/layout/radial6"/>
    <dgm:cxn modelId="{EE444B99-244F-42E7-AA40-8FD32874A39D}" type="presParOf" srcId="{061D020E-2B5D-4C0D-9DFD-684837CC0BCE}" destId="{5E4B35E6-EA27-424E-89EC-46D0A40F2772}" srcOrd="1" destOrd="0" presId="urn:microsoft.com/office/officeart/2005/8/layout/radial6"/>
    <dgm:cxn modelId="{99419F13-53BB-4729-8707-844D77FAB6C9}" type="presParOf" srcId="{061D020E-2B5D-4C0D-9DFD-684837CC0BCE}" destId="{8B180F40-4EFD-493D-838A-C88D7BCC1034}" srcOrd="2" destOrd="0" presId="urn:microsoft.com/office/officeart/2005/8/layout/radial6"/>
    <dgm:cxn modelId="{72F9C11E-349E-41A4-8872-970B174ACBCC}" type="presParOf" srcId="{061D020E-2B5D-4C0D-9DFD-684837CC0BCE}" destId="{98E28826-978E-4A6B-8422-B9CC30E49F37}" srcOrd="3" destOrd="0" presId="urn:microsoft.com/office/officeart/2005/8/layout/radial6"/>
    <dgm:cxn modelId="{C371A4E7-D97D-4C5F-A2DA-7F6E5149F6DF}" type="presParOf" srcId="{061D020E-2B5D-4C0D-9DFD-684837CC0BCE}" destId="{8FAC1D8D-CE9C-45FC-86D2-26F007C6DD34}" srcOrd="4" destOrd="0" presId="urn:microsoft.com/office/officeart/2005/8/layout/radial6"/>
    <dgm:cxn modelId="{B5A8D312-8F6F-4318-93AB-0CB2020E478A}" type="presParOf" srcId="{061D020E-2B5D-4C0D-9DFD-684837CC0BCE}" destId="{582D627C-FAD1-4F2D-897E-C08848385BAA}" srcOrd="5" destOrd="0" presId="urn:microsoft.com/office/officeart/2005/8/layout/radial6"/>
    <dgm:cxn modelId="{7E8E1789-B60B-4405-8CD8-D17C409DA86A}" type="presParOf" srcId="{061D020E-2B5D-4C0D-9DFD-684837CC0BCE}" destId="{7BB1C934-CD6E-4389-AB60-D55326BC8302}" srcOrd="6" destOrd="0" presId="urn:microsoft.com/office/officeart/2005/8/layout/radial6"/>
    <dgm:cxn modelId="{A0E89A57-7782-4D03-A9CB-2788C16E7736}" type="presParOf" srcId="{061D020E-2B5D-4C0D-9DFD-684837CC0BCE}" destId="{5D851138-FE51-4A19-A149-11A0DEA29AF5}" srcOrd="7" destOrd="0" presId="urn:microsoft.com/office/officeart/2005/8/layout/radial6"/>
    <dgm:cxn modelId="{AD4ADAE1-D633-4009-8B9D-2CEF29E3F76C}" type="presParOf" srcId="{061D020E-2B5D-4C0D-9DFD-684837CC0BCE}" destId="{87F2D62F-9758-428E-A82A-F136F721FE64}" srcOrd="8" destOrd="0" presId="urn:microsoft.com/office/officeart/2005/8/layout/radial6"/>
    <dgm:cxn modelId="{6143C6D3-B1F0-4A53-B4E2-F06938629FAC}" type="presParOf" srcId="{061D020E-2B5D-4C0D-9DFD-684837CC0BCE}" destId="{0162A7CA-7E03-4A22-95EF-970E5873DB72}"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2A7CA-7E03-4A22-95EF-970E5873DB72}">
      <dsp:nvSpPr>
        <dsp:cNvPr id="0" name=""/>
        <dsp:cNvSpPr/>
      </dsp:nvSpPr>
      <dsp:spPr>
        <a:xfrm>
          <a:off x="554893" y="564188"/>
          <a:ext cx="3765425" cy="3765425"/>
        </a:xfrm>
        <a:prstGeom prst="blockArc">
          <a:avLst>
            <a:gd name="adj1" fmla="val 9000000"/>
            <a:gd name="adj2" fmla="val 162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B1C934-CD6E-4389-AB60-D55326BC8302}">
      <dsp:nvSpPr>
        <dsp:cNvPr id="0" name=""/>
        <dsp:cNvSpPr/>
      </dsp:nvSpPr>
      <dsp:spPr>
        <a:xfrm>
          <a:off x="554893" y="564188"/>
          <a:ext cx="3765425" cy="3765425"/>
        </a:xfrm>
        <a:prstGeom prst="blockArc">
          <a:avLst>
            <a:gd name="adj1" fmla="val 1800000"/>
            <a:gd name="adj2" fmla="val 90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E28826-978E-4A6B-8422-B9CC30E49F37}">
      <dsp:nvSpPr>
        <dsp:cNvPr id="0" name=""/>
        <dsp:cNvSpPr/>
      </dsp:nvSpPr>
      <dsp:spPr>
        <a:xfrm>
          <a:off x="554893" y="564188"/>
          <a:ext cx="3765425" cy="3765425"/>
        </a:xfrm>
        <a:prstGeom prst="blockArc">
          <a:avLst>
            <a:gd name="adj1" fmla="val 16200000"/>
            <a:gd name="adj2" fmla="val 18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8F6F3C-42F1-48FA-9425-25042679391F}">
      <dsp:nvSpPr>
        <dsp:cNvPr id="0" name=""/>
        <dsp:cNvSpPr/>
      </dsp:nvSpPr>
      <dsp:spPr>
        <a:xfrm>
          <a:off x="1571113" y="1580408"/>
          <a:ext cx="1732985" cy="1732985"/>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a:t>Group A</a:t>
          </a:r>
        </a:p>
      </dsp:txBody>
      <dsp:txXfrm>
        <a:off x="1824903" y="1834198"/>
        <a:ext cx="1225405" cy="1225405"/>
      </dsp:txXfrm>
    </dsp:sp>
    <dsp:sp modelId="{5E4B35E6-EA27-424E-89EC-46D0A40F2772}">
      <dsp:nvSpPr>
        <dsp:cNvPr id="0" name=""/>
        <dsp:cNvSpPr/>
      </dsp:nvSpPr>
      <dsp:spPr>
        <a:xfrm>
          <a:off x="1831061" y="1314"/>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1</a:t>
          </a:r>
        </a:p>
      </dsp:txBody>
      <dsp:txXfrm>
        <a:off x="2008714" y="178967"/>
        <a:ext cx="857783" cy="857783"/>
      </dsp:txXfrm>
    </dsp:sp>
    <dsp:sp modelId="{8FAC1D8D-CE9C-45FC-86D2-26F007C6DD34}">
      <dsp:nvSpPr>
        <dsp:cNvPr id="0" name=""/>
        <dsp:cNvSpPr/>
      </dsp:nvSpPr>
      <dsp:spPr>
        <a:xfrm>
          <a:off x="3423717"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2</a:t>
          </a:r>
        </a:p>
      </dsp:txBody>
      <dsp:txXfrm>
        <a:off x="3601370" y="2937529"/>
        <a:ext cx="857783" cy="857783"/>
      </dsp:txXfrm>
    </dsp:sp>
    <dsp:sp modelId="{5D851138-FE51-4A19-A149-11A0DEA29AF5}">
      <dsp:nvSpPr>
        <dsp:cNvPr id="0" name=""/>
        <dsp:cNvSpPr/>
      </dsp:nvSpPr>
      <dsp:spPr>
        <a:xfrm>
          <a:off x="238404"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3</a:t>
          </a:r>
        </a:p>
      </dsp:txBody>
      <dsp:txXfrm>
        <a:off x="416057" y="2937529"/>
        <a:ext cx="857783" cy="85778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4/10/2019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4/10/2019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we are group 4, and Our project idea is to make</a:t>
            </a:r>
            <a:r>
              <a:rPr lang="en-US" baseline="0" dirty="0" smtClean="0"/>
              <a:t> a back-end for a restaurant ordering system.  Now, a back-end ordering system is the process of the restaurant making an order to a supplier, who then delivers the order to the restaurant after some amount of time.  The exacts of this operation can vary, but generally it follows that rule.  So we have decided to make a system to assist and streamline this procedure.</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Tree>
    <p:extLst>
      <p:ext uri="{BB962C8B-B14F-4D97-AF65-F5344CB8AC3E}">
        <p14:creationId xmlns:p14="http://schemas.microsoft.com/office/powerpoint/2010/main" val="275094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Nguyen</a:t>
            </a:r>
          </a:p>
          <a:p>
            <a:r>
              <a:rPr lang="en-US" dirty="0" smtClean="0"/>
              <a:t>Note: Introduce</a:t>
            </a:r>
            <a:r>
              <a:rPr lang="en-US" baseline="0" dirty="0" smtClean="0"/>
              <a:t> the major problem and identify the primary tasks for this problem.</a:t>
            </a:r>
          </a:p>
          <a:p>
            <a:r>
              <a:rPr lang="en-US" baseline="0" dirty="0" smtClean="0"/>
              <a:t>Primary Tasks include regular, special supplies, current order, history, options and login page</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4</a:t>
            </a:fld>
            <a:endParaRPr lang="en-US"/>
          </a:p>
        </p:txBody>
      </p:sp>
    </p:spTree>
    <p:extLst>
      <p:ext uri="{BB962C8B-B14F-4D97-AF65-F5344CB8AC3E}">
        <p14:creationId xmlns:p14="http://schemas.microsoft.com/office/powerpoint/2010/main" val="3691247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Nguyen</a:t>
            </a:r>
          </a:p>
          <a:p>
            <a:r>
              <a:rPr lang="en-US" dirty="0" smtClean="0"/>
              <a:t>Note:</a:t>
            </a:r>
            <a:r>
              <a:rPr lang="en-US" baseline="0" dirty="0" smtClean="0"/>
              <a:t> Expressing the issues that group had during the prototype. Giving solutions after developing the prototype</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5</a:t>
            </a:fld>
            <a:endParaRPr lang="en-US"/>
          </a:p>
        </p:txBody>
      </p:sp>
    </p:spTree>
    <p:extLst>
      <p:ext uri="{BB962C8B-B14F-4D97-AF65-F5344CB8AC3E}">
        <p14:creationId xmlns:p14="http://schemas.microsoft.com/office/powerpoint/2010/main" val="301261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Nguyen</a:t>
            </a:r>
          </a:p>
          <a:p>
            <a:r>
              <a:rPr lang="en-US" dirty="0" smtClean="0"/>
              <a:t>Note:</a:t>
            </a:r>
          </a:p>
          <a:p>
            <a:r>
              <a:rPr lang="en-US" dirty="0" smtClean="0"/>
              <a:t>Prototype</a:t>
            </a:r>
            <a:r>
              <a:rPr lang="en-US" baseline="0" dirty="0" smtClean="0"/>
              <a:t> pictures/sketches to show the issue</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6</a:t>
            </a:fld>
            <a:endParaRPr lang="en-US"/>
          </a:p>
        </p:txBody>
      </p:sp>
    </p:spTree>
    <p:extLst>
      <p:ext uri="{BB962C8B-B14F-4D97-AF65-F5344CB8AC3E}">
        <p14:creationId xmlns:p14="http://schemas.microsoft.com/office/powerpoint/2010/main" val="3740275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Nguyen</a:t>
            </a:r>
          </a:p>
          <a:p>
            <a:r>
              <a:rPr lang="en-US" dirty="0" smtClean="0"/>
              <a:t>Note:</a:t>
            </a:r>
          </a:p>
          <a:p>
            <a:r>
              <a:rPr lang="en-US" dirty="0" smtClean="0"/>
              <a:t>Prototype</a:t>
            </a:r>
            <a:r>
              <a:rPr lang="en-US" baseline="0" dirty="0" smtClean="0"/>
              <a:t> pictures/sketches to show the issue</a:t>
            </a:r>
            <a:endParaRPr lang="en-US"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Tree>
    <p:extLst>
      <p:ext uri="{BB962C8B-B14F-4D97-AF65-F5344CB8AC3E}">
        <p14:creationId xmlns:p14="http://schemas.microsoft.com/office/powerpoint/2010/main" val="1702355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Nguyen</a:t>
            </a:r>
          </a:p>
          <a:p>
            <a:r>
              <a:rPr lang="en-US" dirty="0" smtClean="0"/>
              <a:t>Note:</a:t>
            </a:r>
          </a:p>
          <a:p>
            <a:r>
              <a:rPr lang="en-US" dirty="0" smtClean="0"/>
              <a:t>Prototype</a:t>
            </a:r>
            <a:r>
              <a:rPr lang="en-US" baseline="0" dirty="0" smtClean="0"/>
              <a:t> pictures/sketches to show the issue</a:t>
            </a:r>
            <a:endParaRPr lang="en-US"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Tree>
    <p:extLst>
      <p:ext uri="{BB962C8B-B14F-4D97-AF65-F5344CB8AC3E}">
        <p14:creationId xmlns:p14="http://schemas.microsoft.com/office/powerpoint/2010/main" val="327751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Nguyen</a:t>
            </a:r>
          </a:p>
          <a:p>
            <a:r>
              <a:rPr lang="en-US" dirty="0" smtClean="0"/>
              <a:t>Note:</a:t>
            </a:r>
          </a:p>
          <a:p>
            <a:r>
              <a:rPr lang="en-US" dirty="0" smtClean="0"/>
              <a:t>Prototype</a:t>
            </a:r>
            <a:r>
              <a:rPr lang="en-US" baseline="0" dirty="0" smtClean="0"/>
              <a:t> pictures/sketches to show the issue</a:t>
            </a:r>
            <a:endParaRPr lang="en-US"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9</a:t>
            </a:fld>
            <a:endParaRPr lang="en-US"/>
          </a:p>
        </p:txBody>
      </p:sp>
    </p:spTree>
    <p:extLst>
      <p:ext uri="{BB962C8B-B14F-4D97-AF65-F5344CB8AC3E}">
        <p14:creationId xmlns:p14="http://schemas.microsoft.com/office/powerpoint/2010/main" val="3603136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4/10/2019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4/10/2019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4/10/2019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4/10/2019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 Ordering System</a:t>
            </a:r>
            <a:endParaRPr lang="en-US" dirty="0"/>
          </a:p>
        </p:txBody>
      </p:sp>
      <p:sp>
        <p:nvSpPr>
          <p:cNvPr id="3" name="Subtitle 2"/>
          <p:cNvSpPr>
            <a:spLocks noGrp="1"/>
          </p:cNvSpPr>
          <p:nvPr>
            <p:ph type="subTitle" idx="1"/>
          </p:nvPr>
        </p:nvSpPr>
        <p:spPr/>
        <p:txBody>
          <a:bodyPr/>
          <a:lstStyle/>
          <a:p>
            <a:r>
              <a:rPr lang="en-US" dirty="0" smtClean="0"/>
              <a:t>A simple solution to common problems</a:t>
            </a:r>
            <a:endParaRPr lang="en-US" dirty="0"/>
          </a:p>
        </p:txBody>
      </p:sp>
      <p:sp>
        <p:nvSpPr>
          <p:cNvPr id="4" name="Subtitle 2"/>
          <p:cNvSpPr txBox="1">
            <a:spLocks/>
          </p:cNvSpPr>
          <p:nvPr/>
        </p:nvSpPr>
        <p:spPr>
          <a:xfrm>
            <a:off x="-29891" y="6553200"/>
            <a:ext cx="9141619" cy="747972"/>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lumMod val="75000"/>
                </a:schemeClr>
              </a:buClr>
              <a:buFont typeface="Arial" pitchFamily="34" charset="0"/>
              <a:buNone/>
              <a:defRPr sz="2800" kern="1200">
                <a:solidFill>
                  <a:schemeClr val="accent1">
                    <a:lumMod val="75000"/>
                  </a:schemeClr>
                </a:solidFill>
                <a:latin typeface="+mn-lt"/>
                <a:ea typeface="+mn-ea"/>
                <a:cs typeface="+mn-cs"/>
              </a:defRPr>
            </a:lvl1pPr>
            <a:lvl2pPr marL="609493" indent="0" algn="ctr" defTabSz="1218987" rtl="0" eaLnBrk="1" latinLnBrk="0" hangingPunct="1">
              <a:lnSpc>
                <a:spcPct val="90000"/>
              </a:lnSpc>
              <a:spcBef>
                <a:spcPts val="1200"/>
              </a:spcBef>
              <a:buClr>
                <a:schemeClr val="accent1">
                  <a:lumMod val="75000"/>
                </a:schemeClr>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r>
              <a:rPr lang="en-US" sz="1600" dirty="0" smtClean="0"/>
              <a:t>Presented by Calder, Xenon, Nguyen, Shawn</a:t>
            </a:r>
            <a:endParaRPr lang="en-US" sz="1600"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Key Interview Points</a:t>
            </a:r>
            <a:endParaRPr lang="en-US" sz="7200" dirty="0"/>
          </a:p>
        </p:txBody>
      </p:sp>
      <p:sp>
        <p:nvSpPr>
          <p:cNvPr id="6" name="Content Placeholder 5"/>
          <p:cNvSpPr>
            <a:spLocks noGrp="1"/>
          </p:cNvSpPr>
          <p:nvPr>
            <p:ph sz="half" idx="1"/>
          </p:nvPr>
        </p:nvSpPr>
        <p:spPr>
          <a:xfrm>
            <a:off x="1141412" y="1600200"/>
            <a:ext cx="4875530" cy="1600200"/>
          </a:xfrm>
        </p:spPr>
        <p:txBody>
          <a:bodyPr>
            <a:normAutofit lnSpcReduction="10000"/>
          </a:bodyPr>
          <a:lstStyle/>
          <a:p>
            <a:r>
              <a:rPr lang="en-US" dirty="0" smtClean="0"/>
              <a:t>“…</a:t>
            </a:r>
            <a:r>
              <a:rPr lang="en-US" dirty="0"/>
              <a:t>I wish some things were automatic. The computer system is super old and annoying to work with.</a:t>
            </a:r>
            <a:r>
              <a:rPr lang="en-US" dirty="0" smtClean="0"/>
              <a:t>”</a:t>
            </a:r>
            <a:endParaRPr lang="en-US" dirty="0"/>
          </a:p>
        </p:txBody>
      </p:sp>
      <p:sp>
        <p:nvSpPr>
          <p:cNvPr id="3" name="Content Placeholder 2"/>
          <p:cNvSpPr>
            <a:spLocks noGrp="1"/>
          </p:cNvSpPr>
          <p:nvPr>
            <p:ph sz="half" idx="2"/>
          </p:nvPr>
        </p:nvSpPr>
        <p:spPr>
          <a:xfrm>
            <a:off x="6094412" y="1600200"/>
            <a:ext cx="4875530" cy="1600200"/>
          </a:xfrm>
        </p:spPr>
        <p:txBody>
          <a:bodyPr>
            <a:normAutofit lnSpcReduction="10000"/>
          </a:bodyPr>
          <a:lstStyle/>
          <a:p>
            <a:r>
              <a:rPr lang="en-US" dirty="0" smtClean="0"/>
              <a:t>“…the </a:t>
            </a:r>
            <a:r>
              <a:rPr lang="en-US" dirty="0"/>
              <a:t>interface is my most concern. Interface must be simple and easy for user to use. </a:t>
            </a:r>
            <a:r>
              <a:rPr lang="en-US" dirty="0" smtClean="0"/>
              <a:t>“</a:t>
            </a:r>
            <a:endParaRPr lang="en-US" dirty="0"/>
          </a:p>
        </p:txBody>
      </p:sp>
      <p:sp>
        <p:nvSpPr>
          <p:cNvPr id="8" name="Content Placeholder 2"/>
          <p:cNvSpPr txBox="1">
            <a:spLocks/>
          </p:cNvSpPr>
          <p:nvPr/>
        </p:nvSpPr>
        <p:spPr>
          <a:xfrm>
            <a:off x="4037012" y="3352800"/>
            <a:ext cx="4875530" cy="16002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dirty="0" smtClean="0"/>
              <a:t>“</a:t>
            </a:r>
            <a:r>
              <a:rPr lang="en-US" dirty="0"/>
              <a:t>Online and connectivity issues arise, no email confirmation </a:t>
            </a:r>
            <a:r>
              <a:rPr lang="en-US" dirty="0" smtClean="0"/>
              <a:t>…”</a:t>
            </a:r>
            <a:endParaRPr lang="en-US" dirty="0"/>
          </a:p>
          <a:p>
            <a:endParaRPr lang="en-US" dirty="0"/>
          </a:p>
        </p:txBody>
      </p:sp>
    </p:spTree>
    <p:extLst>
      <p:ext uri="{BB962C8B-B14F-4D97-AF65-F5344CB8AC3E}">
        <p14:creationId xmlns:p14="http://schemas.microsoft.com/office/powerpoint/2010/main" val="306301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Choices</a:t>
            </a:r>
            <a:endParaRPr lang="en-US" dirty="0"/>
          </a:p>
        </p:txBody>
      </p:sp>
      <p:sp>
        <p:nvSpPr>
          <p:cNvPr id="3" name="Content Placeholder 2"/>
          <p:cNvSpPr>
            <a:spLocks noGrp="1"/>
          </p:cNvSpPr>
          <p:nvPr>
            <p:ph sz="half" idx="1"/>
          </p:nvPr>
        </p:nvSpPr>
        <p:spPr/>
        <p:txBody>
          <a:bodyPr/>
          <a:lstStyle/>
          <a:p>
            <a:r>
              <a:rPr lang="en-US" dirty="0" smtClean="0"/>
              <a:t>Images for items</a:t>
            </a:r>
            <a:endParaRPr lang="en-US" dirty="0"/>
          </a:p>
          <a:p>
            <a:r>
              <a:rPr lang="en-US" dirty="0" smtClean="0"/>
              <a:t>Color Scheme</a:t>
            </a:r>
            <a:endParaRPr lang="en-US" dirty="0"/>
          </a:p>
          <a:p>
            <a:r>
              <a:rPr lang="en-US" dirty="0" smtClean="0"/>
              <a:t>How to Search</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24155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76176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6" name="Content Placeholder 5"/>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97124831"/>
              </p:ext>
            </p:extLst>
          </p:nvPr>
        </p:nvGraphicFramePr>
        <p:xfrm>
          <a:off x="6094413" y="1600200"/>
          <a:ext cx="4875213"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625071">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Radial cycle shows the relationship between 3 tasks to a group"/>
          <p:cNvGraphicFramePr>
            <a:graphicFrameLocks noGrp="1"/>
          </p:cNvGraphicFramePr>
          <p:nvPr>
            <p:ph sz="half" idx="2"/>
            <p:extLst>
              <p:ext uri="{D42A27DB-BD31-4B8C-83A1-F6EECF244321}">
                <p14:modId xmlns:p14="http://schemas.microsoft.com/office/powerpoint/2010/main" val="4164069720"/>
              </p:ext>
            </p:extLst>
          </p:nvPr>
        </p:nvGraphicFramePr>
        <p:xfrm>
          <a:off x="6094413" y="1600200"/>
          <a:ext cx="487521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8612" y="152400"/>
            <a:ext cx="9371330" cy="685800"/>
          </a:xfrm>
        </p:spPr>
        <p:txBody>
          <a:bodyPr>
            <a:normAutofit/>
          </a:bodyPr>
          <a:lstStyle/>
          <a:p>
            <a:r>
              <a:rPr lang="en-US" dirty="0" smtClean="0"/>
              <a:t>What is the system, and how does it do it?</a:t>
            </a:r>
            <a:endParaRPr lang="en-US" dirty="0"/>
          </a:p>
        </p:txBody>
      </p:sp>
      <p:sp>
        <p:nvSpPr>
          <p:cNvPr id="6" name="Content Placeholder 5"/>
          <p:cNvSpPr>
            <a:spLocks noGrp="1"/>
          </p:cNvSpPr>
          <p:nvPr>
            <p:ph idx="1"/>
          </p:nvPr>
        </p:nvSpPr>
        <p:spPr>
          <a:xfrm>
            <a:off x="1218883" y="1639389"/>
            <a:ext cx="9751060" cy="4572000"/>
          </a:xfrm>
        </p:spPr>
        <p:txBody>
          <a:bodyPr/>
          <a:lstStyle/>
          <a:p>
            <a:r>
              <a:rPr lang="en-US" dirty="0" smtClean="0"/>
              <a:t>What is the objective of the system?</a:t>
            </a:r>
          </a:p>
          <a:p>
            <a:r>
              <a:rPr lang="en-US" dirty="0" smtClean="0"/>
              <a:t>How does the system allow you to complete the objective?</a:t>
            </a:r>
          </a:p>
          <a:p>
            <a:endParaRPr lang="en-US" dirty="0"/>
          </a:p>
          <a:p>
            <a:r>
              <a:rPr lang="en-US" dirty="0" smtClean="0"/>
              <a:t>To let people order inventory items through the use of a computer with an online connection</a:t>
            </a:r>
          </a:p>
          <a:p>
            <a:r>
              <a:rPr lang="en-US" dirty="0" smtClean="0"/>
              <a:t>Through a website that is connected to the supplier, the user can use various forms to add and remove items in an order and have that order be automatically sent to the supplier</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Title and Content Layout with Chart</a:t>
            </a:r>
          </a:p>
        </p:txBody>
      </p:sp>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218218033"/>
              </p:ext>
            </p:extLst>
          </p:nvPr>
        </p:nvGraphicFramePr>
        <p:xfrm>
          <a:off x="1219200" y="1600200"/>
          <a:ext cx="9750425"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
            <a:ext cx="9751060" cy="1676400"/>
          </a:xfrm>
        </p:spPr>
        <p:txBody>
          <a:bodyPr/>
          <a:lstStyle/>
          <a:p>
            <a:r>
              <a:rPr lang="en-US" dirty="0" smtClean="0"/>
              <a:t>Problem: Making a restaurant backend ordering system</a:t>
            </a:r>
            <a:endParaRPr lang="en-US" dirty="0"/>
          </a:p>
        </p:txBody>
      </p:sp>
      <p:sp>
        <p:nvSpPr>
          <p:cNvPr id="7" name="Content Placeholder 6"/>
          <p:cNvSpPr>
            <a:spLocks noGrp="1"/>
          </p:cNvSpPr>
          <p:nvPr>
            <p:ph idx="1"/>
          </p:nvPr>
        </p:nvSpPr>
        <p:spPr>
          <a:xfrm>
            <a:off x="1218883" y="1828800"/>
            <a:ext cx="9751060" cy="4343400"/>
          </a:xfrm>
        </p:spPr>
        <p:txBody>
          <a:bodyPr/>
          <a:lstStyle/>
          <a:p>
            <a:r>
              <a:rPr lang="en-US" dirty="0" smtClean="0"/>
              <a:t>Restaurant Backend Ordering:</a:t>
            </a:r>
            <a:endParaRPr lang="en-US" dirty="0"/>
          </a:p>
          <a:p>
            <a:pPr lvl="1"/>
            <a:r>
              <a:rPr lang="en-US" dirty="0" smtClean="0"/>
              <a:t>Regular and Special Supplies</a:t>
            </a:r>
          </a:p>
          <a:p>
            <a:pPr lvl="1"/>
            <a:r>
              <a:rPr lang="en-US" dirty="0"/>
              <a:t>C</a:t>
            </a:r>
            <a:r>
              <a:rPr lang="en-US" dirty="0" smtClean="0"/>
              <a:t>urrent order</a:t>
            </a:r>
          </a:p>
          <a:p>
            <a:pPr lvl="1"/>
            <a:r>
              <a:rPr lang="en-US" dirty="0" smtClean="0"/>
              <a:t>History</a:t>
            </a:r>
          </a:p>
          <a:p>
            <a:pPr lvl="1"/>
            <a:r>
              <a:rPr lang="en-US" dirty="0" smtClean="0"/>
              <a:t>Options (Order Settings)</a:t>
            </a:r>
          </a:p>
          <a:p>
            <a:pPr lvl="1"/>
            <a:r>
              <a:rPr lang="en-US" dirty="0" smtClean="0"/>
              <a:t>Login page (registered customer)</a:t>
            </a:r>
          </a:p>
        </p:txBody>
      </p:sp>
      <p:sp>
        <p:nvSpPr>
          <p:cNvPr id="9" name="Right Brace 8"/>
          <p:cNvSpPr/>
          <p:nvPr/>
        </p:nvSpPr>
        <p:spPr>
          <a:xfrm>
            <a:off x="6399211" y="2438400"/>
            <a:ext cx="1066800" cy="2286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466012" y="3274367"/>
            <a:ext cx="2286000" cy="461665"/>
          </a:xfrm>
          <a:prstGeom prst="rect">
            <a:avLst/>
          </a:prstGeom>
          <a:noFill/>
        </p:spPr>
        <p:txBody>
          <a:bodyPr wrap="square" rtlCol="0">
            <a:spAutoFit/>
          </a:bodyPr>
          <a:lstStyle/>
          <a:p>
            <a:r>
              <a:rPr lang="en-US" dirty="0" smtClean="0">
                <a:solidFill>
                  <a:schemeClr val="accent4"/>
                </a:solidFill>
              </a:rPr>
              <a:t>5 Primary Tasks</a:t>
            </a:r>
            <a:endParaRPr lang="en-US" dirty="0">
              <a:solidFill>
                <a:schemeClr val="accent4"/>
              </a:solidFill>
            </a:endParaRPr>
          </a:p>
        </p:txBody>
      </p:sp>
    </p:spTree>
    <p:extLst>
      <p:ext uri="{BB962C8B-B14F-4D97-AF65-F5344CB8AC3E}">
        <p14:creationId xmlns:p14="http://schemas.microsoft.com/office/powerpoint/2010/main" val="426101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978" y="152400"/>
            <a:ext cx="9751060" cy="1295400"/>
          </a:xfrm>
        </p:spPr>
        <p:txBody>
          <a:bodyPr/>
          <a:lstStyle/>
          <a:p>
            <a:r>
              <a:rPr lang="en-US" dirty="0" smtClean="0"/>
              <a:t>Issues &amp; Solutions</a:t>
            </a:r>
            <a:endParaRPr lang="en-US" dirty="0"/>
          </a:p>
        </p:txBody>
      </p:sp>
      <p:graphicFrame>
        <p:nvGraphicFramePr>
          <p:cNvPr id="8" name="Content Placeholder 7"/>
          <p:cNvGraphicFramePr>
            <a:graphicFrameLocks noGrp="1"/>
          </p:cNvGraphicFramePr>
          <p:nvPr>
            <p:ph idx="1"/>
          </p:nvPr>
        </p:nvGraphicFramePr>
        <p:xfrm>
          <a:off x="1219200" y="1600200"/>
          <a:ext cx="9750426" cy="2743200"/>
        </p:xfrm>
        <a:graphic>
          <a:graphicData uri="http://schemas.openxmlformats.org/drawingml/2006/table">
            <a:tbl>
              <a:tblPr firstRow="1" bandRow="1">
                <a:tableStyleId>{00A15C55-8517-42AA-B614-E9B94910E393}</a:tableStyleId>
              </a:tblPr>
              <a:tblGrid>
                <a:gridCol w="4875213">
                  <a:extLst>
                    <a:ext uri="{9D8B030D-6E8A-4147-A177-3AD203B41FA5}">
                      <a16:colId xmlns:a16="http://schemas.microsoft.com/office/drawing/2014/main" val="491397027"/>
                    </a:ext>
                  </a:extLst>
                </a:gridCol>
                <a:gridCol w="4875213">
                  <a:extLst>
                    <a:ext uri="{9D8B030D-6E8A-4147-A177-3AD203B41FA5}">
                      <a16:colId xmlns:a16="http://schemas.microsoft.com/office/drawing/2014/main" val="2139729847"/>
                    </a:ext>
                  </a:extLst>
                </a:gridCol>
              </a:tblGrid>
              <a:tr h="370840">
                <a:tc>
                  <a:txBody>
                    <a:bodyPr/>
                    <a:lstStyle/>
                    <a:p>
                      <a:r>
                        <a:rPr lang="en-US" dirty="0" smtClean="0"/>
                        <a:t>Issues</a:t>
                      </a:r>
                      <a:endParaRPr lang="en-US" dirty="0"/>
                    </a:p>
                  </a:txBody>
                  <a:tcPr/>
                </a:tc>
                <a:tc>
                  <a:txBody>
                    <a:bodyPr/>
                    <a:lstStyle/>
                    <a:p>
                      <a:r>
                        <a:rPr lang="en-US" dirty="0" smtClean="0"/>
                        <a:t>Solutions</a:t>
                      </a:r>
                      <a:endParaRPr lang="en-US" dirty="0"/>
                    </a:p>
                  </a:txBody>
                  <a:tcPr/>
                </a:tc>
                <a:extLst>
                  <a:ext uri="{0D108BD9-81ED-4DB2-BD59-A6C34878D82A}">
                    <a16:rowId xmlns:a16="http://schemas.microsoft.com/office/drawing/2014/main" val="4225788121"/>
                  </a:ext>
                </a:extLst>
              </a:tr>
              <a:tr h="370840">
                <a:tc>
                  <a:txBody>
                    <a:bodyPr/>
                    <a:lstStyle/>
                    <a:p>
                      <a:r>
                        <a:rPr lang="en-US" dirty="0" smtClean="0"/>
                        <a:t>Big image in</a:t>
                      </a:r>
                      <a:r>
                        <a:rPr lang="en-US" baseline="0" dirty="0" smtClean="0"/>
                        <a:t> the login page</a:t>
                      </a:r>
                      <a:endParaRPr lang="en-US" dirty="0"/>
                    </a:p>
                  </a:txBody>
                  <a:tcPr/>
                </a:tc>
                <a:tc>
                  <a:txBody>
                    <a:bodyPr/>
                    <a:lstStyle/>
                    <a:p>
                      <a:r>
                        <a:rPr lang="en-US" dirty="0" smtClean="0"/>
                        <a:t>Removed</a:t>
                      </a:r>
                      <a:endParaRPr lang="en-US" dirty="0"/>
                    </a:p>
                  </a:txBody>
                  <a:tcPr/>
                </a:tc>
                <a:extLst>
                  <a:ext uri="{0D108BD9-81ED-4DB2-BD59-A6C34878D82A}">
                    <a16:rowId xmlns:a16="http://schemas.microsoft.com/office/drawing/2014/main" val="1369018421"/>
                  </a:ext>
                </a:extLst>
              </a:tr>
              <a:tr h="370840">
                <a:tc>
                  <a:txBody>
                    <a:bodyPr/>
                    <a:lstStyle/>
                    <a:p>
                      <a:r>
                        <a:rPr lang="en-US" dirty="0" smtClean="0"/>
                        <a:t>No pricing information</a:t>
                      </a:r>
                      <a:endParaRPr lang="en-US" dirty="0"/>
                    </a:p>
                  </a:txBody>
                  <a:tcPr/>
                </a:tc>
                <a:tc>
                  <a:txBody>
                    <a:bodyPr/>
                    <a:lstStyle/>
                    <a:p>
                      <a:r>
                        <a:rPr lang="en-US" dirty="0" smtClean="0"/>
                        <a:t>Added</a:t>
                      </a:r>
                      <a:endParaRPr lang="en-US" dirty="0"/>
                    </a:p>
                  </a:txBody>
                  <a:tcPr/>
                </a:tc>
                <a:extLst>
                  <a:ext uri="{0D108BD9-81ED-4DB2-BD59-A6C34878D82A}">
                    <a16:rowId xmlns:a16="http://schemas.microsoft.com/office/drawing/2014/main" val="379841195"/>
                  </a:ext>
                </a:extLst>
              </a:tr>
              <a:tr h="370840">
                <a:tc>
                  <a:txBody>
                    <a:bodyPr/>
                    <a:lstStyle/>
                    <a:p>
                      <a:r>
                        <a:rPr lang="en-US" dirty="0" smtClean="0"/>
                        <a:t>The box</a:t>
                      </a:r>
                      <a:r>
                        <a:rPr lang="en-US" baseline="0" dirty="0" smtClean="0"/>
                        <a:t> holding items is small</a:t>
                      </a:r>
                      <a:endParaRPr lang="en-US" dirty="0"/>
                    </a:p>
                  </a:txBody>
                  <a:tcPr/>
                </a:tc>
                <a:tc>
                  <a:txBody>
                    <a:bodyPr/>
                    <a:lstStyle/>
                    <a:p>
                      <a:r>
                        <a:rPr lang="en-US" dirty="0" smtClean="0"/>
                        <a:t>Fixed</a:t>
                      </a:r>
                      <a:endParaRPr lang="en-US" dirty="0"/>
                    </a:p>
                  </a:txBody>
                  <a:tcPr/>
                </a:tc>
                <a:extLst>
                  <a:ext uri="{0D108BD9-81ED-4DB2-BD59-A6C34878D82A}">
                    <a16:rowId xmlns:a16="http://schemas.microsoft.com/office/drawing/2014/main" val="2220372000"/>
                  </a:ext>
                </a:extLst>
              </a:tr>
              <a:tr h="370840">
                <a:tc>
                  <a:txBody>
                    <a:bodyPr/>
                    <a:lstStyle/>
                    <a:p>
                      <a:r>
                        <a:rPr lang="en-US" dirty="0" smtClean="0"/>
                        <a:t>Unhide</a:t>
                      </a:r>
                      <a:r>
                        <a:rPr lang="en-US" baseline="0" dirty="0" smtClean="0"/>
                        <a:t> password </a:t>
                      </a:r>
                      <a:endParaRPr lang="en-US" dirty="0"/>
                    </a:p>
                  </a:txBody>
                  <a:tcPr/>
                </a:tc>
                <a:tc>
                  <a:txBody>
                    <a:bodyPr/>
                    <a:lstStyle/>
                    <a:p>
                      <a:r>
                        <a:rPr lang="en-US" dirty="0" smtClean="0"/>
                        <a:t>Fixed</a:t>
                      </a:r>
                      <a:endParaRPr lang="en-US" dirty="0"/>
                    </a:p>
                  </a:txBody>
                  <a:tcPr/>
                </a:tc>
                <a:extLst>
                  <a:ext uri="{0D108BD9-81ED-4DB2-BD59-A6C34878D82A}">
                    <a16:rowId xmlns:a16="http://schemas.microsoft.com/office/drawing/2014/main" val="2754627467"/>
                  </a:ext>
                </a:extLst>
              </a:tr>
              <a:tr h="370840">
                <a:tc>
                  <a:txBody>
                    <a:bodyPr/>
                    <a:lstStyle/>
                    <a:p>
                      <a:r>
                        <a:rPr lang="en-US" dirty="0" smtClean="0"/>
                        <a:t>Functions working incorrectly</a:t>
                      </a:r>
                      <a:endParaRPr lang="en-US" dirty="0"/>
                    </a:p>
                  </a:txBody>
                  <a:tcPr/>
                </a:tc>
                <a:tc>
                  <a:txBody>
                    <a:bodyPr/>
                    <a:lstStyle/>
                    <a:p>
                      <a:r>
                        <a:rPr lang="en-US" dirty="0" smtClean="0"/>
                        <a:t>Fixed</a:t>
                      </a:r>
                      <a:endParaRPr lang="en-US" dirty="0"/>
                    </a:p>
                  </a:txBody>
                  <a:tcPr/>
                </a:tc>
                <a:extLst>
                  <a:ext uri="{0D108BD9-81ED-4DB2-BD59-A6C34878D82A}">
                    <a16:rowId xmlns:a16="http://schemas.microsoft.com/office/drawing/2014/main" val="4138647148"/>
                  </a:ext>
                </a:extLst>
              </a:tr>
            </a:tbl>
          </a:graphicData>
        </a:graphic>
      </p:graphicFrame>
    </p:spTree>
    <p:extLst>
      <p:ext uri="{BB962C8B-B14F-4D97-AF65-F5344CB8AC3E}">
        <p14:creationId xmlns:p14="http://schemas.microsoft.com/office/powerpoint/2010/main" val="52100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3812" y="845820"/>
            <a:ext cx="4062846" cy="52578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4012" y="845820"/>
            <a:ext cx="4003964" cy="5181600"/>
          </a:xfrm>
          <a:prstGeom prst="rect">
            <a:avLst/>
          </a:prstGeom>
        </p:spPr>
      </p:pic>
    </p:spTree>
    <p:extLst>
      <p:ext uri="{BB962C8B-B14F-4D97-AF65-F5344CB8AC3E}">
        <p14:creationId xmlns:p14="http://schemas.microsoft.com/office/powerpoint/2010/main" val="47541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4012" y="457200"/>
            <a:ext cx="4249882" cy="5499847"/>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3812" y="457200"/>
            <a:ext cx="4343400" cy="5620871"/>
          </a:xfrm>
          <a:prstGeom prst="rect">
            <a:avLst/>
          </a:prstGeom>
        </p:spPr>
      </p:pic>
    </p:spTree>
    <p:extLst>
      <p:ext uri="{BB962C8B-B14F-4D97-AF65-F5344CB8AC3E}">
        <p14:creationId xmlns:p14="http://schemas.microsoft.com/office/powerpoint/2010/main" val="395875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4012" y="914400"/>
            <a:ext cx="3868882" cy="500678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012" y="914399"/>
            <a:ext cx="3886200" cy="5029199"/>
          </a:xfrm>
          <a:prstGeom prst="rect">
            <a:avLst/>
          </a:prstGeom>
        </p:spPr>
      </p:pic>
    </p:spTree>
    <p:extLst>
      <p:ext uri="{BB962C8B-B14F-4D97-AF65-F5344CB8AC3E}">
        <p14:creationId xmlns:p14="http://schemas.microsoft.com/office/powerpoint/2010/main" val="129223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3412" y="838200"/>
            <a:ext cx="4121727" cy="5334000"/>
          </a:xfrm>
          <a:prstGeom prst="rect">
            <a:avLst/>
          </a:prstGeom>
        </p:spPr>
      </p:pic>
    </p:spTree>
    <p:extLst>
      <p:ext uri="{BB962C8B-B14F-4D97-AF65-F5344CB8AC3E}">
        <p14:creationId xmlns:p14="http://schemas.microsoft.com/office/powerpoint/2010/main" val="59469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40262f94-9f35-4ac3-9a90-690165a166b7"/>
    <ds:schemaRef ds:uri="a4f35948-e619-41b3-aa29-22878b09cfd2"/>
    <ds:schemaRef ds:uri="http://www.w3.org/XML/1998/namespace"/>
    <ds:schemaRef ds:uri="http://purl.org/dc/elements/1.1/"/>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183</TotalTime>
  <Words>496</Words>
  <Application>Microsoft Office PowerPoint</Application>
  <PresentationFormat>Custom</PresentationFormat>
  <Paragraphs>92</Paragraphs>
  <Slides>18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Constantia</vt:lpstr>
      <vt:lpstr>Cooking 16x9</vt:lpstr>
      <vt:lpstr>Restaurant Ordering System</vt:lpstr>
      <vt:lpstr>What is the system, and how does it do it?</vt:lpstr>
      <vt:lpstr>Title and Content Layout with Chart</vt:lpstr>
      <vt:lpstr>Problem: Making a restaurant backend ordering system</vt:lpstr>
      <vt:lpstr>Issues &amp; Solutions</vt:lpstr>
      <vt:lpstr>PowerPoint Presentation</vt:lpstr>
      <vt:lpstr>PowerPoint Presentation</vt:lpstr>
      <vt:lpstr>PowerPoint Presentation</vt:lpstr>
      <vt:lpstr>PowerPoint Presentation</vt:lpstr>
      <vt:lpstr>Key Interview Points</vt:lpstr>
      <vt:lpstr>Design Choices</vt:lpstr>
      <vt:lpstr>Add a Slide Title - 2</vt:lpstr>
      <vt:lpstr>Two Content Layout with Table</vt:lpstr>
      <vt:lpstr>Two Content Layout with SmartArt</vt:lpstr>
      <vt:lpstr>Add a Slide Title - 1</vt:lpstr>
      <vt:lpstr>Add a Slide Title - 2</vt:lpstr>
      <vt:lpstr>Add a Slide Title - 3</vt:lpstr>
      <vt:lpstr>PowerPoint Presentation</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Calder Trombley</dc:creator>
  <cp:lastModifiedBy>Nguyen Khanh Duy Phan</cp:lastModifiedBy>
  <cp:revision>24</cp:revision>
  <dcterms:created xsi:type="dcterms:W3CDTF">2019-04-09T17:14:52Z</dcterms:created>
  <dcterms:modified xsi:type="dcterms:W3CDTF">2019-04-10T21:33:31Z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