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8" r:id="rId6"/>
    <p:sldId id="268" r:id="rId7"/>
    <p:sldId id="269" r:id="rId8"/>
    <p:sldId id="271" r:id="rId9"/>
    <p:sldId id="259" r:id="rId10"/>
    <p:sldId id="260" r:id="rId11"/>
    <p:sldId id="261" r:id="rId12"/>
    <p:sldId id="262"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657" autoAdjust="0"/>
  </p:normalViewPr>
  <p:slideViewPr>
    <p:cSldViewPr>
      <p:cViewPr>
        <p:scale>
          <a:sx n="66" d="100"/>
          <a:sy n="66" d="100"/>
        </p:scale>
        <p:origin x="900"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02C-4D3E-81C9-0771DCCFEFE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02C-4D3E-81C9-0771DCCFEFE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02C-4D3E-81C9-0771DCCFEFE2}"/>
            </c:ext>
          </c:extLst>
        </c:ser>
        <c:dLbls>
          <c:showLegendKey val="0"/>
          <c:showVal val="0"/>
          <c:showCatName val="0"/>
          <c:showSerName val="0"/>
          <c:showPercent val="0"/>
          <c:showBubbleSize val="0"/>
        </c:dLbls>
        <c:gapWidth val="219"/>
        <c:overlap val="-27"/>
        <c:axId val="607790976"/>
        <c:axId val="607790584"/>
      </c:barChart>
      <c:catAx>
        <c:axId val="60779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584"/>
        <c:crosses val="autoZero"/>
        <c:auto val="1"/>
        <c:lblAlgn val="ctr"/>
        <c:lblOffset val="100"/>
        <c:noMultiLvlLbl val="0"/>
      </c:catAx>
      <c:valAx>
        <c:axId val="607790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E9E87-B9B9-4324-8110-FB781FB2AAAE}" type="doc">
      <dgm:prSet loTypeId="urn:microsoft.com/office/officeart/2005/8/layout/radial6" loCatId="cycle" qsTypeId="urn:microsoft.com/office/officeart/2005/8/quickstyle/simple1" qsCatId="simple" csTypeId="urn:microsoft.com/office/officeart/2005/8/colors/accent4_1" csCatId="accent4" phldr="1"/>
      <dgm:spPr/>
      <dgm:t>
        <a:bodyPr/>
        <a:lstStyle/>
        <a:p>
          <a:endParaRPr lang="en-US"/>
        </a:p>
      </dgm:t>
    </dgm:pt>
    <dgm:pt modelId="{170C0135-3A94-4623-AA81-735573228628}">
      <dgm:prSet phldrT="[Text]"/>
      <dgm:spPr/>
      <dgm:t>
        <a:bodyPr/>
        <a:lstStyle/>
        <a:p>
          <a:r>
            <a:rPr lang="en-US" dirty="0"/>
            <a:t>Group A</a:t>
          </a:r>
        </a:p>
      </dgm:t>
      <dgm:extLst>
        <a:ext uri="{E40237B7-FDA0-4F09-8148-C483321AD2D9}">
          <dgm14:cNvPr xmlns:dgm14="http://schemas.microsoft.com/office/drawing/2010/diagram" id="0" name="" title="Group A"/>
        </a:ext>
      </dgm:extLst>
    </dgm:pt>
    <dgm:pt modelId="{7EDBC624-DFE3-497D-829C-08721ACED330}" type="parTrans" cxnId="{22A430BA-B6E0-4052-AE0E-A81596E2528E}">
      <dgm:prSet/>
      <dgm:spPr/>
      <dgm:t>
        <a:bodyPr/>
        <a:lstStyle/>
        <a:p>
          <a:endParaRPr lang="en-US"/>
        </a:p>
      </dgm:t>
    </dgm:pt>
    <dgm:pt modelId="{D38474F5-0992-4D39-B19C-1F963AEBACD2}" type="sibTrans" cxnId="{22A430BA-B6E0-4052-AE0E-A81596E2528E}">
      <dgm:prSet/>
      <dgm:spPr/>
      <dgm:t>
        <a:bodyPr/>
        <a:lstStyle/>
        <a:p>
          <a:endParaRPr lang="en-US"/>
        </a:p>
      </dgm:t>
    </dgm:pt>
    <dgm:pt modelId="{B8E35523-DEC4-40C5-AD71-C446E3CF02A7}">
      <dgm:prSet phldrT="[Text]"/>
      <dgm:spPr/>
      <dgm:t>
        <a:bodyPr/>
        <a:lstStyle/>
        <a:p>
          <a:r>
            <a:rPr lang="en-US" dirty="0"/>
            <a:t>Task 1</a:t>
          </a:r>
        </a:p>
      </dgm:t>
      <dgm:extLst>
        <a:ext uri="{E40237B7-FDA0-4F09-8148-C483321AD2D9}">
          <dgm14:cNvPr xmlns:dgm14="http://schemas.microsoft.com/office/drawing/2010/diagram" id="0" name="" title="Task 1"/>
        </a:ext>
      </dgm:extLst>
    </dgm:pt>
    <dgm:pt modelId="{E38275A8-6585-473D-8CD2-46E571691CE8}" type="parTrans" cxnId="{74BF261D-E0A3-43A7-83EB-85FEEF0798DA}">
      <dgm:prSet/>
      <dgm:spPr/>
      <dgm:t>
        <a:bodyPr/>
        <a:lstStyle/>
        <a:p>
          <a:endParaRPr lang="en-US"/>
        </a:p>
      </dgm:t>
    </dgm:pt>
    <dgm:pt modelId="{2EEF7558-FF6A-4D97-B16B-E787F09F42D0}" type="sibTrans" cxnId="{74BF261D-E0A3-43A7-83EB-85FEEF0798DA}">
      <dgm:prSet/>
      <dgm:spPr/>
      <dgm:t>
        <a:bodyPr/>
        <a:lstStyle/>
        <a:p>
          <a:endParaRPr lang="en-US"/>
        </a:p>
      </dgm:t>
      <dgm:extLst>
        <a:ext uri="{E40237B7-FDA0-4F09-8148-C483321AD2D9}">
          <dgm14:cNvPr xmlns:dgm14="http://schemas.microsoft.com/office/drawing/2010/diagram" id="0" name="" title="Colored circle connected to tasks"/>
        </a:ext>
      </dgm:extLst>
    </dgm:pt>
    <dgm:pt modelId="{2551E4CB-EB09-450C-9132-37387398D945}">
      <dgm:prSet phldrT="[Text]"/>
      <dgm:spPr/>
      <dgm:t>
        <a:bodyPr/>
        <a:lstStyle/>
        <a:p>
          <a:r>
            <a:rPr lang="en-US" dirty="0"/>
            <a:t>Task 2</a:t>
          </a:r>
        </a:p>
      </dgm:t>
      <dgm:extLst>
        <a:ext uri="{E40237B7-FDA0-4F09-8148-C483321AD2D9}">
          <dgm14:cNvPr xmlns:dgm14="http://schemas.microsoft.com/office/drawing/2010/diagram" id="0" name="" title="Task 2"/>
        </a:ext>
      </dgm:extLst>
    </dgm:pt>
    <dgm:pt modelId="{FDDC1A66-5C2F-4161-9EE0-50E6AE6B3566}" type="parTrans" cxnId="{1C13D7DA-244F-475B-A626-FFEF1E3983D1}">
      <dgm:prSet/>
      <dgm:spPr/>
      <dgm:t>
        <a:bodyPr/>
        <a:lstStyle/>
        <a:p>
          <a:endParaRPr lang="en-US"/>
        </a:p>
      </dgm:t>
    </dgm:pt>
    <dgm:pt modelId="{B47B7453-52D0-4E8E-A0EE-5E0C42B9531D}" type="sibTrans" cxnId="{1C13D7DA-244F-475B-A626-FFEF1E3983D1}">
      <dgm:prSet/>
      <dgm:spPr/>
      <dgm:t>
        <a:bodyPr/>
        <a:lstStyle/>
        <a:p>
          <a:endParaRPr lang="en-US"/>
        </a:p>
      </dgm:t>
      <dgm:extLst>
        <a:ext uri="{E40237B7-FDA0-4F09-8148-C483321AD2D9}">
          <dgm14:cNvPr xmlns:dgm14="http://schemas.microsoft.com/office/drawing/2010/diagram" id="0" name="" title="Colored circle connected to tasks"/>
        </a:ext>
      </dgm:extLst>
    </dgm:pt>
    <dgm:pt modelId="{57FC35C8-C6CB-4C82-BE0F-B92E4ECAE64D}">
      <dgm:prSet phldrT="[Text]"/>
      <dgm:spPr/>
      <dgm:t>
        <a:bodyPr/>
        <a:lstStyle/>
        <a:p>
          <a:r>
            <a:rPr lang="en-US" dirty="0"/>
            <a:t>Task 3</a:t>
          </a:r>
        </a:p>
      </dgm:t>
      <dgm:extLst>
        <a:ext uri="{E40237B7-FDA0-4F09-8148-C483321AD2D9}">
          <dgm14:cNvPr xmlns:dgm14="http://schemas.microsoft.com/office/drawing/2010/diagram" id="0" name="" title="Task 3"/>
        </a:ext>
      </dgm:extLst>
    </dgm:pt>
    <dgm:pt modelId="{DCE6D27B-E846-4331-8F79-CDC1E8DDD09A}" type="parTrans" cxnId="{B410F203-BF34-4790-B774-CBB246AFFDF3}">
      <dgm:prSet/>
      <dgm:spPr/>
      <dgm:t>
        <a:bodyPr/>
        <a:lstStyle/>
        <a:p>
          <a:endParaRPr lang="en-US"/>
        </a:p>
      </dgm:t>
    </dgm:pt>
    <dgm:pt modelId="{E3DD98F3-578A-483D-B82A-920BD328FE4E}" type="sibTrans" cxnId="{B410F203-BF34-4790-B774-CBB246AFFDF3}">
      <dgm:prSet/>
      <dgm:spPr/>
      <dgm:t>
        <a:bodyPr/>
        <a:lstStyle/>
        <a:p>
          <a:endParaRPr lang="en-US"/>
        </a:p>
      </dgm:t>
      <dgm:extLst>
        <a:ext uri="{E40237B7-FDA0-4F09-8148-C483321AD2D9}">
          <dgm14:cNvPr xmlns:dgm14="http://schemas.microsoft.com/office/drawing/2010/diagram" id="0" name="" title="Colored circle connected to tasks"/>
        </a:ext>
      </dgm:extLst>
    </dgm:pt>
    <dgm:pt modelId="{061D020E-2B5D-4C0D-9DFD-684837CC0BCE}" type="pres">
      <dgm:prSet presAssocID="{D44E9E87-B9B9-4324-8110-FB781FB2AAAE}" presName="Name0" presStyleCnt="0">
        <dgm:presLayoutVars>
          <dgm:chMax val="1"/>
          <dgm:dir/>
          <dgm:animLvl val="ctr"/>
          <dgm:resizeHandles val="exact"/>
        </dgm:presLayoutVars>
      </dgm:prSet>
      <dgm:spPr/>
      <dgm:t>
        <a:bodyPr/>
        <a:lstStyle/>
        <a:p>
          <a:endParaRPr lang="en-US"/>
        </a:p>
      </dgm:t>
    </dgm:pt>
    <dgm:pt modelId="{698F6F3C-42F1-48FA-9425-25042679391F}" type="pres">
      <dgm:prSet presAssocID="{170C0135-3A94-4623-AA81-735573228628}" presName="centerShape" presStyleLbl="node0" presStyleIdx="0" presStyleCnt="1"/>
      <dgm:spPr/>
      <dgm:t>
        <a:bodyPr/>
        <a:lstStyle/>
        <a:p>
          <a:endParaRPr lang="en-US"/>
        </a:p>
      </dgm:t>
    </dgm:pt>
    <dgm:pt modelId="{5E4B35E6-EA27-424E-89EC-46D0A40F2772}" type="pres">
      <dgm:prSet presAssocID="{B8E35523-DEC4-40C5-AD71-C446E3CF02A7}" presName="node" presStyleLbl="node1" presStyleIdx="0" presStyleCnt="3">
        <dgm:presLayoutVars>
          <dgm:bulletEnabled val="1"/>
        </dgm:presLayoutVars>
      </dgm:prSet>
      <dgm:spPr/>
      <dgm:t>
        <a:bodyPr/>
        <a:lstStyle/>
        <a:p>
          <a:endParaRPr lang="en-US"/>
        </a:p>
      </dgm:t>
    </dgm:pt>
    <dgm:pt modelId="{8B180F40-4EFD-493D-838A-C88D7BCC1034}" type="pres">
      <dgm:prSet presAssocID="{B8E35523-DEC4-40C5-AD71-C446E3CF02A7}" presName="dummy" presStyleCnt="0"/>
      <dgm:spPr/>
    </dgm:pt>
    <dgm:pt modelId="{98E28826-978E-4A6B-8422-B9CC30E49F37}" type="pres">
      <dgm:prSet presAssocID="{2EEF7558-FF6A-4D97-B16B-E787F09F42D0}" presName="sibTrans" presStyleLbl="sibTrans2D1" presStyleIdx="0" presStyleCnt="3"/>
      <dgm:spPr/>
      <dgm:t>
        <a:bodyPr/>
        <a:lstStyle/>
        <a:p>
          <a:endParaRPr lang="en-US"/>
        </a:p>
      </dgm:t>
    </dgm:pt>
    <dgm:pt modelId="{8FAC1D8D-CE9C-45FC-86D2-26F007C6DD34}" type="pres">
      <dgm:prSet presAssocID="{2551E4CB-EB09-450C-9132-37387398D945}" presName="node" presStyleLbl="node1" presStyleIdx="1" presStyleCnt="3">
        <dgm:presLayoutVars>
          <dgm:bulletEnabled val="1"/>
        </dgm:presLayoutVars>
      </dgm:prSet>
      <dgm:spPr/>
      <dgm:t>
        <a:bodyPr/>
        <a:lstStyle/>
        <a:p>
          <a:endParaRPr lang="en-US"/>
        </a:p>
      </dgm:t>
    </dgm:pt>
    <dgm:pt modelId="{582D627C-FAD1-4F2D-897E-C08848385BAA}" type="pres">
      <dgm:prSet presAssocID="{2551E4CB-EB09-450C-9132-37387398D945}" presName="dummy" presStyleCnt="0"/>
      <dgm:spPr/>
    </dgm:pt>
    <dgm:pt modelId="{7BB1C934-CD6E-4389-AB60-D55326BC8302}" type="pres">
      <dgm:prSet presAssocID="{B47B7453-52D0-4E8E-A0EE-5E0C42B9531D}" presName="sibTrans" presStyleLbl="sibTrans2D1" presStyleIdx="1" presStyleCnt="3"/>
      <dgm:spPr/>
      <dgm:t>
        <a:bodyPr/>
        <a:lstStyle/>
        <a:p>
          <a:endParaRPr lang="en-US"/>
        </a:p>
      </dgm:t>
    </dgm:pt>
    <dgm:pt modelId="{5D851138-FE51-4A19-A149-11A0DEA29AF5}" type="pres">
      <dgm:prSet presAssocID="{57FC35C8-C6CB-4C82-BE0F-B92E4ECAE64D}" presName="node" presStyleLbl="node1" presStyleIdx="2" presStyleCnt="3">
        <dgm:presLayoutVars>
          <dgm:bulletEnabled val="1"/>
        </dgm:presLayoutVars>
      </dgm:prSet>
      <dgm:spPr/>
      <dgm:t>
        <a:bodyPr/>
        <a:lstStyle/>
        <a:p>
          <a:endParaRPr lang="en-US"/>
        </a:p>
      </dgm:t>
    </dgm:pt>
    <dgm:pt modelId="{87F2D62F-9758-428E-A82A-F136F721FE64}" type="pres">
      <dgm:prSet presAssocID="{57FC35C8-C6CB-4C82-BE0F-B92E4ECAE64D}" presName="dummy" presStyleCnt="0"/>
      <dgm:spPr/>
    </dgm:pt>
    <dgm:pt modelId="{0162A7CA-7E03-4A22-95EF-970E5873DB72}" type="pres">
      <dgm:prSet presAssocID="{E3DD98F3-578A-483D-B82A-920BD328FE4E}" presName="sibTrans" presStyleLbl="sibTrans2D1" presStyleIdx="2" presStyleCnt="3"/>
      <dgm:spPr/>
      <dgm:t>
        <a:bodyPr/>
        <a:lstStyle/>
        <a:p>
          <a:endParaRPr lang="en-US"/>
        </a:p>
      </dgm:t>
    </dgm:pt>
  </dgm:ptLst>
  <dgm:cxnLst>
    <dgm:cxn modelId="{22A430BA-B6E0-4052-AE0E-A81596E2528E}" srcId="{D44E9E87-B9B9-4324-8110-FB781FB2AAAE}" destId="{170C0135-3A94-4623-AA81-735573228628}" srcOrd="0" destOrd="0" parTransId="{7EDBC624-DFE3-497D-829C-08721ACED330}" sibTransId="{D38474F5-0992-4D39-B19C-1F963AEBACD2}"/>
    <dgm:cxn modelId="{74BF261D-E0A3-43A7-83EB-85FEEF0798DA}" srcId="{170C0135-3A94-4623-AA81-735573228628}" destId="{B8E35523-DEC4-40C5-AD71-C446E3CF02A7}" srcOrd="0" destOrd="0" parTransId="{E38275A8-6585-473D-8CD2-46E571691CE8}" sibTransId="{2EEF7558-FF6A-4D97-B16B-E787F09F42D0}"/>
    <dgm:cxn modelId="{B3242627-1817-4128-948A-586A1D28CAEC}" type="presOf" srcId="{B8E35523-DEC4-40C5-AD71-C446E3CF02A7}" destId="{5E4B35E6-EA27-424E-89EC-46D0A40F2772}" srcOrd="0" destOrd="0" presId="urn:microsoft.com/office/officeart/2005/8/layout/radial6"/>
    <dgm:cxn modelId="{8854DE2B-B2DC-403D-BBB5-9DAEAD86C05D}" type="presOf" srcId="{2551E4CB-EB09-450C-9132-37387398D945}" destId="{8FAC1D8D-CE9C-45FC-86D2-26F007C6DD34}" srcOrd="0" destOrd="0" presId="urn:microsoft.com/office/officeart/2005/8/layout/radial6"/>
    <dgm:cxn modelId="{6CDC671E-280C-428C-8CDE-020C21062DCD}" type="presOf" srcId="{B47B7453-52D0-4E8E-A0EE-5E0C42B9531D}" destId="{7BB1C934-CD6E-4389-AB60-D55326BC8302}" srcOrd="0" destOrd="0" presId="urn:microsoft.com/office/officeart/2005/8/layout/radial6"/>
    <dgm:cxn modelId="{AC35BE37-19DB-4CD7-BE2E-6D0C18095769}" type="presOf" srcId="{2EEF7558-FF6A-4D97-B16B-E787F09F42D0}" destId="{98E28826-978E-4A6B-8422-B9CC30E49F37}" srcOrd="0" destOrd="0" presId="urn:microsoft.com/office/officeart/2005/8/layout/radial6"/>
    <dgm:cxn modelId="{6659EF34-3EF6-4AEC-872C-F63DB702B33C}" type="presOf" srcId="{170C0135-3A94-4623-AA81-735573228628}" destId="{698F6F3C-42F1-48FA-9425-25042679391F}" srcOrd="0" destOrd="0" presId="urn:microsoft.com/office/officeart/2005/8/layout/radial6"/>
    <dgm:cxn modelId="{61768550-6FA2-421B-BF53-22E629655CE4}" type="presOf" srcId="{D44E9E87-B9B9-4324-8110-FB781FB2AAAE}" destId="{061D020E-2B5D-4C0D-9DFD-684837CC0BCE}" srcOrd="0" destOrd="0" presId="urn:microsoft.com/office/officeart/2005/8/layout/radial6"/>
    <dgm:cxn modelId="{12D27D35-EFB9-4862-B45A-F4ECD3DD2B5A}" type="presOf" srcId="{57FC35C8-C6CB-4C82-BE0F-B92E4ECAE64D}" destId="{5D851138-FE51-4A19-A149-11A0DEA29AF5}" srcOrd="0" destOrd="0" presId="urn:microsoft.com/office/officeart/2005/8/layout/radial6"/>
    <dgm:cxn modelId="{1C13D7DA-244F-475B-A626-FFEF1E3983D1}" srcId="{170C0135-3A94-4623-AA81-735573228628}" destId="{2551E4CB-EB09-450C-9132-37387398D945}" srcOrd="1" destOrd="0" parTransId="{FDDC1A66-5C2F-4161-9EE0-50E6AE6B3566}" sibTransId="{B47B7453-52D0-4E8E-A0EE-5E0C42B9531D}"/>
    <dgm:cxn modelId="{B410F203-BF34-4790-B774-CBB246AFFDF3}" srcId="{170C0135-3A94-4623-AA81-735573228628}" destId="{57FC35C8-C6CB-4C82-BE0F-B92E4ECAE64D}" srcOrd="2" destOrd="0" parTransId="{DCE6D27B-E846-4331-8F79-CDC1E8DDD09A}" sibTransId="{E3DD98F3-578A-483D-B82A-920BD328FE4E}"/>
    <dgm:cxn modelId="{51173CC8-36DE-4780-A234-53464D5D6F33}" type="presOf" srcId="{E3DD98F3-578A-483D-B82A-920BD328FE4E}" destId="{0162A7CA-7E03-4A22-95EF-970E5873DB72}" srcOrd="0" destOrd="0" presId="urn:microsoft.com/office/officeart/2005/8/layout/radial6"/>
    <dgm:cxn modelId="{2006E8EE-D69C-49C4-9C1A-63E4C2D2FE70}" type="presParOf" srcId="{061D020E-2B5D-4C0D-9DFD-684837CC0BCE}" destId="{698F6F3C-42F1-48FA-9425-25042679391F}" srcOrd="0" destOrd="0" presId="urn:microsoft.com/office/officeart/2005/8/layout/radial6"/>
    <dgm:cxn modelId="{EE444B99-244F-42E7-AA40-8FD32874A39D}" type="presParOf" srcId="{061D020E-2B5D-4C0D-9DFD-684837CC0BCE}" destId="{5E4B35E6-EA27-424E-89EC-46D0A40F2772}" srcOrd="1" destOrd="0" presId="urn:microsoft.com/office/officeart/2005/8/layout/radial6"/>
    <dgm:cxn modelId="{99419F13-53BB-4729-8707-844D77FAB6C9}" type="presParOf" srcId="{061D020E-2B5D-4C0D-9DFD-684837CC0BCE}" destId="{8B180F40-4EFD-493D-838A-C88D7BCC1034}" srcOrd="2" destOrd="0" presId="urn:microsoft.com/office/officeart/2005/8/layout/radial6"/>
    <dgm:cxn modelId="{72F9C11E-349E-41A4-8872-970B174ACBCC}" type="presParOf" srcId="{061D020E-2B5D-4C0D-9DFD-684837CC0BCE}" destId="{98E28826-978E-4A6B-8422-B9CC30E49F37}" srcOrd="3" destOrd="0" presId="urn:microsoft.com/office/officeart/2005/8/layout/radial6"/>
    <dgm:cxn modelId="{C371A4E7-D97D-4C5F-A2DA-7F6E5149F6DF}" type="presParOf" srcId="{061D020E-2B5D-4C0D-9DFD-684837CC0BCE}" destId="{8FAC1D8D-CE9C-45FC-86D2-26F007C6DD34}" srcOrd="4" destOrd="0" presId="urn:microsoft.com/office/officeart/2005/8/layout/radial6"/>
    <dgm:cxn modelId="{B5A8D312-8F6F-4318-93AB-0CB2020E478A}" type="presParOf" srcId="{061D020E-2B5D-4C0D-9DFD-684837CC0BCE}" destId="{582D627C-FAD1-4F2D-897E-C08848385BAA}" srcOrd="5" destOrd="0" presId="urn:microsoft.com/office/officeart/2005/8/layout/radial6"/>
    <dgm:cxn modelId="{7E8E1789-B60B-4405-8CD8-D17C409DA86A}" type="presParOf" srcId="{061D020E-2B5D-4C0D-9DFD-684837CC0BCE}" destId="{7BB1C934-CD6E-4389-AB60-D55326BC8302}" srcOrd="6" destOrd="0" presId="urn:microsoft.com/office/officeart/2005/8/layout/radial6"/>
    <dgm:cxn modelId="{A0E89A57-7782-4D03-A9CB-2788C16E7736}" type="presParOf" srcId="{061D020E-2B5D-4C0D-9DFD-684837CC0BCE}" destId="{5D851138-FE51-4A19-A149-11A0DEA29AF5}" srcOrd="7" destOrd="0" presId="urn:microsoft.com/office/officeart/2005/8/layout/radial6"/>
    <dgm:cxn modelId="{AD4ADAE1-D633-4009-8B9D-2CEF29E3F76C}" type="presParOf" srcId="{061D020E-2B5D-4C0D-9DFD-684837CC0BCE}" destId="{87F2D62F-9758-428E-A82A-F136F721FE64}" srcOrd="8" destOrd="0" presId="urn:microsoft.com/office/officeart/2005/8/layout/radial6"/>
    <dgm:cxn modelId="{6143C6D3-B1F0-4A53-B4E2-F06938629FAC}" type="presParOf" srcId="{061D020E-2B5D-4C0D-9DFD-684837CC0BCE}" destId="{0162A7CA-7E03-4A22-95EF-970E5873DB72}"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2A7CA-7E03-4A22-95EF-970E5873DB72}">
      <dsp:nvSpPr>
        <dsp:cNvPr id="0" name=""/>
        <dsp:cNvSpPr/>
      </dsp:nvSpPr>
      <dsp:spPr>
        <a:xfrm>
          <a:off x="554893" y="564188"/>
          <a:ext cx="3765425" cy="3765425"/>
        </a:xfrm>
        <a:prstGeom prst="blockArc">
          <a:avLst>
            <a:gd name="adj1" fmla="val 9000000"/>
            <a:gd name="adj2" fmla="val 162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B1C934-CD6E-4389-AB60-D55326BC8302}">
      <dsp:nvSpPr>
        <dsp:cNvPr id="0" name=""/>
        <dsp:cNvSpPr/>
      </dsp:nvSpPr>
      <dsp:spPr>
        <a:xfrm>
          <a:off x="554893" y="564188"/>
          <a:ext cx="3765425" cy="3765425"/>
        </a:xfrm>
        <a:prstGeom prst="blockArc">
          <a:avLst>
            <a:gd name="adj1" fmla="val 1800000"/>
            <a:gd name="adj2" fmla="val 90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E28826-978E-4A6B-8422-B9CC30E49F37}">
      <dsp:nvSpPr>
        <dsp:cNvPr id="0" name=""/>
        <dsp:cNvSpPr/>
      </dsp:nvSpPr>
      <dsp:spPr>
        <a:xfrm>
          <a:off x="554893" y="564188"/>
          <a:ext cx="3765425" cy="3765425"/>
        </a:xfrm>
        <a:prstGeom prst="blockArc">
          <a:avLst>
            <a:gd name="adj1" fmla="val 16200000"/>
            <a:gd name="adj2" fmla="val 18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8F6F3C-42F1-48FA-9425-25042679391F}">
      <dsp:nvSpPr>
        <dsp:cNvPr id="0" name=""/>
        <dsp:cNvSpPr/>
      </dsp:nvSpPr>
      <dsp:spPr>
        <a:xfrm>
          <a:off x="1571113" y="1580408"/>
          <a:ext cx="1732985" cy="1732985"/>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a:t>Group A</a:t>
          </a:r>
        </a:p>
      </dsp:txBody>
      <dsp:txXfrm>
        <a:off x="1824903" y="1834198"/>
        <a:ext cx="1225405" cy="1225405"/>
      </dsp:txXfrm>
    </dsp:sp>
    <dsp:sp modelId="{5E4B35E6-EA27-424E-89EC-46D0A40F2772}">
      <dsp:nvSpPr>
        <dsp:cNvPr id="0" name=""/>
        <dsp:cNvSpPr/>
      </dsp:nvSpPr>
      <dsp:spPr>
        <a:xfrm>
          <a:off x="1831061" y="1314"/>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1</a:t>
          </a:r>
        </a:p>
      </dsp:txBody>
      <dsp:txXfrm>
        <a:off x="2008714" y="178967"/>
        <a:ext cx="857783" cy="857783"/>
      </dsp:txXfrm>
    </dsp:sp>
    <dsp:sp modelId="{8FAC1D8D-CE9C-45FC-86D2-26F007C6DD34}">
      <dsp:nvSpPr>
        <dsp:cNvPr id="0" name=""/>
        <dsp:cNvSpPr/>
      </dsp:nvSpPr>
      <dsp:spPr>
        <a:xfrm>
          <a:off x="3423717"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2</a:t>
          </a:r>
        </a:p>
      </dsp:txBody>
      <dsp:txXfrm>
        <a:off x="3601370" y="2937529"/>
        <a:ext cx="857783" cy="857783"/>
      </dsp:txXfrm>
    </dsp:sp>
    <dsp:sp modelId="{5D851138-FE51-4A19-A149-11A0DEA29AF5}">
      <dsp:nvSpPr>
        <dsp:cNvPr id="0" name=""/>
        <dsp:cNvSpPr/>
      </dsp:nvSpPr>
      <dsp:spPr>
        <a:xfrm>
          <a:off x="238404"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3</a:t>
          </a:r>
        </a:p>
      </dsp:txBody>
      <dsp:txXfrm>
        <a:off x="416057" y="2937529"/>
        <a:ext cx="857783" cy="85778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4/9/2019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4/9/2019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we are group 4, and Our project idea is to make</a:t>
            </a:r>
            <a:r>
              <a:rPr lang="en-US" baseline="0" dirty="0" smtClean="0"/>
              <a:t> a back-end for a restaurant ordering system.  Now, a back-end ordering system is the process of the restaurant making an order to a supplier, who then delivers the order to the restaurant after some amount of time.  The exacts of this operation can vary, but generally it follows that rule.  So we have decided to make a system to assist and streamline this procedure.</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Tree>
    <p:extLst>
      <p:ext uri="{BB962C8B-B14F-4D97-AF65-F5344CB8AC3E}">
        <p14:creationId xmlns:p14="http://schemas.microsoft.com/office/powerpoint/2010/main" val="2750943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4/9/2019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4/9/2019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4/9/2019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4/9/2019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4/9/2019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4/9/2019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4/9/2019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4/9/2019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4/9/2019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4/9/2019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4/9/2019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4/9/2019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 Ordering System</a:t>
            </a:r>
            <a:endParaRPr lang="en-US" dirty="0"/>
          </a:p>
        </p:txBody>
      </p:sp>
      <p:sp>
        <p:nvSpPr>
          <p:cNvPr id="3" name="Subtitle 2"/>
          <p:cNvSpPr>
            <a:spLocks noGrp="1"/>
          </p:cNvSpPr>
          <p:nvPr>
            <p:ph type="subTitle" idx="1"/>
          </p:nvPr>
        </p:nvSpPr>
        <p:spPr/>
        <p:txBody>
          <a:bodyPr/>
          <a:lstStyle/>
          <a:p>
            <a:r>
              <a:rPr lang="en-US" dirty="0" smtClean="0"/>
              <a:t>A simple solution to common problems</a:t>
            </a:r>
            <a:endParaRPr lang="en-US" dirty="0"/>
          </a:p>
        </p:txBody>
      </p:sp>
      <p:sp>
        <p:nvSpPr>
          <p:cNvPr id="4" name="Subtitle 2"/>
          <p:cNvSpPr txBox="1">
            <a:spLocks/>
          </p:cNvSpPr>
          <p:nvPr/>
        </p:nvSpPr>
        <p:spPr>
          <a:xfrm>
            <a:off x="-29891" y="6553200"/>
            <a:ext cx="9141619" cy="747972"/>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lumMod val="75000"/>
                </a:schemeClr>
              </a:buClr>
              <a:buFont typeface="Arial" pitchFamily="34" charset="0"/>
              <a:buNone/>
              <a:defRPr sz="2800" kern="1200">
                <a:solidFill>
                  <a:schemeClr val="accent1">
                    <a:lumMod val="75000"/>
                  </a:schemeClr>
                </a:solidFill>
                <a:latin typeface="+mn-lt"/>
                <a:ea typeface="+mn-ea"/>
                <a:cs typeface="+mn-cs"/>
              </a:defRPr>
            </a:lvl1pPr>
            <a:lvl2pPr marL="609493" indent="0" algn="ctr" defTabSz="1218987" rtl="0" eaLnBrk="1" latinLnBrk="0" hangingPunct="1">
              <a:lnSpc>
                <a:spcPct val="90000"/>
              </a:lnSpc>
              <a:spcBef>
                <a:spcPts val="1200"/>
              </a:spcBef>
              <a:buClr>
                <a:schemeClr val="accent1">
                  <a:lumMod val="75000"/>
                </a:schemeClr>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r>
              <a:rPr lang="en-US" sz="1600" dirty="0" smtClean="0"/>
              <a:t>Presented by Calder, Xenon, Nguyen, Shawn</a:t>
            </a:r>
            <a:endParaRPr lang="en-US" sz="1600"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8612" y="152400"/>
            <a:ext cx="9371330" cy="685800"/>
          </a:xfrm>
        </p:spPr>
        <p:txBody>
          <a:bodyPr>
            <a:normAutofit/>
          </a:bodyPr>
          <a:lstStyle/>
          <a:p>
            <a:r>
              <a:rPr lang="en-US" dirty="0" smtClean="0"/>
              <a:t>What is the system, and how does it do it?</a:t>
            </a:r>
            <a:endParaRPr lang="en-US" dirty="0"/>
          </a:p>
        </p:txBody>
      </p:sp>
      <p:sp>
        <p:nvSpPr>
          <p:cNvPr id="6" name="Content Placeholder 5"/>
          <p:cNvSpPr>
            <a:spLocks noGrp="1"/>
          </p:cNvSpPr>
          <p:nvPr>
            <p:ph idx="1"/>
          </p:nvPr>
        </p:nvSpPr>
        <p:spPr>
          <a:xfrm>
            <a:off x="1218883" y="1639389"/>
            <a:ext cx="9751060" cy="4572000"/>
          </a:xfrm>
        </p:spPr>
        <p:txBody>
          <a:bodyPr/>
          <a:lstStyle/>
          <a:p>
            <a:r>
              <a:rPr lang="en-US" dirty="0" smtClean="0"/>
              <a:t>What is the objective of the system?</a:t>
            </a:r>
          </a:p>
          <a:p>
            <a:r>
              <a:rPr lang="en-US" dirty="0" smtClean="0"/>
              <a:t>How does the system allow you to complete the objective?</a:t>
            </a:r>
          </a:p>
          <a:p>
            <a:endParaRPr lang="en-US" dirty="0"/>
          </a:p>
          <a:p>
            <a:r>
              <a:rPr lang="en-US" dirty="0" smtClean="0"/>
              <a:t>To let people order inventory items through the use of a computer with an online connection</a:t>
            </a:r>
          </a:p>
          <a:p>
            <a:r>
              <a:rPr lang="en-US" dirty="0" smtClean="0"/>
              <a:t>Through a website that is connected to the supplier, the user can use various forms to add and remove items in an order and have that order be automatically sent to the supplier</a:t>
            </a:r>
            <a:endParaRPr lang="en-US" dirty="0" smtClean="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Title and Content Layout with Chart</a:t>
            </a:r>
          </a:p>
        </p:txBody>
      </p:sp>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218218033"/>
              </p:ext>
            </p:extLst>
          </p:nvPr>
        </p:nvGraphicFramePr>
        <p:xfrm>
          <a:off x="1219200" y="1600200"/>
          <a:ext cx="9750425"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6" name="Content Placeholder 5"/>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97124831"/>
              </p:ext>
            </p:extLst>
          </p:nvPr>
        </p:nvGraphicFramePr>
        <p:xfrm>
          <a:off x="6094413" y="1600200"/>
          <a:ext cx="4875213"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625071">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Radial cycle shows the relationship between 3 tasks to a group"/>
          <p:cNvGraphicFramePr>
            <a:graphicFrameLocks noGrp="1"/>
          </p:cNvGraphicFramePr>
          <p:nvPr>
            <p:ph sz="half" idx="2"/>
            <p:extLst>
              <p:ext uri="{D42A27DB-BD31-4B8C-83A1-F6EECF244321}">
                <p14:modId xmlns:p14="http://schemas.microsoft.com/office/powerpoint/2010/main" val="4164069720"/>
              </p:ext>
            </p:extLst>
          </p:nvPr>
        </p:nvGraphicFramePr>
        <p:xfrm>
          <a:off x="6094413" y="1600200"/>
          <a:ext cx="487521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81</TotalTime>
  <Words>269</Words>
  <Application>Microsoft Office PowerPoint</Application>
  <PresentationFormat>Custom</PresentationFormat>
  <Paragraphs>39</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Constantia</vt:lpstr>
      <vt:lpstr>Cooking 16x9</vt:lpstr>
      <vt:lpstr>Restaurant Ordering System</vt:lpstr>
      <vt:lpstr>What is the system, and how does it do it?</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Calder Trombley</dc:creator>
  <cp:lastModifiedBy>Shawn Kaldenbach</cp:lastModifiedBy>
  <cp:revision>8</cp:revision>
  <dcterms:created xsi:type="dcterms:W3CDTF">2019-04-09T17:14:52Z</dcterms:created>
  <dcterms:modified xsi:type="dcterms:W3CDTF">2019-04-09T18:44:57Z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