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6" r:id="rId5"/>
    <p:sldId id="258" r:id="rId6"/>
    <p:sldId id="268" r:id="rId7"/>
    <p:sldId id="269" r:id="rId8"/>
    <p:sldId id="271" r:id="rId9"/>
    <p:sldId id="259" r:id="rId10"/>
    <p:sldId id="260" r:id="rId11"/>
    <p:sldId id="261" r:id="rId12"/>
    <p:sldId id="262" r:id="rId13"/>
    <p:sldId id="263" r:id="rId14"/>
    <p:sldId id="267" r:id="rId15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3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492" autoAdjust="0"/>
  </p:normalViewPr>
  <p:slideViewPr>
    <p:cSldViewPr>
      <p:cViewPr varScale="1">
        <p:scale>
          <a:sx n="73" d="100"/>
          <a:sy n="73" d="100"/>
        </p:scale>
        <p:origin x="618" y="7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02C-4D3E-81C9-0771DCCFEFE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02C-4D3E-81C9-0771DCCFEFE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02C-4D3E-81C9-0771DCCFEFE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07790976"/>
        <c:axId val="607790584"/>
      </c:barChart>
      <c:catAx>
        <c:axId val="6077909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7790584"/>
        <c:crosses val="autoZero"/>
        <c:auto val="1"/>
        <c:lblAlgn val="ctr"/>
        <c:lblOffset val="100"/>
        <c:noMultiLvlLbl val="0"/>
      </c:catAx>
      <c:valAx>
        <c:axId val="6077905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77909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1">
  <dgm:title val=""/>
  <dgm:desc val=""/>
  <dgm:catLst>
    <dgm:cat type="accent4" pri="11100"/>
  </dgm:catLst>
  <dgm:styleLbl name="node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4">
        <a:alpha val="4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4E9E87-B9B9-4324-8110-FB781FB2AAAE}" type="doc">
      <dgm:prSet loTypeId="urn:microsoft.com/office/officeart/2005/8/layout/radial6" loCatId="cycle" qsTypeId="urn:microsoft.com/office/officeart/2005/8/quickstyle/simple1" qsCatId="simple" csTypeId="urn:microsoft.com/office/officeart/2005/8/colors/accent4_1" csCatId="accent4" phldr="1"/>
      <dgm:spPr/>
      <dgm:t>
        <a:bodyPr/>
        <a:lstStyle/>
        <a:p>
          <a:endParaRPr lang="en-US"/>
        </a:p>
      </dgm:t>
    </dgm:pt>
    <dgm:pt modelId="{170C0135-3A94-4623-AA81-735573228628}">
      <dgm:prSet phldrT="[Text]"/>
      <dgm:spPr/>
      <dgm:t>
        <a:bodyPr/>
        <a:lstStyle/>
        <a:p>
          <a:r>
            <a:rPr lang="en-US" dirty="0"/>
            <a:t>Group A</a:t>
          </a:r>
        </a:p>
      </dgm:t>
      <dgm:extLst>
        <a:ext uri="{E40237B7-FDA0-4F09-8148-C483321AD2D9}">
          <dgm14:cNvPr xmlns:dgm14="http://schemas.microsoft.com/office/drawing/2010/diagram" id="0" name="" title="Group A"/>
        </a:ext>
      </dgm:extLst>
    </dgm:pt>
    <dgm:pt modelId="{7EDBC624-DFE3-497D-829C-08721ACED330}" type="parTrans" cxnId="{22A430BA-B6E0-4052-AE0E-A81596E2528E}">
      <dgm:prSet/>
      <dgm:spPr/>
      <dgm:t>
        <a:bodyPr/>
        <a:lstStyle/>
        <a:p>
          <a:endParaRPr lang="en-US"/>
        </a:p>
      </dgm:t>
    </dgm:pt>
    <dgm:pt modelId="{D38474F5-0992-4D39-B19C-1F963AEBACD2}" type="sibTrans" cxnId="{22A430BA-B6E0-4052-AE0E-A81596E2528E}">
      <dgm:prSet/>
      <dgm:spPr/>
      <dgm:t>
        <a:bodyPr/>
        <a:lstStyle/>
        <a:p>
          <a:endParaRPr lang="en-US"/>
        </a:p>
      </dgm:t>
    </dgm:pt>
    <dgm:pt modelId="{B8E35523-DEC4-40C5-AD71-C446E3CF02A7}">
      <dgm:prSet phldrT="[Text]"/>
      <dgm:spPr/>
      <dgm:t>
        <a:bodyPr/>
        <a:lstStyle/>
        <a:p>
          <a:r>
            <a:rPr lang="en-US" dirty="0"/>
            <a:t>Task 1</a:t>
          </a:r>
        </a:p>
      </dgm:t>
      <dgm:extLst>
        <a:ext uri="{E40237B7-FDA0-4F09-8148-C483321AD2D9}">
          <dgm14:cNvPr xmlns:dgm14="http://schemas.microsoft.com/office/drawing/2010/diagram" id="0" name="" title="Task 1"/>
        </a:ext>
      </dgm:extLst>
    </dgm:pt>
    <dgm:pt modelId="{E38275A8-6585-473D-8CD2-46E571691CE8}" type="parTrans" cxnId="{74BF261D-E0A3-43A7-83EB-85FEEF0798DA}">
      <dgm:prSet/>
      <dgm:spPr/>
      <dgm:t>
        <a:bodyPr/>
        <a:lstStyle/>
        <a:p>
          <a:endParaRPr lang="en-US"/>
        </a:p>
      </dgm:t>
    </dgm:pt>
    <dgm:pt modelId="{2EEF7558-FF6A-4D97-B16B-E787F09F42D0}" type="sibTrans" cxnId="{74BF261D-E0A3-43A7-83EB-85FEEF0798DA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Colored circle connected to tasks"/>
        </a:ext>
      </dgm:extLst>
    </dgm:pt>
    <dgm:pt modelId="{2551E4CB-EB09-450C-9132-37387398D945}">
      <dgm:prSet phldrT="[Text]"/>
      <dgm:spPr/>
      <dgm:t>
        <a:bodyPr/>
        <a:lstStyle/>
        <a:p>
          <a:r>
            <a:rPr lang="en-US" dirty="0"/>
            <a:t>Task 2</a:t>
          </a:r>
        </a:p>
      </dgm:t>
      <dgm:extLst>
        <a:ext uri="{E40237B7-FDA0-4F09-8148-C483321AD2D9}">
          <dgm14:cNvPr xmlns:dgm14="http://schemas.microsoft.com/office/drawing/2010/diagram" id="0" name="" title="Task 2"/>
        </a:ext>
      </dgm:extLst>
    </dgm:pt>
    <dgm:pt modelId="{FDDC1A66-5C2F-4161-9EE0-50E6AE6B3566}" type="parTrans" cxnId="{1C13D7DA-244F-475B-A626-FFEF1E3983D1}">
      <dgm:prSet/>
      <dgm:spPr/>
      <dgm:t>
        <a:bodyPr/>
        <a:lstStyle/>
        <a:p>
          <a:endParaRPr lang="en-US"/>
        </a:p>
      </dgm:t>
    </dgm:pt>
    <dgm:pt modelId="{B47B7453-52D0-4E8E-A0EE-5E0C42B9531D}" type="sibTrans" cxnId="{1C13D7DA-244F-475B-A626-FFEF1E3983D1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Colored circle connected to tasks"/>
        </a:ext>
      </dgm:extLst>
    </dgm:pt>
    <dgm:pt modelId="{57FC35C8-C6CB-4C82-BE0F-B92E4ECAE64D}">
      <dgm:prSet phldrT="[Text]"/>
      <dgm:spPr/>
      <dgm:t>
        <a:bodyPr/>
        <a:lstStyle/>
        <a:p>
          <a:r>
            <a:rPr lang="en-US" dirty="0"/>
            <a:t>Task 3</a:t>
          </a:r>
        </a:p>
      </dgm:t>
      <dgm:extLst>
        <a:ext uri="{E40237B7-FDA0-4F09-8148-C483321AD2D9}">
          <dgm14:cNvPr xmlns:dgm14="http://schemas.microsoft.com/office/drawing/2010/diagram" id="0" name="" title="Task 3"/>
        </a:ext>
      </dgm:extLst>
    </dgm:pt>
    <dgm:pt modelId="{DCE6D27B-E846-4331-8F79-CDC1E8DDD09A}" type="parTrans" cxnId="{B410F203-BF34-4790-B774-CBB246AFFDF3}">
      <dgm:prSet/>
      <dgm:spPr/>
      <dgm:t>
        <a:bodyPr/>
        <a:lstStyle/>
        <a:p>
          <a:endParaRPr lang="en-US"/>
        </a:p>
      </dgm:t>
    </dgm:pt>
    <dgm:pt modelId="{E3DD98F3-578A-483D-B82A-920BD328FE4E}" type="sibTrans" cxnId="{B410F203-BF34-4790-B774-CBB246AFFDF3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Colored circle connected to tasks"/>
        </a:ext>
      </dgm:extLst>
    </dgm:pt>
    <dgm:pt modelId="{061D020E-2B5D-4C0D-9DFD-684837CC0BCE}" type="pres">
      <dgm:prSet presAssocID="{D44E9E87-B9B9-4324-8110-FB781FB2AAAE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98F6F3C-42F1-48FA-9425-25042679391F}" type="pres">
      <dgm:prSet presAssocID="{170C0135-3A94-4623-AA81-735573228628}" presName="centerShape" presStyleLbl="node0" presStyleIdx="0" presStyleCnt="1"/>
      <dgm:spPr/>
      <dgm:t>
        <a:bodyPr/>
        <a:lstStyle/>
        <a:p>
          <a:endParaRPr lang="en-US"/>
        </a:p>
      </dgm:t>
    </dgm:pt>
    <dgm:pt modelId="{5E4B35E6-EA27-424E-89EC-46D0A40F2772}" type="pres">
      <dgm:prSet presAssocID="{B8E35523-DEC4-40C5-AD71-C446E3CF02A7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180F40-4EFD-493D-838A-C88D7BCC1034}" type="pres">
      <dgm:prSet presAssocID="{B8E35523-DEC4-40C5-AD71-C446E3CF02A7}" presName="dummy" presStyleCnt="0"/>
      <dgm:spPr/>
    </dgm:pt>
    <dgm:pt modelId="{98E28826-978E-4A6B-8422-B9CC30E49F37}" type="pres">
      <dgm:prSet presAssocID="{2EEF7558-FF6A-4D97-B16B-E787F09F42D0}" presName="sibTrans" presStyleLbl="sibTrans2D1" presStyleIdx="0" presStyleCnt="3"/>
      <dgm:spPr/>
      <dgm:t>
        <a:bodyPr/>
        <a:lstStyle/>
        <a:p>
          <a:endParaRPr lang="en-US"/>
        </a:p>
      </dgm:t>
    </dgm:pt>
    <dgm:pt modelId="{8FAC1D8D-CE9C-45FC-86D2-26F007C6DD34}" type="pres">
      <dgm:prSet presAssocID="{2551E4CB-EB09-450C-9132-37387398D945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2D627C-FAD1-4F2D-897E-C08848385BAA}" type="pres">
      <dgm:prSet presAssocID="{2551E4CB-EB09-450C-9132-37387398D945}" presName="dummy" presStyleCnt="0"/>
      <dgm:spPr/>
    </dgm:pt>
    <dgm:pt modelId="{7BB1C934-CD6E-4389-AB60-D55326BC8302}" type="pres">
      <dgm:prSet presAssocID="{B47B7453-52D0-4E8E-A0EE-5E0C42B9531D}" presName="sibTrans" presStyleLbl="sibTrans2D1" presStyleIdx="1" presStyleCnt="3"/>
      <dgm:spPr/>
      <dgm:t>
        <a:bodyPr/>
        <a:lstStyle/>
        <a:p>
          <a:endParaRPr lang="en-US"/>
        </a:p>
      </dgm:t>
    </dgm:pt>
    <dgm:pt modelId="{5D851138-FE51-4A19-A149-11A0DEA29AF5}" type="pres">
      <dgm:prSet presAssocID="{57FC35C8-C6CB-4C82-BE0F-B92E4ECAE64D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F2D62F-9758-428E-A82A-F136F721FE64}" type="pres">
      <dgm:prSet presAssocID="{57FC35C8-C6CB-4C82-BE0F-B92E4ECAE64D}" presName="dummy" presStyleCnt="0"/>
      <dgm:spPr/>
    </dgm:pt>
    <dgm:pt modelId="{0162A7CA-7E03-4A22-95EF-970E5873DB72}" type="pres">
      <dgm:prSet presAssocID="{E3DD98F3-578A-483D-B82A-920BD328FE4E}" presName="sibTrans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22A430BA-B6E0-4052-AE0E-A81596E2528E}" srcId="{D44E9E87-B9B9-4324-8110-FB781FB2AAAE}" destId="{170C0135-3A94-4623-AA81-735573228628}" srcOrd="0" destOrd="0" parTransId="{7EDBC624-DFE3-497D-829C-08721ACED330}" sibTransId="{D38474F5-0992-4D39-B19C-1F963AEBACD2}"/>
    <dgm:cxn modelId="{74BF261D-E0A3-43A7-83EB-85FEEF0798DA}" srcId="{170C0135-3A94-4623-AA81-735573228628}" destId="{B8E35523-DEC4-40C5-AD71-C446E3CF02A7}" srcOrd="0" destOrd="0" parTransId="{E38275A8-6585-473D-8CD2-46E571691CE8}" sibTransId="{2EEF7558-FF6A-4D97-B16B-E787F09F42D0}"/>
    <dgm:cxn modelId="{B3242627-1817-4128-948A-586A1D28CAEC}" type="presOf" srcId="{B8E35523-DEC4-40C5-AD71-C446E3CF02A7}" destId="{5E4B35E6-EA27-424E-89EC-46D0A40F2772}" srcOrd="0" destOrd="0" presId="urn:microsoft.com/office/officeart/2005/8/layout/radial6"/>
    <dgm:cxn modelId="{8854DE2B-B2DC-403D-BBB5-9DAEAD86C05D}" type="presOf" srcId="{2551E4CB-EB09-450C-9132-37387398D945}" destId="{8FAC1D8D-CE9C-45FC-86D2-26F007C6DD34}" srcOrd="0" destOrd="0" presId="urn:microsoft.com/office/officeart/2005/8/layout/radial6"/>
    <dgm:cxn modelId="{6CDC671E-280C-428C-8CDE-020C21062DCD}" type="presOf" srcId="{B47B7453-52D0-4E8E-A0EE-5E0C42B9531D}" destId="{7BB1C934-CD6E-4389-AB60-D55326BC8302}" srcOrd="0" destOrd="0" presId="urn:microsoft.com/office/officeart/2005/8/layout/radial6"/>
    <dgm:cxn modelId="{AC35BE37-19DB-4CD7-BE2E-6D0C18095769}" type="presOf" srcId="{2EEF7558-FF6A-4D97-B16B-E787F09F42D0}" destId="{98E28826-978E-4A6B-8422-B9CC30E49F37}" srcOrd="0" destOrd="0" presId="urn:microsoft.com/office/officeart/2005/8/layout/radial6"/>
    <dgm:cxn modelId="{6659EF34-3EF6-4AEC-872C-F63DB702B33C}" type="presOf" srcId="{170C0135-3A94-4623-AA81-735573228628}" destId="{698F6F3C-42F1-48FA-9425-25042679391F}" srcOrd="0" destOrd="0" presId="urn:microsoft.com/office/officeart/2005/8/layout/radial6"/>
    <dgm:cxn modelId="{61768550-6FA2-421B-BF53-22E629655CE4}" type="presOf" srcId="{D44E9E87-B9B9-4324-8110-FB781FB2AAAE}" destId="{061D020E-2B5D-4C0D-9DFD-684837CC0BCE}" srcOrd="0" destOrd="0" presId="urn:microsoft.com/office/officeart/2005/8/layout/radial6"/>
    <dgm:cxn modelId="{12D27D35-EFB9-4862-B45A-F4ECD3DD2B5A}" type="presOf" srcId="{57FC35C8-C6CB-4C82-BE0F-B92E4ECAE64D}" destId="{5D851138-FE51-4A19-A149-11A0DEA29AF5}" srcOrd="0" destOrd="0" presId="urn:microsoft.com/office/officeart/2005/8/layout/radial6"/>
    <dgm:cxn modelId="{1C13D7DA-244F-475B-A626-FFEF1E3983D1}" srcId="{170C0135-3A94-4623-AA81-735573228628}" destId="{2551E4CB-EB09-450C-9132-37387398D945}" srcOrd="1" destOrd="0" parTransId="{FDDC1A66-5C2F-4161-9EE0-50E6AE6B3566}" sibTransId="{B47B7453-52D0-4E8E-A0EE-5E0C42B9531D}"/>
    <dgm:cxn modelId="{B410F203-BF34-4790-B774-CBB246AFFDF3}" srcId="{170C0135-3A94-4623-AA81-735573228628}" destId="{57FC35C8-C6CB-4C82-BE0F-B92E4ECAE64D}" srcOrd="2" destOrd="0" parTransId="{DCE6D27B-E846-4331-8F79-CDC1E8DDD09A}" sibTransId="{E3DD98F3-578A-483D-B82A-920BD328FE4E}"/>
    <dgm:cxn modelId="{51173CC8-36DE-4780-A234-53464D5D6F33}" type="presOf" srcId="{E3DD98F3-578A-483D-B82A-920BD328FE4E}" destId="{0162A7CA-7E03-4A22-95EF-970E5873DB72}" srcOrd="0" destOrd="0" presId="urn:microsoft.com/office/officeart/2005/8/layout/radial6"/>
    <dgm:cxn modelId="{2006E8EE-D69C-49C4-9C1A-63E4C2D2FE70}" type="presParOf" srcId="{061D020E-2B5D-4C0D-9DFD-684837CC0BCE}" destId="{698F6F3C-42F1-48FA-9425-25042679391F}" srcOrd="0" destOrd="0" presId="urn:microsoft.com/office/officeart/2005/8/layout/radial6"/>
    <dgm:cxn modelId="{EE444B99-244F-42E7-AA40-8FD32874A39D}" type="presParOf" srcId="{061D020E-2B5D-4C0D-9DFD-684837CC0BCE}" destId="{5E4B35E6-EA27-424E-89EC-46D0A40F2772}" srcOrd="1" destOrd="0" presId="urn:microsoft.com/office/officeart/2005/8/layout/radial6"/>
    <dgm:cxn modelId="{99419F13-53BB-4729-8707-844D77FAB6C9}" type="presParOf" srcId="{061D020E-2B5D-4C0D-9DFD-684837CC0BCE}" destId="{8B180F40-4EFD-493D-838A-C88D7BCC1034}" srcOrd="2" destOrd="0" presId="urn:microsoft.com/office/officeart/2005/8/layout/radial6"/>
    <dgm:cxn modelId="{72F9C11E-349E-41A4-8872-970B174ACBCC}" type="presParOf" srcId="{061D020E-2B5D-4C0D-9DFD-684837CC0BCE}" destId="{98E28826-978E-4A6B-8422-B9CC30E49F37}" srcOrd="3" destOrd="0" presId="urn:microsoft.com/office/officeart/2005/8/layout/radial6"/>
    <dgm:cxn modelId="{C371A4E7-D97D-4C5F-A2DA-7F6E5149F6DF}" type="presParOf" srcId="{061D020E-2B5D-4C0D-9DFD-684837CC0BCE}" destId="{8FAC1D8D-CE9C-45FC-86D2-26F007C6DD34}" srcOrd="4" destOrd="0" presId="urn:microsoft.com/office/officeart/2005/8/layout/radial6"/>
    <dgm:cxn modelId="{B5A8D312-8F6F-4318-93AB-0CB2020E478A}" type="presParOf" srcId="{061D020E-2B5D-4C0D-9DFD-684837CC0BCE}" destId="{582D627C-FAD1-4F2D-897E-C08848385BAA}" srcOrd="5" destOrd="0" presId="urn:microsoft.com/office/officeart/2005/8/layout/radial6"/>
    <dgm:cxn modelId="{7E8E1789-B60B-4405-8CD8-D17C409DA86A}" type="presParOf" srcId="{061D020E-2B5D-4C0D-9DFD-684837CC0BCE}" destId="{7BB1C934-CD6E-4389-AB60-D55326BC8302}" srcOrd="6" destOrd="0" presId="urn:microsoft.com/office/officeart/2005/8/layout/radial6"/>
    <dgm:cxn modelId="{A0E89A57-7782-4D03-A9CB-2788C16E7736}" type="presParOf" srcId="{061D020E-2B5D-4C0D-9DFD-684837CC0BCE}" destId="{5D851138-FE51-4A19-A149-11A0DEA29AF5}" srcOrd="7" destOrd="0" presId="urn:microsoft.com/office/officeart/2005/8/layout/radial6"/>
    <dgm:cxn modelId="{AD4ADAE1-D633-4009-8B9D-2CEF29E3F76C}" type="presParOf" srcId="{061D020E-2B5D-4C0D-9DFD-684837CC0BCE}" destId="{87F2D62F-9758-428E-A82A-F136F721FE64}" srcOrd="8" destOrd="0" presId="urn:microsoft.com/office/officeart/2005/8/layout/radial6"/>
    <dgm:cxn modelId="{6143C6D3-B1F0-4A53-B4E2-F06938629FAC}" type="presParOf" srcId="{061D020E-2B5D-4C0D-9DFD-684837CC0BCE}" destId="{0162A7CA-7E03-4A22-95EF-970E5873DB72}" srcOrd="9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62A7CA-7E03-4A22-95EF-970E5873DB72}">
      <dsp:nvSpPr>
        <dsp:cNvPr id="0" name=""/>
        <dsp:cNvSpPr/>
      </dsp:nvSpPr>
      <dsp:spPr>
        <a:xfrm>
          <a:off x="554893" y="564188"/>
          <a:ext cx="3765425" cy="3765425"/>
        </a:xfrm>
        <a:prstGeom prst="blockArc">
          <a:avLst>
            <a:gd name="adj1" fmla="val 9000000"/>
            <a:gd name="adj2" fmla="val 16200000"/>
            <a:gd name="adj3" fmla="val 4639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B1C934-CD6E-4389-AB60-D55326BC8302}">
      <dsp:nvSpPr>
        <dsp:cNvPr id="0" name=""/>
        <dsp:cNvSpPr/>
      </dsp:nvSpPr>
      <dsp:spPr>
        <a:xfrm>
          <a:off x="554893" y="564188"/>
          <a:ext cx="3765425" cy="3765425"/>
        </a:xfrm>
        <a:prstGeom prst="blockArc">
          <a:avLst>
            <a:gd name="adj1" fmla="val 1800000"/>
            <a:gd name="adj2" fmla="val 9000000"/>
            <a:gd name="adj3" fmla="val 4639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E28826-978E-4A6B-8422-B9CC30E49F37}">
      <dsp:nvSpPr>
        <dsp:cNvPr id="0" name=""/>
        <dsp:cNvSpPr/>
      </dsp:nvSpPr>
      <dsp:spPr>
        <a:xfrm>
          <a:off x="554893" y="564188"/>
          <a:ext cx="3765425" cy="3765425"/>
        </a:xfrm>
        <a:prstGeom prst="blockArc">
          <a:avLst>
            <a:gd name="adj1" fmla="val 16200000"/>
            <a:gd name="adj2" fmla="val 1800000"/>
            <a:gd name="adj3" fmla="val 4639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8F6F3C-42F1-48FA-9425-25042679391F}">
      <dsp:nvSpPr>
        <dsp:cNvPr id="0" name=""/>
        <dsp:cNvSpPr/>
      </dsp:nvSpPr>
      <dsp:spPr>
        <a:xfrm>
          <a:off x="1571113" y="1580408"/>
          <a:ext cx="1732985" cy="173298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/>
            <a:t>Group A</a:t>
          </a:r>
        </a:p>
      </dsp:txBody>
      <dsp:txXfrm>
        <a:off x="1824903" y="1834198"/>
        <a:ext cx="1225405" cy="1225405"/>
      </dsp:txXfrm>
    </dsp:sp>
    <dsp:sp modelId="{5E4B35E6-EA27-424E-89EC-46D0A40F2772}">
      <dsp:nvSpPr>
        <dsp:cNvPr id="0" name=""/>
        <dsp:cNvSpPr/>
      </dsp:nvSpPr>
      <dsp:spPr>
        <a:xfrm>
          <a:off x="1831061" y="1314"/>
          <a:ext cx="1213089" cy="121308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/>
            <a:t>Task 1</a:t>
          </a:r>
        </a:p>
      </dsp:txBody>
      <dsp:txXfrm>
        <a:off x="2008714" y="178967"/>
        <a:ext cx="857783" cy="857783"/>
      </dsp:txXfrm>
    </dsp:sp>
    <dsp:sp modelId="{8FAC1D8D-CE9C-45FC-86D2-26F007C6DD34}">
      <dsp:nvSpPr>
        <dsp:cNvPr id="0" name=""/>
        <dsp:cNvSpPr/>
      </dsp:nvSpPr>
      <dsp:spPr>
        <a:xfrm>
          <a:off x="3423717" y="2759876"/>
          <a:ext cx="1213089" cy="121308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/>
            <a:t>Task 2</a:t>
          </a:r>
        </a:p>
      </dsp:txBody>
      <dsp:txXfrm>
        <a:off x="3601370" y="2937529"/>
        <a:ext cx="857783" cy="857783"/>
      </dsp:txXfrm>
    </dsp:sp>
    <dsp:sp modelId="{5D851138-FE51-4A19-A149-11A0DEA29AF5}">
      <dsp:nvSpPr>
        <dsp:cNvPr id="0" name=""/>
        <dsp:cNvSpPr/>
      </dsp:nvSpPr>
      <dsp:spPr>
        <a:xfrm>
          <a:off x="238404" y="2759876"/>
          <a:ext cx="1213089" cy="121308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/>
            <a:t>Task 3</a:t>
          </a:r>
        </a:p>
      </dsp:txBody>
      <dsp:txXfrm>
        <a:off x="416057" y="2937529"/>
        <a:ext cx="857783" cy="8577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5E03B7-B591-4A2A-B695-014C5A39F13E}" type="datetimeFigureOut">
              <a:rPr lang="en-US"/>
              <a:t>4/9/2019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E322BB-75AD-4A1E-9661-2724167329F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2705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DFBD7B-E4FB-4AA8-9540-FD148073ACB3}" type="datetimeFigureOut">
              <a:rPr lang="en-US"/>
              <a:t>4/9/2019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45B7DE-1198-4F2F-B574-CA8CAE34164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2312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45B7DE-1198-4F2F-B574-CA8CAE34164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7380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>
          <a:xfrm>
            <a:off x="0" y="1135743"/>
            <a:ext cx="1622332" cy="799981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324" y="362396"/>
            <a:ext cx="9141619" cy="167640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6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2089595"/>
            <a:ext cx="9141619" cy="886344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09051-6E81-43E8-9099-FF6A0C3DCFE8}" type="datetime1">
              <a:rPr lang="en-US"/>
              <a:t>4/9/2019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87510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EAB04-7709-4C1E-A61A-74684A0170FC}" type="datetime1">
              <a:rPr lang="en-US"/>
              <a:t>4/9/2019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40825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>
          <a:xfrm rot="5400000">
            <a:off x="9583007" y="233864"/>
            <a:ext cx="1063300" cy="524046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5" name="bottom graphic"/>
          <p:cNvGrpSpPr/>
          <p:nvPr/>
        </p:nvGrpSpPr>
        <p:grpSpPr>
          <a:xfrm>
            <a:off x="0" y="5395517"/>
            <a:ext cx="12188825" cy="1462483"/>
            <a:chOff x="0" y="4046638"/>
            <a:chExt cx="9144000" cy="1096862"/>
          </a:xfrm>
        </p:grpSpPr>
        <p:sp>
          <p:nvSpPr>
            <p:cNvPr id="16" name="Freeform 15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72"/>
            <p:cNvSpPr/>
            <p:nvPr/>
          </p:nvSpPr>
          <p:spPr bwMode="ltGray">
            <a:xfrm rot="5400000">
              <a:off x="4023569" y="23069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51060" y="1150514"/>
            <a:ext cx="1828324" cy="502168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1150514"/>
            <a:ext cx="8227457" cy="5021685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9BD0D-E0B1-4CED-AC65-708AC79EB9CD}" type="datetime1">
              <a:rPr lang="en-US"/>
              <a:t>4/9/2019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1644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3EA6D-DF0B-4D4B-B359-5F1D1D0E30A4}" type="datetime1">
              <a:rPr lang="en-US"/>
              <a:t>4/9/2019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3515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>
          <a:xfrm>
            <a:off x="0" y="3124415"/>
            <a:ext cx="1622332" cy="805061"/>
            <a:chOff x="0" y="2343311"/>
            <a:chExt cx="1217066" cy="603796"/>
          </a:xfrm>
        </p:grpSpPr>
        <p:sp>
          <p:nvSpPr>
            <p:cNvPr id="8" name="Rounded Rectangle 7"/>
            <p:cNvSpPr/>
            <p:nvPr/>
          </p:nvSpPr>
          <p:spPr>
            <a:xfrm>
              <a:off x="787514" y="2347123"/>
              <a:ext cx="429552" cy="599984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86370" y="2347123"/>
              <a:ext cx="429552" cy="599984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92604" y="2535915"/>
              <a:ext cx="599986" cy="214778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9" name="bottom graphic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20" name="Freeform 19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1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324" y="1932518"/>
            <a:ext cx="9141619" cy="2105367"/>
          </a:xfrm>
        </p:spPr>
        <p:txBody>
          <a:bodyPr anchor="b">
            <a:normAutofit/>
          </a:bodyPr>
          <a:lstStyle>
            <a:lvl1pPr algn="l">
              <a:defRPr sz="60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324" y="4084264"/>
            <a:ext cx="9141619" cy="933297"/>
          </a:xfrm>
        </p:spPr>
        <p:txBody>
          <a:bodyPr anchor="t"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EDB99-15BC-4479-BAC5-1E502E66917A}" type="datetime1">
              <a:rPr lang="en-US"/>
              <a:t>4/9/2019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5693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52400"/>
            <a:ext cx="975106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1600200"/>
            <a:ext cx="4875530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2" y="1600200"/>
            <a:ext cx="4875530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7C2A3-CD19-48AB-9F64-ECCF75182EDD}" type="datetime1">
              <a:rPr lang="en-US"/>
              <a:t>4/9/2019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97796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52400"/>
            <a:ext cx="9751060" cy="1295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1524000"/>
            <a:ext cx="4875530" cy="816429"/>
          </a:xfrm>
        </p:spPr>
        <p:txBody>
          <a:bodyPr anchor="ctr">
            <a:norm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2413000"/>
            <a:ext cx="4875530" cy="3759199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412" y="1524000"/>
            <a:ext cx="4875530" cy="816429"/>
          </a:xfrm>
        </p:spPr>
        <p:txBody>
          <a:bodyPr anchor="ctr">
            <a:norm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412" y="2413000"/>
            <a:ext cx="4875530" cy="3759199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E8C1-7C87-4705-AB97-8CD17D208E3F}" type="datetime1">
              <a:rPr lang="en-US"/>
              <a:t>4/9/2019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87039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C624E-DF92-4841-B9B9-DD11AA239B85}" type="datetime1">
              <a:rPr lang="en-US"/>
              <a:t>4/9/2019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903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bottom graphic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9" name="Freeform 8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A3AE1-4360-4D5B-BDBC-656B872DD533}" type="datetime1">
              <a:rPr lang="en-US"/>
              <a:t>4/9/2019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25395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5530" y="1600200"/>
            <a:ext cx="6094413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3" y="1600202"/>
            <a:ext cx="3453500" cy="4571999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90708-46A4-4851-883E-8DFB8939107E}" type="datetime1">
              <a:rPr lang="en-US"/>
              <a:t>4/9/2019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83960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1218887" y="1600200"/>
            <a:ext cx="6703850" cy="3657600"/>
          </a:xfrm>
          <a:prstGeom prst="roundRect">
            <a:avLst>
              <a:gd name="adj" fmla="val 3098"/>
            </a:avLst>
          </a:prstGeom>
        </p:spPr>
        <p:txBody>
          <a:bodyPr>
            <a:normAutofit/>
          </a:bodyPr>
          <a:lstStyle>
            <a:lvl1pPr marL="0" indent="0">
              <a:buNone/>
              <a:defRPr sz="27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5883" y="1600200"/>
            <a:ext cx="2844059" cy="3759200"/>
          </a:xfrm>
        </p:spPr>
        <p:txBody>
          <a:bodyPr anchor="b"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8EFFC-86AE-4294-A319-CAFC2651994B}" type="datetime1">
              <a:rPr lang="en-US"/>
              <a:t>4/9/2019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42985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bottom graphic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21" name="Freeform 20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grpSp>
        <p:nvGrpSpPr>
          <p:cNvPr id="7" name="squares"/>
          <p:cNvGrpSpPr/>
          <p:nvPr/>
        </p:nvGrpSpPr>
        <p:grpSpPr>
          <a:xfrm>
            <a:off x="1" y="800551"/>
            <a:ext cx="1063023" cy="524183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152400"/>
            <a:ext cx="9751060" cy="12954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600200"/>
            <a:ext cx="9751060" cy="45720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8883" y="6448425"/>
            <a:ext cx="8288401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547913" y="6448425"/>
            <a:ext cx="1422030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29E8617-6EA8-4B97-A5E8-E18E98765EE2}" type="datetime1">
              <a:rPr lang="en-US"/>
              <a:pPr/>
              <a:t>4/9/2019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71516" y="6448425"/>
            <a:ext cx="812588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34C99D79-8A4B-4031-B1E0-AF26F8EDF2BC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82682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55772" indent="-304747" algn="l" defTabSz="1218987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0679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82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10884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5987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301089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6192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91294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Title Layout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801835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60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- 5</a:t>
            </a:r>
          </a:p>
        </p:txBody>
      </p:sp>
      <p:sp>
        <p:nvSpPr>
          <p:cNvPr id="6" name="Picture Placeholder 5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840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and Content Layout with List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your first bullet point here</a:t>
            </a:r>
          </a:p>
          <a:p>
            <a:r>
              <a:rPr lang="en-US" dirty="0"/>
              <a:t>Add your second bullet point here</a:t>
            </a:r>
          </a:p>
          <a:p>
            <a:r>
              <a:rPr lang="en-US" dirty="0"/>
              <a:t>Add your third bullet point here</a:t>
            </a:r>
          </a:p>
        </p:txBody>
      </p:sp>
    </p:spTree>
    <p:extLst>
      <p:ext uri="{BB962C8B-B14F-4D97-AF65-F5344CB8AC3E}">
        <p14:creationId xmlns:p14="http://schemas.microsoft.com/office/powerpoint/2010/main" val="2041341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and Content Layout with Chart</a:t>
            </a:r>
          </a:p>
        </p:txBody>
      </p:sp>
      <p:graphicFrame>
        <p:nvGraphicFramePr>
          <p:cNvPr id="10" name="Content Placeholder 9" descr="Clustered column chart showing the values of 3 series for 4 categories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218033"/>
              </p:ext>
            </p:extLst>
          </p:nvPr>
        </p:nvGraphicFramePr>
        <p:xfrm>
          <a:off x="1219200" y="1600200"/>
          <a:ext cx="9750425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4641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Content Layout with Table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First bullet point here</a:t>
            </a:r>
          </a:p>
          <a:p>
            <a:r>
              <a:rPr lang="en-US" dirty="0"/>
              <a:t>Second bullet point here</a:t>
            </a:r>
          </a:p>
          <a:p>
            <a:r>
              <a:rPr lang="en-US" dirty="0"/>
              <a:t>Third bullet point here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97124831"/>
              </p:ext>
            </p:extLst>
          </p:nvPr>
        </p:nvGraphicFramePr>
        <p:xfrm>
          <a:off x="6094413" y="1600200"/>
          <a:ext cx="4875213" cy="26670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6250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50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50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66750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6750">
                <a:tc>
                  <a:txBody>
                    <a:bodyPr/>
                    <a:lstStyle/>
                    <a:p>
                      <a:r>
                        <a:rPr lang="en-US" dirty="0"/>
                        <a:t>Class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6750">
                <a:tc>
                  <a:txBody>
                    <a:bodyPr/>
                    <a:lstStyle/>
                    <a:p>
                      <a:r>
                        <a:rPr lang="en-US" dirty="0"/>
                        <a:t>Class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6750">
                <a:tc>
                  <a:txBody>
                    <a:bodyPr/>
                    <a:lstStyle/>
                    <a:p>
                      <a:r>
                        <a:rPr lang="en-US" dirty="0"/>
                        <a:t>Class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0665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Content Layout with SmartArt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First bullet point here</a:t>
            </a:r>
          </a:p>
          <a:p>
            <a:r>
              <a:rPr lang="en-US" dirty="0"/>
              <a:t>Second bullet point here</a:t>
            </a:r>
          </a:p>
          <a:p>
            <a:r>
              <a:rPr lang="en-US" dirty="0"/>
              <a:t>Third bullet point here</a:t>
            </a:r>
          </a:p>
        </p:txBody>
      </p:sp>
      <p:graphicFrame>
        <p:nvGraphicFramePr>
          <p:cNvPr id="5" name="Content Placeholder 4" descr="Radial cycle shows the relationship between 3 tasks to a group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164069720"/>
              </p:ext>
            </p:extLst>
          </p:nvPr>
        </p:nvGraphicFramePr>
        <p:xfrm>
          <a:off x="6094413" y="1600200"/>
          <a:ext cx="4875212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9061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63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- 2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628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- 3</a:t>
            </a:r>
          </a:p>
        </p:txBody>
      </p:sp>
    </p:spTree>
    <p:extLst>
      <p:ext uri="{BB962C8B-B14F-4D97-AF65-F5344CB8AC3E}">
        <p14:creationId xmlns:p14="http://schemas.microsoft.com/office/powerpoint/2010/main" val="2833839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6284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ooking 16x9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esh food presentation (widescreen).potx" id="{63DD3034-9CB5-4B6F-BCA0-530A5E267AB2}" vid="{9783A5E3-1DF2-4F3C-8902-0C2EB8A188D6}"/>
    </a:ext>
  </a:extLst>
</a:theme>
</file>

<file path=ppt/theme/theme2.xml><?xml version="1.0" encoding="utf-8"?>
<a:theme xmlns:a="http://schemas.openxmlformats.org/drawingml/2006/main" name="Office Theme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Props1.xml><?xml version="1.0" encoding="utf-8"?>
<ds:datastoreItem xmlns:ds="http://schemas.openxmlformats.org/officeDocument/2006/customXml" ds:itemID="{FB14945D-DABB-422F-9B28-D299995C922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08942AA-0721-4324-BC2C-A3CB43F24E7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E700CCB-20BA-4760-AB9F-AC3B63ED32E0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40262f94-9f35-4ac3-9a90-690165a166b7"/>
    <ds:schemaRef ds:uri="a4f35948-e619-41b3-aa29-22878b09cfd2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Fresh food presentation (widescreen)</Template>
  <TotalTime>2</TotalTime>
  <Words>123</Words>
  <Application>Microsoft Office PowerPoint</Application>
  <PresentationFormat>Custom</PresentationFormat>
  <Paragraphs>37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Constantia</vt:lpstr>
      <vt:lpstr>Cooking 16x9</vt:lpstr>
      <vt:lpstr>Title Layout</vt:lpstr>
      <vt:lpstr>Title and Content Layout with List</vt:lpstr>
      <vt:lpstr>Title and Content Layout with Chart</vt:lpstr>
      <vt:lpstr>Two Content Layout with Table</vt:lpstr>
      <vt:lpstr>Two Content Layout with SmartArt</vt:lpstr>
      <vt:lpstr>Add a Slide Title - 1</vt:lpstr>
      <vt:lpstr>Add a Slide Title - 2</vt:lpstr>
      <vt:lpstr>Add a Slide Title - 3</vt:lpstr>
      <vt:lpstr>PowerPoint Presentation</vt:lpstr>
      <vt:lpstr>Add a Slide Title - 4</vt:lpstr>
      <vt:lpstr>Add a Slide Title - 5</vt:lpstr>
    </vt:vector>
  </TitlesOfParts>
  <Company>SAIT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Calder Trombley</dc:creator>
  <cp:lastModifiedBy>Calder Trombley</cp:lastModifiedBy>
  <cp:revision>1</cp:revision>
  <dcterms:created xsi:type="dcterms:W3CDTF">2019-04-09T17:14:52Z</dcterms:created>
  <dcterms:modified xsi:type="dcterms:W3CDTF">2019-04-09T17:17:11Z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