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4/9/2019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4/9/2019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4/9/2019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4/9/2019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4/9/2019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4/9/2019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4/9/2019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4/9/2019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</TotalTime>
  <Words>110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Constantia</vt:lpstr>
      <vt:lpstr>Cooking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Calder Trombley</dc:creator>
  <cp:lastModifiedBy>Shawn Kaldenbach</cp:lastModifiedBy>
  <cp:revision>2</cp:revision>
  <dcterms:created xsi:type="dcterms:W3CDTF">2019-04-09T17:14:52Z</dcterms:created>
  <dcterms:modified xsi:type="dcterms:W3CDTF">2019-04-09T17:24:43Z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